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8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9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1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712" r:id="rId2"/>
    <p:sldMasterId id="2147483668" r:id="rId3"/>
    <p:sldMasterId id="2147483673" r:id="rId4"/>
    <p:sldMasterId id="2147483678" r:id="rId5"/>
    <p:sldMasterId id="2147483685" r:id="rId6"/>
    <p:sldMasterId id="2147483692" r:id="rId7"/>
    <p:sldMasterId id="2147483699" r:id="rId8"/>
    <p:sldMasterId id="2147483704" r:id="rId9"/>
    <p:sldMasterId id="2147483750" r:id="rId10"/>
    <p:sldMasterId id="2147483824" r:id="rId11"/>
    <p:sldMasterId id="2147483757" r:id="rId12"/>
    <p:sldMasterId id="2147483777" r:id="rId13"/>
    <p:sldMasterId id="2147483818" r:id="rId14"/>
  </p:sldMasterIdLst>
  <p:notesMasterIdLst>
    <p:notesMasterId r:id="rId29"/>
  </p:notesMasterIdLst>
  <p:sldIdLst>
    <p:sldId id="493" r:id="rId15"/>
    <p:sldId id="494" r:id="rId16"/>
    <p:sldId id="487" r:id="rId17"/>
    <p:sldId id="496" r:id="rId18"/>
    <p:sldId id="509" r:id="rId19"/>
    <p:sldId id="499" r:id="rId20"/>
    <p:sldId id="497" r:id="rId21"/>
    <p:sldId id="504" r:id="rId22"/>
    <p:sldId id="505" r:id="rId23"/>
    <p:sldId id="506" r:id="rId24"/>
    <p:sldId id="502" r:id="rId25"/>
    <p:sldId id="471" r:id="rId26"/>
    <p:sldId id="507" r:id="rId27"/>
    <p:sldId id="510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CD3BE2-28FF-452F-B1A9-A005A3B31D58}">
          <p14:sldIdLst>
            <p14:sldId id="493"/>
            <p14:sldId id="494"/>
            <p14:sldId id="487"/>
            <p14:sldId id="496"/>
            <p14:sldId id="509"/>
            <p14:sldId id="499"/>
            <p14:sldId id="497"/>
            <p14:sldId id="504"/>
            <p14:sldId id="505"/>
            <p14:sldId id="506"/>
            <p14:sldId id="502"/>
            <p14:sldId id="471"/>
            <p14:sldId id="507"/>
            <p14:sldId id="510"/>
          </p14:sldIdLst>
        </p14:section>
        <p14:section name="Untitled Section" id="{3617756A-BAD2-48FA-9A56-5C61F49CA24C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802">
          <p15:clr>
            <a:srgbClr val="A4A3A4"/>
          </p15:clr>
        </p15:guide>
        <p15:guide id="2" orient="horz" pos="2000">
          <p15:clr>
            <a:srgbClr val="A4A3A4"/>
          </p15:clr>
        </p15:guide>
        <p15:guide id="3" orient="horz" pos="2448">
          <p15:clr>
            <a:srgbClr val="A4A3A4"/>
          </p15:clr>
        </p15:guide>
        <p15:guide id="4" orient="horz" pos="2592">
          <p15:clr>
            <a:srgbClr val="A4A3A4"/>
          </p15:clr>
        </p15:guide>
        <p15:guide id="5" pos="133">
          <p15:clr>
            <a:srgbClr val="A4A3A4"/>
          </p15:clr>
        </p15:guide>
        <p15:guide id="6" pos="2859">
          <p15:clr>
            <a:srgbClr val="A4A3A4"/>
          </p15:clr>
        </p15:guide>
        <p15:guide id="7" pos="564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 E" initials="JE" lastIdx="100" clrIdx="0"/>
  <p:cmAuthor id="1" name="Joe" initials="J" lastIdx="2" clrIdx="1"/>
  <p:cmAuthor id="2" name="Troy Knight" initials="TK" lastIdx="16" clrIdx="2"/>
  <p:cmAuthor id="3" name="Nacho" initials="N" lastIdx="2" clrIdx="3"/>
  <p:cmAuthor id="4" name="Greene" initials="K" lastIdx="3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0A7"/>
    <a:srgbClr val="000099"/>
    <a:srgbClr val="3F3F3F"/>
    <a:srgbClr val="649872"/>
    <a:srgbClr val="649973"/>
    <a:srgbClr val="9C2B2E"/>
    <a:srgbClr val="CCB399"/>
    <a:srgbClr val="804000"/>
    <a:srgbClr val="929292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9" autoAdjust="0"/>
    <p:restoredTop sz="90017" autoAdjust="0"/>
  </p:normalViewPr>
  <p:slideViewPr>
    <p:cSldViewPr snapToGrid="0" showGuides="1">
      <p:cViewPr varScale="1">
        <p:scale>
          <a:sx n="95" d="100"/>
          <a:sy n="95" d="100"/>
        </p:scale>
        <p:origin x="-750" y="-84"/>
      </p:cViewPr>
      <p:guideLst>
        <p:guide orient="horz" pos="2102"/>
        <p:guide orient="horz" pos="1500"/>
        <p:guide orient="horz" pos="1836"/>
        <p:guide orient="horz" pos="1944"/>
        <p:guide pos="133"/>
        <p:guide pos="2859"/>
        <p:guide pos="564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13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DFIMI\home-computer-ADFIMI\GDP%20vs%20Net%20Approval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H:\ADFIMI\home-computer-ADFIMI\GDP%20vs%20Net%20Approval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150056\AppData\Local\Temp\notesF9EA97\IDB%20financing%202000-2007_and_2008-2015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150056\AppData\Local\Temp\notesF9EA97\IDB%20financing%202000-2007_and_2008-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Significant scaling</a:t>
            </a:r>
            <a:r>
              <a:rPr lang="en-US" sz="2000" baseline="0" dirty="0" smtClean="0">
                <a:solidFill>
                  <a:srgbClr val="C00000"/>
                </a:solidFill>
              </a:rPr>
              <a:t> up of financing since the start of global financial crisis 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(US$ Billion)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7680477286588844E-2"/>
          <c:y val="0.14731966567620858"/>
          <c:w val="0.91797110062776255"/>
          <c:h val="0.836403998434442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'Country Approvals'!$A$16</c:f>
              <c:strCache>
                <c:ptCount val="1"/>
                <c:pt idx="0">
                  <c:v>Net Approvals (US$ Billion)</c:v>
                </c:pt>
              </c:strCache>
            </c:strRef>
          </c:tx>
          <c:invertIfNegative val="0"/>
          <c:dPt>
            <c:idx val="33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34"/>
            <c:invertIfNegative val="0"/>
            <c:bubble3D val="0"/>
            <c:spPr>
              <a:solidFill>
                <a:srgbClr val="000099"/>
              </a:solidFill>
            </c:spPr>
          </c:dPt>
          <c:dPt>
            <c:idx val="35"/>
            <c:invertIfNegative val="0"/>
            <c:bubble3D val="0"/>
            <c:spPr>
              <a:solidFill>
                <a:srgbClr val="000099"/>
              </a:solidFill>
            </c:spPr>
          </c:dPt>
          <c:dPt>
            <c:idx val="36"/>
            <c:invertIfNegative val="0"/>
            <c:bubble3D val="0"/>
            <c:spPr>
              <a:solidFill>
                <a:srgbClr val="000099"/>
              </a:solidFill>
            </c:spPr>
          </c:dPt>
          <c:dPt>
            <c:idx val="37"/>
            <c:invertIfNegative val="0"/>
            <c:bubble3D val="0"/>
            <c:spPr>
              <a:solidFill>
                <a:srgbClr val="000099"/>
              </a:solidFill>
            </c:spPr>
          </c:dPt>
          <c:dPt>
            <c:idx val="38"/>
            <c:invertIfNegative val="0"/>
            <c:bubble3D val="0"/>
            <c:spPr>
              <a:solidFill>
                <a:srgbClr val="000099"/>
              </a:solidFill>
            </c:spPr>
          </c:dPt>
          <c:dPt>
            <c:idx val="39"/>
            <c:invertIfNegative val="0"/>
            <c:bubble3D val="0"/>
            <c:spPr>
              <a:solidFill>
                <a:srgbClr val="000099"/>
              </a:solidFill>
            </c:spPr>
          </c:dPt>
          <c:dPt>
            <c:idx val="40"/>
            <c:invertIfNegative val="0"/>
            <c:bubble3D val="0"/>
            <c:spPr>
              <a:solidFill>
                <a:srgbClr val="000099"/>
              </a:solidFill>
            </c:spPr>
          </c:dPt>
          <c:trendline>
            <c:trendlineType val="poly"/>
            <c:order val="3"/>
            <c:dispRSqr val="1"/>
            <c:dispEq val="1"/>
            <c:trendlineLbl>
              <c:layout/>
              <c:numFmt formatCode="General" sourceLinked="0"/>
            </c:trendlineLbl>
          </c:trendline>
          <c:cat>
            <c:numRef>
              <c:f>'Country Approvals'!$B$2:$AP$2</c:f>
              <c:numCache>
                <c:formatCode>General</c:formatCode>
                <c:ptCount val="4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'Country Approvals'!$B$17:$AP$17</c:f>
              <c:numCache>
                <c:formatCode>#,##0.0</c:formatCode>
                <c:ptCount val="41"/>
                <c:pt idx="0">
                  <c:v>0</c:v>
                </c:pt>
                <c:pt idx="1">
                  <c:v>1.6300000000000002E-2</c:v>
                </c:pt>
                <c:pt idx="2">
                  <c:v>0.15847895900000003</c:v>
                </c:pt>
                <c:pt idx="3">
                  <c:v>0.23461424000000006</c:v>
                </c:pt>
                <c:pt idx="4">
                  <c:v>0.44696759999999991</c:v>
                </c:pt>
                <c:pt idx="5">
                  <c:v>0.79915669200000017</c:v>
                </c:pt>
                <c:pt idx="6">
                  <c:v>0.41517286999999986</c:v>
                </c:pt>
                <c:pt idx="7">
                  <c:v>0.63932800000000012</c:v>
                </c:pt>
                <c:pt idx="8">
                  <c:v>0.63746282699999957</c:v>
                </c:pt>
                <c:pt idx="9">
                  <c:v>1.0430862509999999</c:v>
                </c:pt>
                <c:pt idx="10">
                  <c:v>0.794228296</c:v>
                </c:pt>
                <c:pt idx="11">
                  <c:v>0.80099824999999991</c:v>
                </c:pt>
                <c:pt idx="12">
                  <c:v>0.73034435699999967</c:v>
                </c:pt>
                <c:pt idx="13">
                  <c:v>0.72324395124000007</c:v>
                </c:pt>
                <c:pt idx="14">
                  <c:v>0.80750641257000011</c:v>
                </c:pt>
                <c:pt idx="15">
                  <c:v>0.83465749714000026</c:v>
                </c:pt>
                <c:pt idx="16">
                  <c:v>0.8951015149999999</c:v>
                </c:pt>
                <c:pt idx="17">
                  <c:v>0.80275125500000022</c:v>
                </c:pt>
                <c:pt idx="18">
                  <c:v>0.99515561299999966</c:v>
                </c:pt>
                <c:pt idx="19">
                  <c:v>0.93563054499999943</c:v>
                </c:pt>
                <c:pt idx="20">
                  <c:v>1.2776289663999996</c:v>
                </c:pt>
                <c:pt idx="21">
                  <c:v>1.3819310210000006</c:v>
                </c:pt>
                <c:pt idx="22">
                  <c:v>1.5163585820000003</c:v>
                </c:pt>
                <c:pt idx="23">
                  <c:v>1.9103378916599991</c:v>
                </c:pt>
                <c:pt idx="24">
                  <c:v>1.7749292240000005</c:v>
                </c:pt>
                <c:pt idx="25">
                  <c:v>2.0421340629999993</c:v>
                </c:pt>
                <c:pt idx="26">
                  <c:v>2.2860533760009991</c:v>
                </c:pt>
                <c:pt idx="27">
                  <c:v>2.5909865939999985</c:v>
                </c:pt>
                <c:pt idx="28">
                  <c:v>3.0692917171199983</c:v>
                </c:pt>
                <c:pt idx="29">
                  <c:v>4.1187593805299967</c:v>
                </c:pt>
                <c:pt idx="30">
                  <c:v>3.2375022410000001</c:v>
                </c:pt>
                <c:pt idx="31">
                  <c:v>4.581359588989999</c:v>
                </c:pt>
                <c:pt idx="32">
                  <c:v>4.9772844354399979</c:v>
                </c:pt>
                <c:pt idx="33">
                  <c:v>5.1844724300500005</c:v>
                </c:pt>
                <c:pt idx="34">
                  <c:v>6.1941098298900013</c:v>
                </c:pt>
                <c:pt idx="35">
                  <c:v>6.4968393762869994</c:v>
                </c:pt>
                <c:pt idx="36">
                  <c:v>6.6166629660000034</c:v>
                </c:pt>
                <c:pt idx="37">
                  <c:v>9.5061119943800012</c:v>
                </c:pt>
                <c:pt idx="38">
                  <c:v>9.4234923541230078</c:v>
                </c:pt>
                <c:pt idx="39">
                  <c:v>10.623565731439999</c:v>
                </c:pt>
                <c:pt idx="40">
                  <c:v>10.222044775510005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9"/>
        <c:axId val="261894528"/>
        <c:axId val="261896064"/>
      </c:barChart>
      <c:catAx>
        <c:axId val="26189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61896064"/>
        <c:crosses val="autoZero"/>
        <c:auto val="1"/>
        <c:lblAlgn val="ctr"/>
        <c:lblOffset val="100"/>
        <c:noMultiLvlLbl val="0"/>
      </c:catAx>
      <c:valAx>
        <c:axId val="26189606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61894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5184380626058788"/>
                  <c:y val="1.659891731741330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5798982712921422E-2"/>
                  <c:y val="5.92818475621903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372315361856923E-16"/>
                  <c:y val="7.58807648796036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307301043431318E-2"/>
                  <c:y val="-9.72222300019922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Frozen!$BT$27:$BT$30</c:f>
              <c:strCache>
                <c:ptCount val="4"/>
                <c:pt idx="0">
                  <c:v>CIT-7</c:v>
                </c:pt>
                <c:pt idx="1">
                  <c:v>SSA-22</c:v>
                </c:pt>
                <c:pt idx="2">
                  <c:v>ASIA-8</c:v>
                </c:pt>
                <c:pt idx="3">
                  <c:v>MENA-19</c:v>
                </c:pt>
              </c:strCache>
            </c:strRef>
          </c:cat>
          <c:val>
            <c:numRef>
              <c:f>Frozen!$BU$27:$BU$30</c:f>
              <c:numCache>
                <c:formatCode>0.0</c:formatCode>
                <c:ptCount val="4"/>
                <c:pt idx="0">
                  <c:v>6.1094798983</c:v>
                </c:pt>
                <c:pt idx="1">
                  <c:v>17.312773247260001</c:v>
                </c:pt>
                <c:pt idx="2">
                  <c:v>33.283187739010003</c:v>
                </c:pt>
                <c:pt idx="3">
                  <c:v>55.036600785200989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Sheet4!$C$9</c:f>
              <c:strCache>
                <c:ptCount val="1"/>
                <c:pt idx="0">
                  <c:v>HEA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Sheet4!$B$10:$B$14</c:f>
              <c:strCache>
                <c:ptCount val="5"/>
                <c:pt idx="0">
                  <c:v>SSA-22</c:v>
                </c:pt>
                <c:pt idx="1">
                  <c:v>MENA-19</c:v>
                </c:pt>
                <c:pt idx="2">
                  <c:v>ASIA-8</c:v>
                </c:pt>
                <c:pt idx="3">
                  <c:v>CIT-7</c:v>
                </c:pt>
                <c:pt idx="4">
                  <c:v>IDB-56</c:v>
                </c:pt>
              </c:strCache>
            </c:strRef>
          </c:cat>
          <c:val>
            <c:numRef>
              <c:f>Sheet4!$C$10:$C$14</c:f>
              <c:numCache>
                <c:formatCode>_-* #,##0.0_-;\-* #,##0.0_-;_-* "-"??_-;_-@_-</c:formatCode>
                <c:ptCount val="5"/>
                <c:pt idx="0">
                  <c:v>3.4635669673837617</c:v>
                </c:pt>
                <c:pt idx="1">
                  <c:v>3.4642588412340101</c:v>
                </c:pt>
                <c:pt idx="2">
                  <c:v>5.2225000000000001</c:v>
                </c:pt>
                <c:pt idx="3">
                  <c:v>0.66784037558685438</c:v>
                </c:pt>
                <c:pt idx="4">
                  <c:v>3.2431026684758026</c:v>
                </c:pt>
              </c:numCache>
            </c:numRef>
          </c:val>
        </c:ser>
        <c:ser>
          <c:idx val="1"/>
          <c:order val="1"/>
          <c:tx>
            <c:strRef>
              <c:f>Sheet4!$D$9</c:f>
              <c:strCache>
                <c:ptCount val="1"/>
                <c:pt idx="0">
                  <c:v>EDU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Sheet4!$B$10:$B$14</c:f>
              <c:strCache>
                <c:ptCount val="5"/>
                <c:pt idx="0">
                  <c:v>SSA-22</c:v>
                </c:pt>
                <c:pt idx="1">
                  <c:v>MENA-19</c:v>
                </c:pt>
                <c:pt idx="2">
                  <c:v>ASIA-8</c:v>
                </c:pt>
                <c:pt idx="3">
                  <c:v>CIT-7</c:v>
                </c:pt>
                <c:pt idx="4">
                  <c:v>IDB-56</c:v>
                </c:pt>
              </c:strCache>
            </c:strRef>
          </c:cat>
          <c:val>
            <c:numRef>
              <c:f>Sheet4!$D$10:$D$14</c:f>
              <c:numCache>
                <c:formatCode>_-* #,##0.0_-;\-* #,##0.0_-;_-* "-"??_-;_-@_-</c:formatCode>
                <c:ptCount val="5"/>
                <c:pt idx="0">
                  <c:v>2.2282809611829943</c:v>
                </c:pt>
                <c:pt idx="1">
                  <c:v>0.90208762128785647</c:v>
                </c:pt>
                <c:pt idx="2">
                  <c:v>1.2854778651220522</c:v>
                </c:pt>
                <c:pt idx="3">
                  <c:v>2.4660766961651919</c:v>
                </c:pt>
                <c:pt idx="4">
                  <c:v>1.4680599035451389</c:v>
                </c:pt>
              </c:numCache>
            </c:numRef>
          </c:val>
        </c:ser>
        <c:ser>
          <c:idx val="2"/>
          <c:order val="2"/>
          <c:tx>
            <c:strRef>
              <c:f>Sheet4!$E$9</c:f>
              <c:strCache>
                <c:ptCount val="1"/>
                <c:pt idx="0">
                  <c:v>AGR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Sheet4!$B$10:$B$14</c:f>
              <c:strCache>
                <c:ptCount val="5"/>
                <c:pt idx="0">
                  <c:v>SSA-22</c:v>
                </c:pt>
                <c:pt idx="1">
                  <c:v>MENA-19</c:v>
                </c:pt>
                <c:pt idx="2">
                  <c:v>ASIA-8</c:v>
                </c:pt>
                <c:pt idx="3">
                  <c:v>CIT-7</c:v>
                </c:pt>
                <c:pt idx="4">
                  <c:v>IDB-56</c:v>
                </c:pt>
              </c:strCache>
            </c:strRef>
          </c:cat>
          <c:val>
            <c:numRef>
              <c:f>Sheet4!$E$10:$E$14</c:f>
              <c:numCache>
                <c:formatCode>_-* #,##0.0_-;\-* #,##0.0_-;_-* "-"??_-;_-@_-</c:formatCode>
                <c:ptCount val="5"/>
                <c:pt idx="0">
                  <c:v>3.6434222631094757</c:v>
                </c:pt>
                <c:pt idx="1">
                  <c:v>5.6060696221362685</c:v>
                </c:pt>
                <c:pt idx="2">
                  <c:v>1.9086102719033233</c:v>
                </c:pt>
                <c:pt idx="3">
                  <c:v>15.858267716535433</c:v>
                </c:pt>
                <c:pt idx="4">
                  <c:v>3.9749790858620422</c:v>
                </c:pt>
              </c:numCache>
            </c:numRef>
          </c:val>
        </c:ser>
        <c:ser>
          <c:idx val="3"/>
          <c:order val="3"/>
          <c:tx>
            <c:strRef>
              <c:f>Sheet4!$F$9</c:f>
              <c:strCache>
                <c:ptCount val="1"/>
                <c:pt idx="0">
                  <c:v>INF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1.11111111111110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Sheet4!$B$10:$B$14</c:f>
              <c:strCache>
                <c:ptCount val="5"/>
                <c:pt idx="0">
                  <c:v>SSA-22</c:v>
                </c:pt>
                <c:pt idx="1">
                  <c:v>MENA-19</c:v>
                </c:pt>
                <c:pt idx="2">
                  <c:v>ASIA-8</c:v>
                </c:pt>
                <c:pt idx="3">
                  <c:v>CIT-7</c:v>
                </c:pt>
                <c:pt idx="4">
                  <c:v>IDB-56</c:v>
                </c:pt>
              </c:strCache>
            </c:strRef>
          </c:cat>
          <c:val>
            <c:numRef>
              <c:f>Sheet4!$F$10:$F$14</c:f>
              <c:numCache>
                <c:formatCode>_-* #,##0.0_-;\-* #,##0.0_-;_-* "-"??_-;_-@_-</c:formatCode>
                <c:ptCount val="5"/>
                <c:pt idx="0">
                  <c:v>4.3063015356683563</c:v>
                </c:pt>
                <c:pt idx="1">
                  <c:v>2.8513217890935931</c:v>
                </c:pt>
                <c:pt idx="2">
                  <c:v>8.105466593042518</c:v>
                </c:pt>
                <c:pt idx="3">
                  <c:v>5.1109427609427609</c:v>
                </c:pt>
                <c:pt idx="4">
                  <c:v>3.7025130924541356</c:v>
                </c:pt>
              </c:numCache>
            </c:numRef>
          </c:val>
        </c:ser>
        <c:ser>
          <c:idx val="4"/>
          <c:order val="4"/>
          <c:tx>
            <c:strRef>
              <c:f>Sheet4!$G$9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Sheet4!$B$10:$B$14</c:f>
              <c:strCache>
                <c:ptCount val="5"/>
                <c:pt idx="0">
                  <c:v>SSA-22</c:v>
                </c:pt>
                <c:pt idx="1">
                  <c:v>MENA-19</c:v>
                </c:pt>
                <c:pt idx="2">
                  <c:v>ASIA-8</c:v>
                </c:pt>
                <c:pt idx="3">
                  <c:v>CIT-7</c:v>
                </c:pt>
                <c:pt idx="4">
                  <c:v>IDB-56</c:v>
                </c:pt>
              </c:strCache>
            </c:strRef>
          </c:cat>
          <c:val>
            <c:numRef>
              <c:f>Sheet4!$G$10:$G$14</c:f>
              <c:numCache>
                <c:formatCode>_-* #,##0.0_-;\-* #,##0.0_-;_-* "-"??_-;_-@_-</c:formatCode>
                <c:ptCount val="5"/>
                <c:pt idx="0">
                  <c:v>2.789830508474576</c:v>
                </c:pt>
                <c:pt idx="1">
                  <c:v>1.656595871971283</c:v>
                </c:pt>
                <c:pt idx="2">
                  <c:v>0.63707865168539324</c:v>
                </c:pt>
                <c:pt idx="3">
                  <c:v>0.71634615384615385</c:v>
                </c:pt>
                <c:pt idx="4">
                  <c:v>1.4948257655755015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5155328"/>
        <c:axId val="265156864"/>
      </c:barChart>
      <c:catAx>
        <c:axId val="26515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156864"/>
        <c:crosses val="autoZero"/>
        <c:auto val="1"/>
        <c:lblAlgn val="ctr"/>
        <c:lblOffset val="100"/>
        <c:noMultiLvlLbl val="0"/>
      </c:catAx>
      <c:valAx>
        <c:axId val="26515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15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INF!$C$9</c:f>
              <c:strCache>
                <c:ptCount val="1"/>
                <c:pt idx="0">
                  <c:v>ENE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INF!$B$10:$B$14</c:f>
              <c:strCache>
                <c:ptCount val="5"/>
                <c:pt idx="0">
                  <c:v>SSA-22</c:v>
                </c:pt>
                <c:pt idx="1">
                  <c:v>MENA-19</c:v>
                </c:pt>
                <c:pt idx="2">
                  <c:v>ASIA-8</c:v>
                </c:pt>
                <c:pt idx="3">
                  <c:v>CIT-7</c:v>
                </c:pt>
                <c:pt idx="4">
                  <c:v>IDB-56</c:v>
                </c:pt>
              </c:strCache>
            </c:strRef>
          </c:cat>
          <c:val>
            <c:numRef>
              <c:f>INF!$C$10:$C$14</c:f>
              <c:numCache>
                <c:formatCode>_-* #,##0.0_-;\-* #,##0.0_-;_-* "-"??_-;_-@_-</c:formatCode>
                <c:ptCount val="5"/>
                <c:pt idx="0">
                  <c:v>3.7750241575163996</c:v>
                </c:pt>
                <c:pt idx="1">
                  <c:v>3.5201033558571764</c:v>
                </c:pt>
                <c:pt idx="2">
                  <c:v>34.971888397497466</c:v>
                </c:pt>
                <c:pt idx="3">
                  <c:v>4.5691804818917419</c:v>
                </c:pt>
                <c:pt idx="4">
                  <c:v>4.3674042135588387</c:v>
                </c:pt>
              </c:numCache>
            </c:numRef>
          </c:val>
        </c:ser>
        <c:ser>
          <c:idx val="1"/>
          <c:order val="1"/>
          <c:tx>
            <c:strRef>
              <c:f>INF!$D$9</c:f>
              <c:strCache>
                <c:ptCount val="1"/>
                <c:pt idx="0">
                  <c:v>PPP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INF!$B$10:$B$14</c:f>
              <c:strCache>
                <c:ptCount val="5"/>
                <c:pt idx="0">
                  <c:v>SSA-22</c:v>
                </c:pt>
                <c:pt idx="1">
                  <c:v>MENA-19</c:v>
                </c:pt>
                <c:pt idx="2">
                  <c:v>ASIA-8</c:v>
                </c:pt>
                <c:pt idx="3">
                  <c:v>CIT-7</c:v>
                </c:pt>
                <c:pt idx="4">
                  <c:v>IDB-56</c:v>
                </c:pt>
              </c:strCache>
            </c:strRef>
          </c:cat>
          <c:val>
            <c:numRef>
              <c:f>INF!$D$10:$D$14</c:f>
              <c:numCache>
                <c:formatCode>_-* #,##0.0_-;\-* #,##0.0_-;_-* "-"??_-;_-@_-</c:formatCode>
                <c:ptCount val="5"/>
                <c:pt idx="0">
                  <c:v>4.3473575308216219</c:v>
                </c:pt>
                <c:pt idx="1">
                  <c:v>2.8767619169932175</c:v>
                </c:pt>
                <c:pt idx="2">
                  <c:v>3.9358860195903831</c:v>
                </c:pt>
                <c:pt idx="3">
                  <c:v>1.125</c:v>
                </c:pt>
                <c:pt idx="4">
                  <c:v>2.7960611638746711</c:v>
                </c:pt>
              </c:numCache>
            </c:numRef>
          </c:val>
        </c:ser>
        <c:ser>
          <c:idx val="2"/>
          <c:order val="2"/>
          <c:tx>
            <c:strRef>
              <c:f>INF!$E$9</c:f>
              <c:strCache>
                <c:ptCount val="1"/>
                <c:pt idx="0">
                  <c:v>TRA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INF!$B$10:$B$14</c:f>
              <c:strCache>
                <c:ptCount val="5"/>
                <c:pt idx="0">
                  <c:v>SSA-22</c:v>
                </c:pt>
                <c:pt idx="1">
                  <c:v>MENA-19</c:v>
                </c:pt>
                <c:pt idx="2">
                  <c:v>ASIA-8</c:v>
                </c:pt>
                <c:pt idx="3">
                  <c:v>CIT-7</c:v>
                </c:pt>
                <c:pt idx="4">
                  <c:v>IDB-56</c:v>
                </c:pt>
              </c:strCache>
            </c:strRef>
          </c:cat>
          <c:val>
            <c:numRef>
              <c:f>INF!$E$10:$E$14</c:f>
              <c:numCache>
                <c:formatCode>_-* #,##0.0_-;\-* #,##0.0_-;_-* "-"??_-;_-@_-</c:formatCode>
                <c:ptCount val="5"/>
                <c:pt idx="0">
                  <c:v>3.7457028204251932</c:v>
                </c:pt>
                <c:pt idx="1">
                  <c:v>2.139334267691007</c:v>
                </c:pt>
                <c:pt idx="2">
                  <c:v>3.2026577741264002</c:v>
                </c:pt>
                <c:pt idx="3">
                  <c:v>9.1790390413200296</c:v>
                </c:pt>
                <c:pt idx="4">
                  <c:v>3.4147501870523786</c:v>
                </c:pt>
              </c:numCache>
            </c:numRef>
          </c:val>
        </c:ser>
        <c:ser>
          <c:idx val="3"/>
          <c:order val="3"/>
          <c:tx>
            <c:strRef>
              <c:f>INF!$F$9</c:f>
              <c:strCache>
                <c:ptCount val="1"/>
                <c:pt idx="0">
                  <c:v>URB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1.11111111111110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INF!$B$10:$B$14</c:f>
              <c:strCache>
                <c:ptCount val="5"/>
                <c:pt idx="0">
                  <c:v>SSA-22</c:v>
                </c:pt>
                <c:pt idx="1">
                  <c:v>MENA-19</c:v>
                </c:pt>
                <c:pt idx="2">
                  <c:v>ASIA-8</c:v>
                </c:pt>
                <c:pt idx="3">
                  <c:v>CIT-7</c:v>
                </c:pt>
                <c:pt idx="4">
                  <c:v>IDB-56</c:v>
                </c:pt>
              </c:strCache>
            </c:strRef>
          </c:cat>
          <c:val>
            <c:numRef>
              <c:f>INF!$F$10:$F$14</c:f>
              <c:numCache>
                <c:formatCode>_-* #,##0.0_-;\-* #,##0.0_-;_-* "-"??_-;_-@_-</c:formatCode>
                <c:ptCount val="5"/>
                <c:pt idx="0">
                  <c:v>17.291306249771033</c:v>
                </c:pt>
                <c:pt idx="1">
                  <c:v>2.35193708344213</c:v>
                </c:pt>
                <c:pt idx="2">
                  <c:v>33.253769402974008</c:v>
                </c:pt>
                <c:pt idx="3">
                  <c:v>12.8560791015625</c:v>
                </c:pt>
                <c:pt idx="4">
                  <c:v>4.084481523209849</c:v>
                </c:pt>
              </c:numCache>
            </c:numRef>
          </c:val>
        </c:ser>
        <c:ser>
          <c:idx val="4"/>
          <c:order val="4"/>
          <c:tx>
            <c:strRef>
              <c:f>INF!$G$9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INF!$B$10:$B$14</c:f>
              <c:strCache>
                <c:ptCount val="5"/>
                <c:pt idx="0">
                  <c:v>SSA-22</c:v>
                </c:pt>
                <c:pt idx="1">
                  <c:v>MENA-19</c:v>
                </c:pt>
                <c:pt idx="2">
                  <c:v>ASIA-8</c:v>
                </c:pt>
                <c:pt idx="3">
                  <c:v>CIT-7</c:v>
                </c:pt>
                <c:pt idx="4">
                  <c:v>IDB-56</c:v>
                </c:pt>
              </c:strCache>
            </c:strRef>
          </c:cat>
          <c:val>
            <c:numRef>
              <c:f>INF!$G$10:$G$14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4840320"/>
        <c:axId val="264841856"/>
      </c:barChart>
      <c:catAx>
        <c:axId val="26484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4841856"/>
        <c:crosses val="autoZero"/>
        <c:auto val="1"/>
        <c:lblAlgn val="ctr"/>
        <c:lblOffset val="100"/>
        <c:noMultiLvlLbl val="0"/>
      </c:catAx>
      <c:valAx>
        <c:axId val="26484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4840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D69D6F-2636-43C2-8931-46ACC235F3D4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95FB8F-5D64-4829-9E98-1A1A3FE77534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5400" dirty="0" smtClean="0"/>
            <a:t>1975</a:t>
          </a:r>
          <a:endParaRPr lang="en-US" sz="5400" dirty="0"/>
        </a:p>
      </dgm:t>
    </dgm:pt>
    <dgm:pt modelId="{7F95A218-5B4F-4983-BD94-26E0A2C12D23}" type="parTrans" cxnId="{D36A373A-1609-4541-A027-5A75D6279BD3}">
      <dgm:prSet/>
      <dgm:spPr/>
      <dgm:t>
        <a:bodyPr/>
        <a:lstStyle/>
        <a:p>
          <a:endParaRPr lang="en-US"/>
        </a:p>
      </dgm:t>
    </dgm:pt>
    <dgm:pt modelId="{273C5D28-D376-446D-BE96-73789AA541E2}" type="sibTrans" cxnId="{D36A373A-1609-4541-A027-5A75D6279BD3}">
      <dgm:prSet/>
      <dgm:spPr/>
      <dgm:t>
        <a:bodyPr/>
        <a:lstStyle/>
        <a:p>
          <a:endParaRPr lang="en-US"/>
        </a:p>
      </dgm:t>
    </dgm:pt>
    <dgm:pt modelId="{6D6679D4-406B-44B5-8FFE-02BC2CC7ACD2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dirty="0" smtClean="0"/>
            <a:t>1981</a:t>
          </a:r>
          <a:endParaRPr lang="en-US" dirty="0"/>
        </a:p>
      </dgm:t>
    </dgm:pt>
    <dgm:pt modelId="{E0D2A63B-0CE3-4000-B054-C3051D20A87E}" type="parTrans" cxnId="{0B6E5209-0513-49CE-9456-FF1207C4E6DC}">
      <dgm:prSet/>
      <dgm:spPr/>
      <dgm:t>
        <a:bodyPr/>
        <a:lstStyle/>
        <a:p>
          <a:endParaRPr lang="en-US"/>
        </a:p>
      </dgm:t>
    </dgm:pt>
    <dgm:pt modelId="{18C2B483-F695-404B-8794-C0585BD3667D}" type="sibTrans" cxnId="{0B6E5209-0513-49CE-9456-FF1207C4E6DC}">
      <dgm:prSet/>
      <dgm:spPr/>
      <dgm:t>
        <a:bodyPr/>
        <a:lstStyle/>
        <a:p>
          <a:endParaRPr lang="en-US"/>
        </a:p>
      </dgm:t>
    </dgm:pt>
    <dgm:pt modelId="{151958C3-9984-4F70-8AF3-CB1E813FF778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dirty="0" smtClean="0"/>
            <a:t>1994</a:t>
          </a:r>
          <a:endParaRPr lang="en-US" dirty="0"/>
        </a:p>
      </dgm:t>
    </dgm:pt>
    <dgm:pt modelId="{035609A8-91ED-4DC5-815E-E9076EF65B97}" type="parTrans" cxnId="{36C65FBF-DCB4-4C3F-84F6-F0AFE1F13B96}">
      <dgm:prSet/>
      <dgm:spPr/>
      <dgm:t>
        <a:bodyPr/>
        <a:lstStyle/>
        <a:p>
          <a:endParaRPr lang="en-US"/>
        </a:p>
      </dgm:t>
    </dgm:pt>
    <dgm:pt modelId="{73A64437-CBE3-4F43-BF62-23A113D25DD8}" type="sibTrans" cxnId="{36C65FBF-DCB4-4C3F-84F6-F0AFE1F13B96}">
      <dgm:prSet/>
      <dgm:spPr/>
      <dgm:t>
        <a:bodyPr/>
        <a:lstStyle/>
        <a:p>
          <a:endParaRPr lang="en-US"/>
        </a:p>
      </dgm:t>
    </dgm:pt>
    <dgm:pt modelId="{28478DC6-64CE-4584-8CE4-5A6BDE98D64D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dirty="0" smtClean="0"/>
            <a:t>1999</a:t>
          </a:r>
          <a:endParaRPr lang="en-US" dirty="0"/>
        </a:p>
      </dgm:t>
    </dgm:pt>
    <dgm:pt modelId="{AC0BAB06-2C64-41AC-8B70-C0AC84AF07C9}" type="parTrans" cxnId="{DBE1AA9C-4B18-485F-9F26-AE5F5E7B87EF}">
      <dgm:prSet/>
      <dgm:spPr/>
      <dgm:t>
        <a:bodyPr/>
        <a:lstStyle/>
        <a:p>
          <a:endParaRPr lang="en-US"/>
        </a:p>
      </dgm:t>
    </dgm:pt>
    <dgm:pt modelId="{D2F209F3-FD7D-4C15-91B7-AA6C10CF1A1B}" type="sibTrans" cxnId="{DBE1AA9C-4B18-485F-9F26-AE5F5E7B87EF}">
      <dgm:prSet/>
      <dgm:spPr/>
      <dgm:t>
        <a:bodyPr/>
        <a:lstStyle/>
        <a:p>
          <a:endParaRPr lang="en-US"/>
        </a:p>
      </dgm:t>
    </dgm:pt>
    <dgm:pt modelId="{74E2D5A3-CD8C-4FF5-AC67-BE681E3E12A1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US" dirty="0" smtClean="0"/>
            <a:t>2008</a:t>
          </a:r>
          <a:endParaRPr lang="en-US" dirty="0"/>
        </a:p>
      </dgm:t>
    </dgm:pt>
    <dgm:pt modelId="{E1D30144-BFAE-4746-943E-B53372BE86FB}" type="parTrans" cxnId="{5817496F-C7DC-4F4D-81C2-34B4999805FB}">
      <dgm:prSet/>
      <dgm:spPr/>
      <dgm:t>
        <a:bodyPr/>
        <a:lstStyle/>
        <a:p>
          <a:endParaRPr lang="en-US"/>
        </a:p>
      </dgm:t>
    </dgm:pt>
    <dgm:pt modelId="{4AB4BCD4-C986-4D3D-BB00-330D51944357}" type="sibTrans" cxnId="{5817496F-C7DC-4F4D-81C2-34B4999805FB}">
      <dgm:prSet/>
      <dgm:spPr/>
      <dgm:t>
        <a:bodyPr/>
        <a:lstStyle/>
        <a:p>
          <a:endParaRPr lang="en-US"/>
        </a:p>
      </dgm:t>
    </dgm:pt>
    <dgm:pt modelId="{C57A28B3-BC60-42DA-8D63-023FF4519D4B}" type="pres">
      <dgm:prSet presAssocID="{3DD69D6F-2636-43C2-8931-46ACC235F3D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B5C84B-E7E5-47A0-AD19-565D661F1F1A}" type="pres">
      <dgm:prSet presAssocID="{3DD69D6F-2636-43C2-8931-46ACC235F3D4}" presName="radial" presStyleCnt="0">
        <dgm:presLayoutVars>
          <dgm:animLvl val="ctr"/>
        </dgm:presLayoutVars>
      </dgm:prSet>
      <dgm:spPr/>
    </dgm:pt>
    <dgm:pt modelId="{76BB3FE0-BE4A-494E-A824-0D31658FC002}" type="pres">
      <dgm:prSet presAssocID="{2895FB8F-5D64-4829-9E98-1A1A3FE77534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462F6240-17C2-4B8C-AFA5-20DBCA3EC2CB}" type="pres">
      <dgm:prSet presAssocID="{6D6679D4-406B-44B5-8FFE-02BC2CC7ACD2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F1AEE5-CB57-471C-A82B-DD4F5F295817}" type="pres">
      <dgm:prSet presAssocID="{151958C3-9984-4F70-8AF3-CB1E813FF778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DDA66-72DA-411F-B3F5-AD9CD005487D}" type="pres">
      <dgm:prSet presAssocID="{28478DC6-64CE-4584-8CE4-5A6BDE98D64D}" presName="node" presStyleLbl="vennNode1" presStyleIdx="3" presStyleCnt="5" custRadScaleRad="100058" custRadScaleInc="1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02A15E-3DAD-4FB6-AF5A-4228EBB54294}" type="pres">
      <dgm:prSet presAssocID="{74E2D5A3-CD8C-4FF5-AC67-BE681E3E12A1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4E8C75-E9DE-4717-835E-49FD3AB3A781}" type="presOf" srcId="{74E2D5A3-CD8C-4FF5-AC67-BE681E3E12A1}" destId="{0E02A15E-3DAD-4FB6-AF5A-4228EBB54294}" srcOrd="0" destOrd="0" presId="urn:microsoft.com/office/officeart/2005/8/layout/radial3"/>
    <dgm:cxn modelId="{43EE8299-45AD-409D-A80D-5D3EC9C0B8F0}" type="presOf" srcId="{3DD69D6F-2636-43C2-8931-46ACC235F3D4}" destId="{C57A28B3-BC60-42DA-8D63-023FF4519D4B}" srcOrd="0" destOrd="0" presId="urn:microsoft.com/office/officeart/2005/8/layout/radial3"/>
    <dgm:cxn modelId="{A4B71095-88EA-43CF-B85F-C9DAD54E42D7}" type="presOf" srcId="{6D6679D4-406B-44B5-8FFE-02BC2CC7ACD2}" destId="{462F6240-17C2-4B8C-AFA5-20DBCA3EC2CB}" srcOrd="0" destOrd="0" presId="urn:microsoft.com/office/officeart/2005/8/layout/radial3"/>
    <dgm:cxn modelId="{36C65FBF-DCB4-4C3F-84F6-F0AFE1F13B96}" srcId="{2895FB8F-5D64-4829-9E98-1A1A3FE77534}" destId="{151958C3-9984-4F70-8AF3-CB1E813FF778}" srcOrd="1" destOrd="0" parTransId="{035609A8-91ED-4DC5-815E-E9076EF65B97}" sibTransId="{73A64437-CBE3-4F43-BF62-23A113D25DD8}"/>
    <dgm:cxn modelId="{D36A373A-1609-4541-A027-5A75D6279BD3}" srcId="{3DD69D6F-2636-43C2-8931-46ACC235F3D4}" destId="{2895FB8F-5D64-4829-9E98-1A1A3FE77534}" srcOrd="0" destOrd="0" parTransId="{7F95A218-5B4F-4983-BD94-26E0A2C12D23}" sibTransId="{273C5D28-D376-446D-BE96-73789AA541E2}"/>
    <dgm:cxn modelId="{0B6E5209-0513-49CE-9456-FF1207C4E6DC}" srcId="{2895FB8F-5D64-4829-9E98-1A1A3FE77534}" destId="{6D6679D4-406B-44B5-8FFE-02BC2CC7ACD2}" srcOrd="0" destOrd="0" parTransId="{E0D2A63B-0CE3-4000-B054-C3051D20A87E}" sibTransId="{18C2B483-F695-404B-8794-C0585BD3667D}"/>
    <dgm:cxn modelId="{4FF4B861-7DCA-404C-B7FD-759798F66DB0}" type="presOf" srcId="{151958C3-9984-4F70-8AF3-CB1E813FF778}" destId="{88F1AEE5-CB57-471C-A82B-DD4F5F295817}" srcOrd="0" destOrd="0" presId="urn:microsoft.com/office/officeart/2005/8/layout/radial3"/>
    <dgm:cxn modelId="{DBE1AA9C-4B18-485F-9F26-AE5F5E7B87EF}" srcId="{2895FB8F-5D64-4829-9E98-1A1A3FE77534}" destId="{28478DC6-64CE-4584-8CE4-5A6BDE98D64D}" srcOrd="2" destOrd="0" parTransId="{AC0BAB06-2C64-41AC-8B70-C0AC84AF07C9}" sibTransId="{D2F209F3-FD7D-4C15-91B7-AA6C10CF1A1B}"/>
    <dgm:cxn modelId="{1348C656-0D42-4B2F-BE60-0A75C66D029C}" type="presOf" srcId="{2895FB8F-5D64-4829-9E98-1A1A3FE77534}" destId="{76BB3FE0-BE4A-494E-A824-0D31658FC002}" srcOrd="0" destOrd="0" presId="urn:microsoft.com/office/officeart/2005/8/layout/radial3"/>
    <dgm:cxn modelId="{5817496F-C7DC-4F4D-81C2-34B4999805FB}" srcId="{2895FB8F-5D64-4829-9E98-1A1A3FE77534}" destId="{74E2D5A3-CD8C-4FF5-AC67-BE681E3E12A1}" srcOrd="3" destOrd="0" parTransId="{E1D30144-BFAE-4746-943E-B53372BE86FB}" sibTransId="{4AB4BCD4-C986-4D3D-BB00-330D51944357}"/>
    <dgm:cxn modelId="{F42FD3CF-9D9F-4F1E-9088-6EC7D0EE0B41}" type="presOf" srcId="{28478DC6-64CE-4584-8CE4-5A6BDE98D64D}" destId="{E44DDA66-72DA-411F-B3F5-AD9CD005487D}" srcOrd="0" destOrd="0" presId="urn:microsoft.com/office/officeart/2005/8/layout/radial3"/>
    <dgm:cxn modelId="{81DA0A10-B8C1-454E-B7AF-6700FF122F5A}" type="presParOf" srcId="{C57A28B3-BC60-42DA-8D63-023FF4519D4B}" destId="{ADB5C84B-E7E5-47A0-AD19-565D661F1F1A}" srcOrd="0" destOrd="0" presId="urn:microsoft.com/office/officeart/2005/8/layout/radial3"/>
    <dgm:cxn modelId="{00F686E9-ABBA-4C99-8A22-6B73A9E1BF7A}" type="presParOf" srcId="{ADB5C84B-E7E5-47A0-AD19-565D661F1F1A}" destId="{76BB3FE0-BE4A-494E-A824-0D31658FC002}" srcOrd="0" destOrd="0" presId="urn:microsoft.com/office/officeart/2005/8/layout/radial3"/>
    <dgm:cxn modelId="{EE81F33B-FB5C-4080-A4CF-1E83803A16A1}" type="presParOf" srcId="{ADB5C84B-E7E5-47A0-AD19-565D661F1F1A}" destId="{462F6240-17C2-4B8C-AFA5-20DBCA3EC2CB}" srcOrd="1" destOrd="0" presId="urn:microsoft.com/office/officeart/2005/8/layout/radial3"/>
    <dgm:cxn modelId="{0968C0F3-9241-48A7-B0B3-49959733536E}" type="presParOf" srcId="{ADB5C84B-E7E5-47A0-AD19-565D661F1F1A}" destId="{88F1AEE5-CB57-471C-A82B-DD4F5F295817}" srcOrd="2" destOrd="0" presId="urn:microsoft.com/office/officeart/2005/8/layout/radial3"/>
    <dgm:cxn modelId="{412E0310-06B7-47FE-9508-08E94090F490}" type="presParOf" srcId="{ADB5C84B-E7E5-47A0-AD19-565D661F1F1A}" destId="{E44DDA66-72DA-411F-B3F5-AD9CD005487D}" srcOrd="3" destOrd="0" presId="urn:microsoft.com/office/officeart/2005/8/layout/radial3"/>
    <dgm:cxn modelId="{678D5EEB-68F0-4CBF-89FF-AA423BD41020}" type="presParOf" srcId="{ADB5C84B-E7E5-47A0-AD19-565D661F1F1A}" destId="{0E02A15E-3DAD-4FB6-AF5A-4228EBB5429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7D2E7B-AFEF-406B-AE71-87EF41A753A7}" type="doc">
      <dgm:prSet loTypeId="urn:microsoft.com/office/officeart/2005/8/layout/venn1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ACEF1CF-7F56-4972-AD1D-EB97BD9D8F5E}">
      <dgm:prSet/>
      <dgm:spPr/>
      <dgm:t>
        <a:bodyPr/>
        <a:lstStyle/>
        <a:p>
          <a:pPr rtl="0"/>
          <a:r>
            <a:rPr lang="en-US" b="1" dirty="0" smtClean="0">
              <a:solidFill>
                <a:srgbClr val="7030A0"/>
              </a:solidFill>
            </a:rPr>
            <a:t>Development Projects</a:t>
          </a:r>
          <a:endParaRPr lang="en-US" dirty="0">
            <a:solidFill>
              <a:srgbClr val="7030A0"/>
            </a:solidFill>
          </a:endParaRPr>
        </a:p>
      </dgm:t>
    </dgm:pt>
    <dgm:pt modelId="{9A420770-504F-4765-8EF7-FFBEE8038B66}" type="parTrans" cxnId="{1F7EB549-F011-4840-B1FD-0EDFD2599AFE}">
      <dgm:prSet/>
      <dgm:spPr/>
      <dgm:t>
        <a:bodyPr/>
        <a:lstStyle/>
        <a:p>
          <a:endParaRPr lang="en-US"/>
        </a:p>
      </dgm:t>
    </dgm:pt>
    <dgm:pt modelId="{6CDF35C4-1C9C-4822-8A3F-F1DCE27A341E}" type="sibTrans" cxnId="{1F7EB549-F011-4840-B1FD-0EDFD2599AFE}">
      <dgm:prSet/>
      <dgm:spPr/>
      <dgm:t>
        <a:bodyPr/>
        <a:lstStyle/>
        <a:p>
          <a:endParaRPr lang="en-US"/>
        </a:p>
      </dgm:t>
    </dgm:pt>
    <dgm:pt modelId="{2BFBE24C-1919-4BA0-AA1E-1E7EAF35A9A4}">
      <dgm:prSet/>
      <dgm:spPr/>
      <dgm:t>
        <a:bodyPr/>
        <a:lstStyle/>
        <a:p>
          <a:pPr rtl="0"/>
          <a:r>
            <a:rPr lang="en-US" b="1" dirty="0" smtClean="0">
              <a:solidFill>
                <a:srgbClr val="7030A0"/>
              </a:solidFill>
            </a:rPr>
            <a:t>Trade</a:t>
          </a:r>
          <a:endParaRPr lang="en-US" dirty="0">
            <a:solidFill>
              <a:srgbClr val="7030A0"/>
            </a:solidFill>
          </a:endParaRPr>
        </a:p>
      </dgm:t>
    </dgm:pt>
    <dgm:pt modelId="{A389A57E-440D-4F9A-83F7-F1427DB1D3C6}" type="parTrans" cxnId="{93B4266B-8F9F-4CEE-B88D-644235170D25}">
      <dgm:prSet/>
      <dgm:spPr/>
      <dgm:t>
        <a:bodyPr/>
        <a:lstStyle/>
        <a:p>
          <a:endParaRPr lang="en-US"/>
        </a:p>
      </dgm:t>
    </dgm:pt>
    <dgm:pt modelId="{7F133C47-2389-4617-A4BE-9A7DAAF6C9D8}" type="sibTrans" cxnId="{93B4266B-8F9F-4CEE-B88D-644235170D25}">
      <dgm:prSet/>
      <dgm:spPr/>
      <dgm:t>
        <a:bodyPr/>
        <a:lstStyle/>
        <a:p>
          <a:endParaRPr lang="en-US"/>
        </a:p>
      </dgm:t>
    </dgm:pt>
    <dgm:pt modelId="{226BC165-AC12-4CA4-BA05-930B2A182929}">
      <dgm:prSet/>
      <dgm:spPr/>
      <dgm:t>
        <a:bodyPr/>
        <a:lstStyle/>
        <a:p>
          <a:pPr rtl="0"/>
          <a:r>
            <a:rPr lang="en-US" b="1" dirty="0" smtClean="0">
              <a:solidFill>
                <a:srgbClr val="7030A0"/>
              </a:solidFill>
            </a:rPr>
            <a:t>Private Sector</a:t>
          </a:r>
          <a:endParaRPr lang="en-US" dirty="0">
            <a:solidFill>
              <a:srgbClr val="7030A0"/>
            </a:solidFill>
          </a:endParaRPr>
        </a:p>
      </dgm:t>
    </dgm:pt>
    <dgm:pt modelId="{C49B5C46-F96A-49A7-A679-DC52498F16F1}" type="parTrans" cxnId="{19BD1217-8CF3-4972-A6B6-74C7E87C84D1}">
      <dgm:prSet/>
      <dgm:spPr/>
      <dgm:t>
        <a:bodyPr/>
        <a:lstStyle/>
        <a:p>
          <a:endParaRPr lang="en-US"/>
        </a:p>
      </dgm:t>
    </dgm:pt>
    <dgm:pt modelId="{17364D8A-A20D-46D1-927E-0E8486BA4003}" type="sibTrans" cxnId="{19BD1217-8CF3-4972-A6B6-74C7E87C84D1}">
      <dgm:prSet/>
      <dgm:spPr/>
      <dgm:t>
        <a:bodyPr/>
        <a:lstStyle/>
        <a:p>
          <a:endParaRPr lang="en-US"/>
        </a:p>
      </dgm:t>
    </dgm:pt>
    <dgm:pt modelId="{6792DFEE-935E-4F1A-BB30-F3958AF60A2E}">
      <dgm:prSet/>
      <dgm:spPr/>
      <dgm:t>
        <a:bodyPr/>
        <a:lstStyle/>
        <a:p>
          <a:pPr rtl="0"/>
          <a:r>
            <a:rPr lang="en-US" b="1" dirty="0" smtClean="0">
              <a:solidFill>
                <a:srgbClr val="7030A0"/>
              </a:solidFill>
            </a:rPr>
            <a:t>Insurance</a:t>
          </a:r>
          <a:endParaRPr lang="en-US" dirty="0">
            <a:solidFill>
              <a:srgbClr val="7030A0"/>
            </a:solidFill>
          </a:endParaRPr>
        </a:p>
      </dgm:t>
    </dgm:pt>
    <dgm:pt modelId="{C6ACA265-FFAE-4878-A3EC-B7DDB4C725BC}" type="parTrans" cxnId="{19FD30FD-37DA-4717-AC72-E54D1CB372C5}">
      <dgm:prSet/>
      <dgm:spPr/>
      <dgm:t>
        <a:bodyPr/>
        <a:lstStyle/>
        <a:p>
          <a:endParaRPr lang="en-US"/>
        </a:p>
      </dgm:t>
    </dgm:pt>
    <dgm:pt modelId="{7A719A39-A050-4CE9-A707-E92553F4B02B}" type="sibTrans" cxnId="{19FD30FD-37DA-4717-AC72-E54D1CB372C5}">
      <dgm:prSet/>
      <dgm:spPr/>
      <dgm:t>
        <a:bodyPr/>
        <a:lstStyle/>
        <a:p>
          <a:endParaRPr lang="en-US"/>
        </a:p>
      </dgm:t>
    </dgm:pt>
    <dgm:pt modelId="{6BB144D7-56DB-463E-B129-50D4E8340A03}">
      <dgm:prSet/>
      <dgm:spPr/>
      <dgm:t>
        <a:bodyPr/>
        <a:lstStyle/>
        <a:p>
          <a:pPr rtl="0"/>
          <a:r>
            <a:rPr lang="en-US" b="1" dirty="0" smtClean="0">
              <a:solidFill>
                <a:srgbClr val="7030A0"/>
              </a:solidFill>
            </a:rPr>
            <a:t>Research on Islamic Finance &amp; Banking</a:t>
          </a:r>
          <a:endParaRPr lang="en-US" dirty="0">
            <a:solidFill>
              <a:srgbClr val="7030A0"/>
            </a:solidFill>
          </a:endParaRPr>
        </a:p>
      </dgm:t>
    </dgm:pt>
    <dgm:pt modelId="{045AF800-4ABC-481D-A454-CD93E00B099F}" type="parTrans" cxnId="{0288D35A-EE2B-4D5E-8172-CAF78BE984AE}">
      <dgm:prSet/>
      <dgm:spPr/>
      <dgm:t>
        <a:bodyPr/>
        <a:lstStyle/>
        <a:p>
          <a:endParaRPr lang="en-US"/>
        </a:p>
      </dgm:t>
    </dgm:pt>
    <dgm:pt modelId="{3E4AF69A-A2C5-4819-9C38-DC1AEE4628DD}" type="sibTrans" cxnId="{0288D35A-EE2B-4D5E-8172-CAF78BE984AE}">
      <dgm:prSet/>
      <dgm:spPr/>
      <dgm:t>
        <a:bodyPr/>
        <a:lstStyle/>
        <a:p>
          <a:endParaRPr lang="en-US"/>
        </a:p>
      </dgm:t>
    </dgm:pt>
    <dgm:pt modelId="{D47C829A-8C4F-4F09-8D88-F339F59EF7F4}" type="pres">
      <dgm:prSet presAssocID="{A17D2E7B-AFEF-406B-AE71-87EF41A753A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C34BCD-49BD-4A8C-9774-B5286DEF5E56}" type="pres">
      <dgm:prSet presAssocID="{9ACEF1CF-7F56-4972-AD1D-EB97BD9D8F5E}" presName="circ1" presStyleLbl="vennNode1" presStyleIdx="0" presStyleCnt="5"/>
      <dgm:spPr/>
    </dgm:pt>
    <dgm:pt modelId="{2ACDCA59-5938-4348-8561-1F30547CC81D}" type="pres">
      <dgm:prSet presAssocID="{9ACEF1CF-7F56-4972-AD1D-EB97BD9D8F5E}" presName="circ1Tx" presStyleLbl="revTx" presStyleIdx="0" presStyleCnt="0" custLinFactNeighborX="723" custLinFactNeighborY="389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37408-5B46-4391-8D75-311FAAF60BCE}" type="pres">
      <dgm:prSet presAssocID="{2BFBE24C-1919-4BA0-AA1E-1E7EAF35A9A4}" presName="circ2" presStyleLbl="vennNode1" presStyleIdx="1" presStyleCnt="5"/>
      <dgm:spPr/>
    </dgm:pt>
    <dgm:pt modelId="{A343D21F-4F97-4DF1-9FCE-0BE4466036A2}" type="pres">
      <dgm:prSet presAssocID="{2BFBE24C-1919-4BA0-AA1E-1E7EAF35A9A4}" presName="circ2Tx" presStyleLbl="revTx" presStyleIdx="0" presStyleCnt="0" custLinFactNeighborX="-32167" custLinFactNeighborY="122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C2A7C4-C934-4308-9271-21452E4ECBEE}" type="pres">
      <dgm:prSet presAssocID="{226BC165-AC12-4CA4-BA05-930B2A182929}" presName="circ3" presStyleLbl="vennNode1" presStyleIdx="2" presStyleCnt="5"/>
      <dgm:spPr/>
    </dgm:pt>
    <dgm:pt modelId="{6800360A-6C01-4683-966F-2EDF4C95A9EC}" type="pres">
      <dgm:prSet presAssocID="{226BC165-AC12-4CA4-BA05-930B2A182929}" presName="circ3Tx" presStyleLbl="revTx" presStyleIdx="0" presStyleCnt="0" custLinFactNeighborX="-10283" custLinFactNeighborY="-254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7A73B-3B5A-4329-A342-3985F3C60146}" type="pres">
      <dgm:prSet presAssocID="{6792DFEE-935E-4F1A-BB30-F3958AF60A2E}" presName="circ4" presStyleLbl="vennNode1" presStyleIdx="3" presStyleCnt="5"/>
      <dgm:spPr/>
    </dgm:pt>
    <dgm:pt modelId="{5C0F06D0-875D-4270-85B2-332D397137A9}" type="pres">
      <dgm:prSet presAssocID="{6792DFEE-935E-4F1A-BB30-F3958AF60A2E}" presName="circ4Tx" presStyleLbl="revTx" presStyleIdx="0" presStyleCnt="0" custLinFactNeighborX="25558" custLinFactNeighborY="-262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44CEE-682F-4043-8381-BADC1D19D040}" type="pres">
      <dgm:prSet presAssocID="{6BB144D7-56DB-463E-B129-50D4E8340A03}" presName="circ5" presStyleLbl="vennNode1" presStyleIdx="4" presStyleCnt="5" custLinFactNeighborY="-690"/>
      <dgm:spPr/>
    </dgm:pt>
    <dgm:pt modelId="{796DA434-214A-44B5-A5B9-55DB215CC7B7}" type="pres">
      <dgm:prSet presAssocID="{6BB144D7-56DB-463E-B129-50D4E8340A03}" presName="circ5Tx" presStyleLbl="revTx" presStyleIdx="0" presStyleCnt="0" custLinFactNeighborX="2935" custLinFactNeighborY="341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A19094-8EA8-436B-BDE7-106CA6AE8CCD}" type="presOf" srcId="{2BFBE24C-1919-4BA0-AA1E-1E7EAF35A9A4}" destId="{A343D21F-4F97-4DF1-9FCE-0BE4466036A2}" srcOrd="0" destOrd="0" presId="urn:microsoft.com/office/officeart/2005/8/layout/venn1"/>
    <dgm:cxn modelId="{93B4266B-8F9F-4CEE-B88D-644235170D25}" srcId="{A17D2E7B-AFEF-406B-AE71-87EF41A753A7}" destId="{2BFBE24C-1919-4BA0-AA1E-1E7EAF35A9A4}" srcOrd="1" destOrd="0" parTransId="{A389A57E-440D-4F9A-83F7-F1427DB1D3C6}" sibTransId="{7F133C47-2389-4617-A4BE-9A7DAAF6C9D8}"/>
    <dgm:cxn modelId="{9BD1FD63-44A9-4D97-BA79-C76D71764A92}" type="presOf" srcId="{A17D2E7B-AFEF-406B-AE71-87EF41A753A7}" destId="{D47C829A-8C4F-4F09-8D88-F339F59EF7F4}" srcOrd="0" destOrd="0" presId="urn:microsoft.com/office/officeart/2005/8/layout/venn1"/>
    <dgm:cxn modelId="{1F7EB549-F011-4840-B1FD-0EDFD2599AFE}" srcId="{A17D2E7B-AFEF-406B-AE71-87EF41A753A7}" destId="{9ACEF1CF-7F56-4972-AD1D-EB97BD9D8F5E}" srcOrd="0" destOrd="0" parTransId="{9A420770-504F-4765-8EF7-FFBEE8038B66}" sibTransId="{6CDF35C4-1C9C-4822-8A3F-F1DCE27A341E}"/>
    <dgm:cxn modelId="{9962A08E-B2EE-4DC4-937A-9A33CAE1DD54}" type="presOf" srcId="{6BB144D7-56DB-463E-B129-50D4E8340A03}" destId="{796DA434-214A-44B5-A5B9-55DB215CC7B7}" srcOrd="0" destOrd="0" presId="urn:microsoft.com/office/officeart/2005/8/layout/venn1"/>
    <dgm:cxn modelId="{19FD30FD-37DA-4717-AC72-E54D1CB372C5}" srcId="{A17D2E7B-AFEF-406B-AE71-87EF41A753A7}" destId="{6792DFEE-935E-4F1A-BB30-F3958AF60A2E}" srcOrd="3" destOrd="0" parTransId="{C6ACA265-FFAE-4878-A3EC-B7DDB4C725BC}" sibTransId="{7A719A39-A050-4CE9-A707-E92553F4B02B}"/>
    <dgm:cxn modelId="{0288D35A-EE2B-4D5E-8172-CAF78BE984AE}" srcId="{A17D2E7B-AFEF-406B-AE71-87EF41A753A7}" destId="{6BB144D7-56DB-463E-B129-50D4E8340A03}" srcOrd="4" destOrd="0" parTransId="{045AF800-4ABC-481D-A454-CD93E00B099F}" sibTransId="{3E4AF69A-A2C5-4819-9C38-DC1AEE4628DD}"/>
    <dgm:cxn modelId="{19BD1217-8CF3-4972-A6B6-74C7E87C84D1}" srcId="{A17D2E7B-AFEF-406B-AE71-87EF41A753A7}" destId="{226BC165-AC12-4CA4-BA05-930B2A182929}" srcOrd="2" destOrd="0" parTransId="{C49B5C46-F96A-49A7-A679-DC52498F16F1}" sibTransId="{17364D8A-A20D-46D1-927E-0E8486BA4003}"/>
    <dgm:cxn modelId="{4FE7967B-96D2-47E0-B98A-A9203F8E7766}" type="presOf" srcId="{9ACEF1CF-7F56-4972-AD1D-EB97BD9D8F5E}" destId="{2ACDCA59-5938-4348-8561-1F30547CC81D}" srcOrd="0" destOrd="0" presId="urn:microsoft.com/office/officeart/2005/8/layout/venn1"/>
    <dgm:cxn modelId="{199001AF-75C6-4DAB-AEDC-124C2DC15B52}" type="presOf" srcId="{226BC165-AC12-4CA4-BA05-930B2A182929}" destId="{6800360A-6C01-4683-966F-2EDF4C95A9EC}" srcOrd="0" destOrd="0" presId="urn:microsoft.com/office/officeart/2005/8/layout/venn1"/>
    <dgm:cxn modelId="{D56DA4FE-FA85-41CA-B1A6-638F3AAC6BF1}" type="presOf" srcId="{6792DFEE-935E-4F1A-BB30-F3958AF60A2E}" destId="{5C0F06D0-875D-4270-85B2-332D397137A9}" srcOrd="0" destOrd="0" presId="urn:microsoft.com/office/officeart/2005/8/layout/venn1"/>
    <dgm:cxn modelId="{2B83DD92-C1BC-4418-9186-A59D0CAE7C05}" type="presParOf" srcId="{D47C829A-8C4F-4F09-8D88-F339F59EF7F4}" destId="{7CC34BCD-49BD-4A8C-9774-B5286DEF5E56}" srcOrd="0" destOrd="0" presId="urn:microsoft.com/office/officeart/2005/8/layout/venn1"/>
    <dgm:cxn modelId="{20DC54DB-8A2A-4BA9-A95D-684EC44DF022}" type="presParOf" srcId="{D47C829A-8C4F-4F09-8D88-F339F59EF7F4}" destId="{2ACDCA59-5938-4348-8561-1F30547CC81D}" srcOrd="1" destOrd="0" presId="urn:microsoft.com/office/officeart/2005/8/layout/venn1"/>
    <dgm:cxn modelId="{8E8531B5-925C-4B90-ABCF-0E9FA21C4422}" type="presParOf" srcId="{D47C829A-8C4F-4F09-8D88-F339F59EF7F4}" destId="{B0937408-5B46-4391-8D75-311FAAF60BCE}" srcOrd="2" destOrd="0" presId="urn:microsoft.com/office/officeart/2005/8/layout/venn1"/>
    <dgm:cxn modelId="{5C6161AB-1D6A-4E18-AFBD-A7E26F15612D}" type="presParOf" srcId="{D47C829A-8C4F-4F09-8D88-F339F59EF7F4}" destId="{A343D21F-4F97-4DF1-9FCE-0BE4466036A2}" srcOrd="3" destOrd="0" presId="urn:microsoft.com/office/officeart/2005/8/layout/venn1"/>
    <dgm:cxn modelId="{026589FC-0FF7-4444-BCE5-E4C24ACE10E7}" type="presParOf" srcId="{D47C829A-8C4F-4F09-8D88-F339F59EF7F4}" destId="{9DC2A7C4-C934-4308-9271-21452E4ECBEE}" srcOrd="4" destOrd="0" presId="urn:microsoft.com/office/officeart/2005/8/layout/venn1"/>
    <dgm:cxn modelId="{E3AB0C49-6950-4831-923D-BC02E176E9FD}" type="presParOf" srcId="{D47C829A-8C4F-4F09-8D88-F339F59EF7F4}" destId="{6800360A-6C01-4683-966F-2EDF4C95A9EC}" srcOrd="5" destOrd="0" presId="urn:microsoft.com/office/officeart/2005/8/layout/venn1"/>
    <dgm:cxn modelId="{EDA8FDF2-F52B-48A4-A233-DB68924D1C6D}" type="presParOf" srcId="{D47C829A-8C4F-4F09-8D88-F339F59EF7F4}" destId="{F5B7A73B-3B5A-4329-A342-3985F3C60146}" srcOrd="6" destOrd="0" presId="urn:microsoft.com/office/officeart/2005/8/layout/venn1"/>
    <dgm:cxn modelId="{800A9E2A-FC0A-4DC4-B65F-A94250D1E1CE}" type="presParOf" srcId="{D47C829A-8C4F-4F09-8D88-F339F59EF7F4}" destId="{5C0F06D0-875D-4270-85B2-332D397137A9}" srcOrd="7" destOrd="0" presId="urn:microsoft.com/office/officeart/2005/8/layout/venn1"/>
    <dgm:cxn modelId="{837940BE-D6E5-4178-87C6-793F9F9911F3}" type="presParOf" srcId="{D47C829A-8C4F-4F09-8D88-F339F59EF7F4}" destId="{74044CEE-682F-4043-8381-BADC1D19D040}" srcOrd="8" destOrd="0" presId="urn:microsoft.com/office/officeart/2005/8/layout/venn1"/>
    <dgm:cxn modelId="{596118B0-8A7F-4C79-BBF4-593FF9FCFA63}" type="presParOf" srcId="{D47C829A-8C4F-4F09-8D88-F339F59EF7F4}" destId="{796DA434-214A-44B5-A5B9-55DB215CC7B7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B3FE0-BE4A-494E-A824-0D31658FC002}">
      <dsp:nvSpPr>
        <dsp:cNvPr id="0" name=""/>
        <dsp:cNvSpPr/>
      </dsp:nvSpPr>
      <dsp:spPr>
        <a:xfrm>
          <a:off x="3212503" y="973447"/>
          <a:ext cx="2425079" cy="24250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1975</a:t>
          </a:r>
          <a:endParaRPr lang="en-US" sz="5400" kern="1200" dirty="0"/>
        </a:p>
      </dsp:txBody>
      <dsp:txXfrm>
        <a:off x="3567648" y="1328592"/>
        <a:ext cx="1714789" cy="1714789"/>
      </dsp:txXfrm>
    </dsp:sp>
    <dsp:sp modelId="{462F6240-17C2-4B8C-AFA5-20DBCA3EC2CB}">
      <dsp:nvSpPr>
        <dsp:cNvPr id="0" name=""/>
        <dsp:cNvSpPr/>
      </dsp:nvSpPr>
      <dsp:spPr>
        <a:xfrm>
          <a:off x="3818773" y="432"/>
          <a:ext cx="1212539" cy="121253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1981</a:t>
          </a:r>
          <a:endParaRPr lang="en-US" sz="3000" kern="1200" dirty="0"/>
        </a:p>
      </dsp:txBody>
      <dsp:txXfrm>
        <a:off x="3996345" y="178004"/>
        <a:ext cx="857395" cy="857395"/>
      </dsp:txXfrm>
    </dsp:sp>
    <dsp:sp modelId="{88F1AEE5-CB57-471C-A82B-DD4F5F295817}">
      <dsp:nvSpPr>
        <dsp:cNvPr id="0" name=""/>
        <dsp:cNvSpPr/>
      </dsp:nvSpPr>
      <dsp:spPr>
        <a:xfrm>
          <a:off x="5398057" y="1579717"/>
          <a:ext cx="1212539" cy="121253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1994</a:t>
          </a:r>
          <a:endParaRPr lang="en-US" sz="3000" kern="1200" dirty="0"/>
        </a:p>
      </dsp:txBody>
      <dsp:txXfrm>
        <a:off x="5575629" y="1757289"/>
        <a:ext cx="857395" cy="857395"/>
      </dsp:txXfrm>
    </dsp:sp>
    <dsp:sp modelId="{E44DDA66-72DA-411F-B3F5-AD9CD005487D}">
      <dsp:nvSpPr>
        <dsp:cNvPr id="0" name=""/>
        <dsp:cNvSpPr/>
      </dsp:nvSpPr>
      <dsp:spPr>
        <a:xfrm>
          <a:off x="3779732" y="3159435"/>
          <a:ext cx="1212539" cy="121253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1999</a:t>
          </a:r>
          <a:endParaRPr lang="en-US" sz="3000" kern="1200" dirty="0"/>
        </a:p>
      </dsp:txBody>
      <dsp:txXfrm>
        <a:off x="3957304" y="3337007"/>
        <a:ext cx="857395" cy="857395"/>
      </dsp:txXfrm>
    </dsp:sp>
    <dsp:sp modelId="{0E02A15E-3DAD-4FB6-AF5A-4228EBB54294}">
      <dsp:nvSpPr>
        <dsp:cNvPr id="0" name=""/>
        <dsp:cNvSpPr/>
      </dsp:nvSpPr>
      <dsp:spPr>
        <a:xfrm>
          <a:off x="2239488" y="1579717"/>
          <a:ext cx="1212539" cy="121253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2008</a:t>
          </a:r>
          <a:endParaRPr lang="en-US" sz="3000" kern="1200" dirty="0"/>
        </a:p>
      </dsp:txBody>
      <dsp:txXfrm>
        <a:off x="2417060" y="1757289"/>
        <a:ext cx="857395" cy="8573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C34BCD-49BD-4A8C-9774-B5286DEF5E56}">
      <dsp:nvSpPr>
        <dsp:cNvPr id="0" name=""/>
        <dsp:cNvSpPr/>
      </dsp:nvSpPr>
      <dsp:spPr>
        <a:xfrm>
          <a:off x="2779972" y="1014259"/>
          <a:ext cx="1245582" cy="124558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ACDCA59-5938-4348-8561-1F30547CC81D}">
      <dsp:nvSpPr>
        <dsp:cNvPr id="0" name=""/>
        <dsp:cNvSpPr/>
      </dsp:nvSpPr>
      <dsp:spPr>
        <a:xfrm>
          <a:off x="2690772" y="325386"/>
          <a:ext cx="1444875" cy="83631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7030A0"/>
              </a:solidFill>
            </a:rPr>
            <a:t>Development Projects</a:t>
          </a:r>
          <a:endParaRPr lang="en-US" sz="1600" kern="1200" dirty="0">
            <a:solidFill>
              <a:srgbClr val="7030A0"/>
            </a:solidFill>
          </a:endParaRPr>
        </a:p>
      </dsp:txBody>
      <dsp:txXfrm>
        <a:off x="2690772" y="325386"/>
        <a:ext cx="1444875" cy="836319"/>
      </dsp:txXfrm>
    </dsp:sp>
    <dsp:sp modelId="{B0937408-5B46-4391-8D75-311FAAF60BCE}">
      <dsp:nvSpPr>
        <dsp:cNvPr id="0" name=""/>
        <dsp:cNvSpPr/>
      </dsp:nvSpPr>
      <dsp:spPr>
        <a:xfrm>
          <a:off x="3253791" y="1358396"/>
          <a:ext cx="1245582" cy="124558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343D21F-4F97-4DF1-9FCE-0BE4466036A2}">
      <dsp:nvSpPr>
        <dsp:cNvPr id="0" name=""/>
        <dsp:cNvSpPr/>
      </dsp:nvSpPr>
      <dsp:spPr>
        <a:xfrm>
          <a:off x="4181829" y="1214670"/>
          <a:ext cx="1295405" cy="90749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7030A0"/>
              </a:solidFill>
            </a:rPr>
            <a:t>Trade</a:t>
          </a:r>
          <a:endParaRPr lang="en-US" sz="1600" kern="1200" dirty="0">
            <a:solidFill>
              <a:srgbClr val="7030A0"/>
            </a:solidFill>
          </a:endParaRPr>
        </a:p>
      </dsp:txBody>
      <dsp:txXfrm>
        <a:off x="4181829" y="1214670"/>
        <a:ext cx="1295405" cy="907495"/>
      </dsp:txXfrm>
    </dsp:sp>
    <dsp:sp modelId="{9DC2A7C4-C934-4308-9271-21452E4ECBEE}">
      <dsp:nvSpPr>
        <dsp:cNvPr id="0" name=""/>
        <dsp:cNvSpPr/>
      </dsp:nvSpPr>
      <dsp:spPr>
        <a:xfrm>
          <a:off x="3072933" y="1915705"/>
          <a:ext cx="1245582" cy="124558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800360A-6C01-4683-966F-2EDF4C95A9EC}">
      <dsp:nvSpPr>
        <dsp:cNvPr id="0" name=""/>
        <dsp:cNvSpPr/>
      </dsp:nvSpPr>
      <dsp:spPr>
        <a:xfrm>
          <a:off x="4266022" y="2420789"/>
          <a:ext cx="1295405" cy="90749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7030A0"/>
              </a:solidFill>
            </a:rPr>
            <a:t>Private Sector</a:t>
          </a:r>
          <a:endParaRPr lang="en-US" sz="1600" kern="1200" dirty="0">
            <a:solidFill>
              <a:srgbClr val="7030A0"/>
            </a:solidFill>
          </a:endParaRPr>
        </a:p>
      </dsp:txBody>
      <dsp:txXfrm>
        <a:off x="4266022" y="2420789"/>
        <a:ext cx="1295405" cy="907495"/>
      </dsp:txXfrm>
    </dsp:sp>
    <dsp:sp modelId="{F5B7A73B-3B5A-4329-A342-3985F3C60146}">
      <dsp:nvSpPr>
        <dsp:cNvPr id="0" name=""/>
        <dsp:cNvSpPr/>
      </dsp:nvSpPr>
      <dsp:spPr>
        <a:xfrm>
          <a:off x="2487011" y="1915705"/>
          <a:ext cx="1245582" cy="124558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C0F06D0-875D-4270-85B2-332D397137A9}">
      <dsp:nvSpPr>
        <dsp:cNvPr id="0" name=""/>
        <dsp:cNvSpPr/>
      </dsp:nvSpPr>
      <dsp:spPr>
        <a:xfrm>
          <a:off x="1441971" y="2412757"/>
          <a:ext cx="1295405" cy="90749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7030A0"/>
              </a:solidFill>
            </a:rPr>
            <a:t>Insurance</a:t>
          </a:r>
          <a:endParaRPr lang="en-US" sz="1600" kern="1200" dirty="0">
            <a:solidFill>
              <a:srgbClr val="7030A0"/>
            </a:solidFill>
          </a:endParaRPr>
        </a:p>
      </dsp:txBody>
      <dsp:txXfrm>
        <a:off x="1441971" y="2412757"/>
        <a:ext cx="1295405" cy="907495"/>
      </dsp:txXfrm>
    </dsp:sp>
    <dsp:sp modelId="{74044CEE-682F-4043-8381-BADC1D19D040}">
      <dsp:nvSpPr>
        <dsp:cNvPr id="0" name=""/>
        <dsp:cNvSpPr/>
      </dsp:nvSpPr>
      <dsp:spPr>
        <a:xfrm>
          <a:off x="2306152" y="1349802"/>
          <a:ext cx="1245582" cy="124558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96DA434-214A-44B5-A5B9-55DB215CC7B7}">
      <dsp:nvSpPr>
        <dsp:cNvPr id="0" name=""/>
        <dsp:cNvSpPr/>
      </dsp:nvSpPr>
      <dsp:spPr>
        <a:xfrm>
          <a:off x="949618" y="1413121"/>
          <a:ext cx="1295405" cy="90749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7030A0"/>
              </a:solidFill>
            </a:rPr>
            <a:t>Research on Islamic Finance &amp; Banking</a:t>
          </a:r>
          <a:endParaRPr lang="en-US" sz="1600" kern="1200" dirty="0">
            <a:solidFill>
              <a:srgbClr val="7030A0"/>
            </a:solidFill>
          </a:endParaRPr>
        </a:p>
      </dsp:txBody>
      <dsp:txXfrm>
        <a:off x="949618" y="1413121"/>
        <a:ext cx="1295405" cy="907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DB6E6-2770-46FF-8709-B37AD25BDBF6}" type="datetimeFigureOut">
              <a:rPr lang="en-GB" smtClean="0"/>
              <a:pPr/>
              <a:t>25/04/2016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C228E-954B-4FAD-BBCF-33F35257EC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102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C228E-954B-4FAD-BBCF-33F35257ECD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463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C228E-954B-4FAD-BBCF-33F35257ECD5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731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C228E-954B-4FAD-BBCF-33F35257ECD5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3874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5988FA-3C3D-4C95-8049-6BB04B8C37C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78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8938" y="679450"/>
            <a:ext cx="6230937" cy="3505200"/>
          </a:xfrm>
          <a:ln/>
        </p:spPr>
      </p:sp>
      <p:sp>
        <p:nvSpPr>
          <p:cNvPr id="37892" name="Notes Placeholder 2"/>
          <p:cNvSpPr>
            <a:spLocks noGrp="1"/>
          </p:cNvSpPr>
          <p:nvPr>
            <p:ph type="body" idx="1"/>
          </p:nvPr>
        </p:nvSpPr>
        <p:spPr>
          <a:xfrm>
            <a:off x="913625" y="4419018"/>
            <a:ext cx="5184774" cy="4196292"/>
          </a:xfrm>
          <a:noFill/>
          <a:ln/>
        </p:spPr>
        <p:txBody>
          <a:bodyPr lIns="91607" tIns="45802" rIns="91607" bIns="45802"/>
          <a:lstStyle/>
          <a:p>
            <a:pPr eaLnBrk="1" hangingPunct="1"/>
            <a:endParaRPr lang="en-US" smtClean="0"/>
          </a:p>
        </p:txBody>
      </p:sp>
      <p:sp>
        <p:nvSpPr>
          <p:cNvPr id="37893" name="Slide Number Placeholder 3"/>
          <p:cNvSpPr txBox="1">
            <a:spLocks noGrp="1"/>
          </p:cNvSpPr>
          <p:nvPr/>
        </p:nvSpPr>
        <p:spPr bwMode="auto">
          <a:xfrm>
            <a:off x="3966070" y="8834809"/>
            <a:ext cx="3044331" cy="46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07" tIns="45802" rIns="91607" bIns="45802" anchor="b"/>
          <a:lstStyle/>
          <a:p>
            <a:pPr algn="r" defTabSz="913980" eaLnBrk="0" hangingPunct="0"/>
            <a:fld id="{6E6E22A1-AA81-42BC-AFE4-BD3424633B7F}" type="slidenum">
              <a:rPr lang="ko-KR" altLang="en-US" sz="1200">
                <a:latin typeface="Helvetica"/>
                <a:ea typeface="Gulim" pitchFamily="34" charset="-127"/>
              </a:rPr>
              <a:pPr algn="r" defTabSz="913980" eaLnBrk="0" hangingPunct="0"/>
              <a:t>14</a:t>
            </a:fld>
            <a:endParaRPr lang="en-US" altLang="ko-KR" sz="1200" dirty="0">
              <a:latin typeface="Helvetica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1081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jpe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8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3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16"/>
          <p:cNvGrpSpPr>
            <a:grpSpLocks/>
          </p:cNvGrpSpPr>
          <p:nvPr userDrawn="1"/>
        </p:nvGrpSpPr>
        <p:grpSpPr bwMode="auto">
          <a:xfrm>
            <a:off x="-1092855" y="1159834"/>
            <a:ext cx="13398839" cy="2461850"/>
            <a:chOff x="1698896" y="5719966"/>
            <a:chExt cx="12712473" cy="3114355"/>
          </a:xfrm>
        </p:grpSpPr>
        <p:pic>
          <p:nvPicPr>
            <p:cNvPr id="42" name="Picture 7" descr="map02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698896" y="5719966"/>
              <a:ext cx="6124524" cy="31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8" descr="map02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286845" y="5719966"/>
              <a:ext cx="6124524" cy="31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4" name="Group 15"/>
          <p:cNvGrpSpPr>
            <a:grpSpLocks/>
          </p:cNvGrpSpPr>
          <p:nvPr userDrawn="1"/>
        </p:nvGrpSpPr>
        <p:grpSpPr bwMode="auto">
          <a:xfrm>
            <a:off x="-6602584" y="1133470"/>
            <a:ext cx="13536744" cy="2514578"/>
            <a:chOff x="1633150" y="8927515"/>
            <a:chExt cx="12843965" cy="3181059"/>
          </a:xfrm>
        </p:grpSpPr>
        <p:pic>
          <p:nvPicPr>
            <p:cNvPr id="45" name="Picture 6" descr="map01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633150" y="8927515"/>
              <a:ext cx="6256016" cy="3181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10" descr="map01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221099" y="8927515"/>
              <a:ext cx="6256016" cy="3181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Text Box 7"/>
          <p:cNvSpPr txBox="1">
            <a:spLocks noChangeArrowheads="1"/>
          </p:cNvSpPr>
          <p:nvPr userDrawn="1"/>
        </p:nvSpPr>
        <p:spPr bwMode="auto">
          <a:xfrm>
            <a:off x="594096" y="661425"/>
            <a:ext cx="79930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600" dirty="0" smtClean="0">
                <a:solidFill>
                  <a:schemeClr val="folHlink"/>
                </a:solidFill>
              </a:rPr>
              <a:t>Global experts</a:t>
            </a:r>
            <a:endParaRPr lang="en-GB" sz="2600" dirty="0">
              <a:solidFill>
                <a:schemeClr val="folHlink"/>
              </a:solidFill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2854575" y="1088498"/>
            <a:ext cx="3417758" cy="2563319"/>
          </a:xfrm>
          <a:prstGeom prst="ellipse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56000">
                <a:schemeClr val="bg1">
                  <a:alpha val="0"/>
                </a:schemeClr>
              </a:gs>
              <a:gs pos="67000">
                <a:schemeClr val="bg2">
                  <a:alpha val="39000"/>
                </a:schemeClr>
              </a:gs>
              <a:gs pos="87000">
                <a:srgbClr val="1B5CA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7620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Freeform 17"/>
          <p:cNvSpPr>
            <a:spLocks noEditPoints="1"/>
          </p:cNvSpPr>
          <p:nvPr userDrawn="1"/>
        </p:nvSpPr>
        <p:spPr bwMode="auto">
          <a:xfrm>
            <a:off x="-17092" y="608840"/>
            <a:ext cx="9161092" cy="384120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6"/>
              </a:cxn>
              <a:cxn ang="0">
                <a:pos x="3838" y="2146"/>
              </a:cxn>
              <a:cxn ang="0">
                <a:pos x="3838" y="0"/>
              </a:cxn>
              <a:cxn ang="0">
                <a:pos x="0" y="0"/>
              </a:cxn>
              <a:cxn ang="0">
                <a:pos x="1919" y="1700"/>
              </a:cxn>
              <a:cxn ang="0">
                <a:pos x="1204" y="985"/>
              </a:cxn>
              <a:cxn ang="0">
                <a:pos x="1919" y="270"/>
              </a:cxn>
              <a:cxn ang="0">
                <a:pos x="2634" y="985"/>
              </a:cxn>
              <a:cxn ang="0">
                <a:pos x="1919" y="1700"/>
              </a:cxn>
            </a:cxnLst>
            <a:rect l="0" t="0" r="r" b="b"/>
            <a:pathLst>
              <a:path w="3838" h="2146">
                <a:moveTo>
                  <a:pt x="0" y="0"/>
                </a:moveTo>
                <a:cubicBezTo>
                  <a:pt x="0" y="2146"/>
                  <a:pt x="0" y="2146"/>
                  <a:pt x="0" y="2146"/>
                </a:cubicBezTo>
                <a:cubicBezTo>
                  <a:pt x="3838" y="2146"/>
                  <a:pt x="3838" y="2146"/>
                  <a:pt x="3838" y="2146"/>
                </a:cubicBezTo>
                <a:cubicBezTo>
                  <a:pt x="3838" y="0"/>
                  <a:pt x="3838" y="0"/>
                  <a:pt x="3838" y="0"/>
                </a:cubicBezTo>
                <a:lnTo>
                  <a:pt x="0" y="0"/>
                </a:lnTo>
                <a:close/>
                <a:moveTo>
                  <a:pt x="1919" y="1700"/>
                </a:moveTo>
                <a:cubicBezTo>
                  <a:pt x="1524" y="1700"/>
                  <a:pt x="1204" y="1380"/>
                  <a:pt x="1204" y="985"/>
                </a:cubicBezTo>
                <a:cubicBezTo>
                  <a:pt x="1204" y="590"/>
                  <a:pt x="1524" y="270"/>
                  <a:pt x="1919" y="270"/>
                </a:cubicBezTo>
                <a:cubicBezTo>
                  <a:pt x="2313" y="270"/>
                  <a:pt x="2634" y="590"/>
                  <a:pt x="2634" y="985"/>
                </a:cubicBezTo>
                <a:cubicBezTo>
                  <a:pt x="2634" y="1380"/>
                  <a:pt x="2313" y="1700"/>
                  <a:pt x="1919" y="170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4842124"/>
            <a:ext cx="9144000" cy="301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47664" y="4867277"/>
            <a:ext cx="6336704" cy="18875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5931" y="4867276"/>
            <a:ext cx="610871" cy="188750"/>
          </a:xfrm>
        </p:spPr>
        <p:txBody>
          <a:bodyPr/>
          <a:lstStyle/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3848465" y="2434411"/>
            <a:ext cx="4967288" cy="280523"/>
          </a:xfr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GB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gray">
          <a:xfrm>
            <a:off x="173560" y="4273063"/>
            <a:ext cx="8780410" cy="547909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1000"/>
                </a:schemeClr>
              </a:gs>
              <a:gs pos="100000">
                <a:schemeClr val="accent4">
                  <a:alpha val="12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de-CH" sz="1600" b="1">
              <a:solidFill>
                <a:srgbClr val="616365"/>
              </a:solidFill>
              <a:ea typeface="ＭＳ Ｐゴシック" pitchFamily="-123" charset="-128"/>
              <a:cs typeface="+mn-cs"/>
            </a:endParaRPr>
          </a:p>
        </p:txBody>
      </p:sp>
      <p:sp>
        <p:nvSpPr>
          <p:cNvPr id="11" name="Freeform 10"/>
          <p:cNvSpPr>
            <a:spLocks noEditPoints="1"/>
          </p:cNvSpPr>
          <p:nvPr userDrawn="1"/>
        </p:nvSpPr>
        <p:spPr bwMode="auto">
          <a:xfrm rot="10800000" flipH="1">
            <a:off x="6804251" y="665170"/>
            <a:ext cx="2803653" cy="4133607"/>
          </a:xfrm>
          <a:custGeom>
            <a:avLst/>
            <a:gdLst>
              <a:gd name="T0" fmla="*/ 37 w 164"/>
              <a:gd name="T1" fmla="*/ 292 h 320"/>
              <a:gd name="T2" fmla="*/ 3 w 164"/>
              <a:gd name="T3" fmla="*/ 280 h 320"/>
              <a:gd name="T4" fmla="*/ 14 w 164"/>
              <a:gd name="T5" fmla="*/ 238 h 320"/>
              <a:gd name="T6" fmla="*/ 45 w 164"/>
              <a:gd name="T7" fmla="*/ 200 h 320"/>
              <a:gd name="T8" fmla="*/ 53 w 164"/>
              <a:gd name="T9" fmla="*/ 169 h 320"/>
              <a:gd name="T10" fmla="*/ 69 w 164"/>
              <a:gd name="T11" fmla="*/ 309 h 320"/>
              <a:gd name="T12" fmla="*/ 78 w 164"/>
              <a:gd name="T13" fmla="*/ 41 h 320"/>
              <a:gd name="T14" fmla="*/ 78 w 164"/>
              <a:gd name="T15" fmla="*/ 169 h 320"/>
              <a:gd name="T16" fmla="*/ 108 w 164"/>
              <a:gd name="T17" fmla="*/ 160 h 320"/>
              <a:gd name="T18" fmla="*/ 105 w 164"/>
              <a:gd name="T19" fmla="*/ 176 h 320"/>
              <a:gd name="T20" fmla="*/ 90 w 164"/>
              <a:gd name="T21" fmla="*/ 175 h 320"/>
              <a:gd name="T22" fmla="*/ 105 w 164"/>
              <a:gd name="T23" fmla="*/ 168 h 320"/>
              <a:gd name="T24" fmla="*/ 94 w 164"/>
              <a:gd name="T25" fmla="*/ 158 h 320"/>
              <a:gd name="T26" fmla="*/ 91 w 164"/>
              <a:gd name="T27" fmla="*/ 188 h 320"/>
              <a:gd name="T28" fmla="*/ 132 w 164"/>
              <a:gd name="T29" fmla="*/ 169 h 320"/>
              <a:gd name="T30" fmla="*/ 103 w 164"/>
              <a:gd name="T31" fmla="*/ 121 h 320"/>
              <a:gd name="T32" fmla="*/ 91 w 164"/>
              <a:gd name="T33" fmla="*/ 28 h 320"/>
              <a:gd name="T34" fmla="*/ 102 w 164"/>
              <a:gd name="T35" fmla="*/ 105 h 320"/>
              <a:gd name="T36" fmla="*/ 138 w 164"/>
              <a:gd name="T37" fmla="*/ 158 h 320"/>
              <a:gd name="T38" fmla="*/ 111 w 164"/>
              <a:gd name="T39" fmla="*/ 202 h 320"/>
              <a:gd name="T40" fmla="*/ 80 w 164"/>
              <a:gd name="T41" fmla="*/ 181 h 320"/>
              <a:gd name="T42" fmla="*/ 78 w 164"/>
              <a:gd name="T43" fmla="*/ 289 h 320"/>
              <a:gd name="T44" fmla="*/ 63 w 164"/>
              <a:gd name="T45" fmla="*/ 320 h 320"/>
              <a:gd name="T46" fmla="*/ 46 w 164"/>
              <a:gd name="T47" fmla="*/ 301 h 320"/>
              <a:gd name="T48" fmla="*/ 47 w 164"/>
              <a:gd name="T49" fmla="*/ 275 h 320"/>
              <a:gd name="T50" fmla="*/ 8 w 164"/>
              <a:gd name="T51" fmla="*/ 269 h 320"/>
              <a:gd name="T52" fmla="*/ 40 w 164"/>
              <a:gd name="T53" fmla="*/ 277 h 320"/>
              <a:gd name="T54" fmla="*/ 32 w 164"/>
              <a:gd name="T55" fmla="*/ 266 h 320"/>
              <a:gd name="T56" fmla="*/ 26 w 164"/>
              <a:gd name="T57" fmla="*/ 273 h 320"/>
              <a:gd name="T58" fmla="*/ 36 w 164"/>
              <a:gd name="T59" fmla="*/ 279 h 320"/>
              <a:gd name="T60" fmla="*/ 24 w 164"/>
              <a:gd name="T61" fmla="*/ 275 h 320"/>
              <a:gd name="T62" fmla="*/ 28 w 164"/>
              <a:gd name="T63" fmla="*/ 263 h 320"/>
              <a:gd name="T64" fmla="*/ 45 w 164"/>
              <a:gd name="T65" fmla="*/ 268 h 320"/>
              <a:gd name="T66" fmla="*/ 47 w 164"/>
              <a:gd name="T67" fmla="*/ 216 h 320"/>
              <a:gd name="T68" fmla="*/ 8 w 164"/>
              <a:gd name="T69" fmla="*/ 269 h 320"/>
              <a:gd name="T70" fmla="*/ 47 w 164"/>
              <a:gd name="T71" fmla="*/ 275 h 320"/>
              <a:gd name="T72" fmla="*/ 117 w 164"/>
              <a:gd name="T73" fmla="*/ 0 h 320"/>
              <a:gd name="T74" fmla="*/ 135 w 164"/>
              <a:gd name="T75" fmla="*/ 114 h 320"/>
              <a:gd name="T76" fmla="*/ 132 w 164"/>
              <a:gd name="T77" fmla="*/ 215 h 320"/>
              <a:gd name="T78" fmla="*/ 87 w 164"/>
              <a:gd name="T79" fmla="*/ 205 h 320"/>
              <a:gd name="T80" fmla="*/ 115 w 164"/>
              <a:gd name="T81" fmla="*/ 213 h 320"/>
              <a:gd name="T82" fmla="*/ 135 w 164"/>
              <a:gd name="T83" fmla="*/ 126 h 320"/>
              <a:gd name="T84" fmla="*/ 110 w 164"/>
              <a:gd name="T85" fmla="*/ 76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4" h="320">
                <a:moveTo>
                  <a:pt x="46" y="276"/>
                </a:moveTo>
                <a:cubicBezTo>
                  <a:pt x="46" y="279"/>
                  <a:pt x="45" y="282"/>
                  <a:pt x="43" y="286"/>
                </a:cubicBezTo>
                <a:cubicBezTo>
                  <a:pt x="42" y="288"/>
                  <a:pt x="40" y="290"/>
                  <a:pt x="37" y="292"/>
                </a:cubicBezTo>
                <a:cubicBezTo>
                  <a:pt x="33" y="294"/>
                  <a:pt x="30" y="295"/>
                  <a:pt x="26" y="295"/>
                </a:cubicBezTo>
                <a:cubicBezTo>
                  <a:pt x="25" y="295"/>
                  <a:pt x="25" y="295"/>
                  <a:pt x="25" y="295"/>
                </a:cubicBezTo>
                <a:cubicBezTo>
                  <a:pt x="16" y="295"/>
                  <a:pt x="8" y="290"/>
                  <a:pt x="3" y="280"/>
                </a:cubicBezTo>
                <a:cubicBezTo>
                  <a:pt x="1" y="275"/>
                  <a:pt x="0" y="270"/>
                  <a:pt x="0" y="267"/>
                </a:cubicBezTo>
                <a:cubicBezTo>
                  <a:pt x="0" y="261"/>
                  <a:pt x="2" y="255"/>
                  <a:pt x="5" y="248"/>
                </a:cubicBezTo>
                <a:cubicBezTo>
                  <a:pt x="7" y="246"/>
                  <a:pt x="10" y="242"/>
                  <a:pt x="14" y="238"/>
                </a:cubicBezTo>
                <a:cubicBezTo>
                  <a:pt x="21" y="232"/>
                  <a:pt x="27" y="227"/>
                  <a:pt x="31" y="224"/>
                </a:cubicBezTo>
                <a:cubicBezTo>
                  <a:pt x="38" y="216"/>
                  <a:pt x="42" y="210"/>
                  <a:pt x="42" y="209"/>
                </a:cubicBezTo>
                <a:cubicBezTo>
                  <a:pt x="43" y="207"/>
                  <a:pt x="44" y="204"/>
                  <a:pt x="45" y="200"/>
                </a:cubicBezTo>
                <a:cubicBezTo>
                  <a:pt x="46" y="196"/>
                  <a:pt x="46" y="196"/>
                  <a:pt x="46" y="196"/>
                </a:cubicBezTo>
                <a:cubicBezTo>
                  <a:pt x="46" y="176"/>
                  <a:pt x="46" y="176"/>
                  <a:pt x="46" y="176"/>
                </a:cubicBezTo>
                <a:cubicBezTo>
                  <a:pt x="53" y="169"/>
                  <a:pt x="53" y="169"/>
                  <a:pt x="53" y="169"/>
                </a:cubicBezTo>
                <a:cubicBezTo>
                  <a:pt x="53" y="303"/>
                  <a:pt x="53" y="303"/>
                  <a:pt x="53" y="303"/>
                </a:cubicBezTo>
                <a:cubicBezTo>
                  <a:pt x="55" y="310"/>
                  <a:pt x="58" y="313"/>
                  <a:pt x="63" y="313"/>
                </a:cubicBezTo>
                <a:cubicBezTo>
                  <a:pt x="65" y="313"/>
                  <a:pt x="67" y="312"/>
                  <a:pt x="69" y="309"/>
                </a:cubicBezTo>
                <a:cubicBezTo>
                  <a:pt x="71" y="307"/>
                  <a:pt x="72" y="304"/>
                  <a:pt x="72" y="301"/>
                </a:cubicBezTo>
                <a:cubicBezTo>
                  <a:pt x="72" y="49"/>
                  <a:pt x="72" y="49"/>
                  <a:pt x="72" y="49"/>
                </a:cubicBezTo>
                <a:cubicBezTo>
                  <a:pt x="78" y="41"/>
                  <a:pt x="78" y="41"/>
                  <a:pt x="78" y="41"/>
                </a:cubicBezTo>
                <a:cubicBezTo>
                  <a:pt x="79" y="41"/>
                  <a:pt x="79" y="41"/>
                  <a:pt x="79" y="41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9"/>
                  <a:pt x="78" y="169"/>
                  <a:pt x="78" y="169"/>
                </a:cubicBezTo>
                <a:cubicBezTo>
                  <a:pt x="78" y="160"/>
                  <a:pt x="83" y="154"/>
                  <a:pt x="91" y="152"/>
                </a:cubicBezTo>
                <a:cubicBezTo>
                  <a:pt x="92" y="152"/>
                  <a:pt x="93" y="152"/>
                  <a:pt x="94" y="152"/>
                </a:cubicBezTo>
                <a:cubicBezTo>
                  <a:pt x="100" y="152"/>
                  <a:pt x="104" y="155"/>
                  <a:pt x="108" y="160"/>
                </a:cubicBezTo>
                <a:cubicBezTo>
                  <a:pt x="109" y="163"/>
                  <a:pt x="109" y="164"/>
                  <a:pt x="109" y="166"/>
                </a:cubicBezTo>
                <a:cubicBezTo>
                  <a:pt x="109" y="166"/>
                  <a:pt x="109" y="166"/>
                  <a:pt x="109" y="166"/>
                </a:cubicBezTo>
                <a:cubicBezTo>
                  <a:pt x="109" y="170"/>
                  <a:pt x="108" y="173"/>
                  <a:pt x="105" y="176"/>
                </a:cubicBezTo>
                <a:cubicBezTo>
                  <a:pt x="102" y="178"/>
                  <a:pt x="99" y="179"/>
                  <a:pt x="96" y="179"/>
                </a:cubicBezTo>
                <a:cubicBezTo>
                  <a:pt x="93" y="179"/>
                  <a:pt x="91" y="177"/>
                  <a:pt x="90" y="175"/>
                </a:cubicBezTo>
                <a:cubicBezTo>
                  <a:pt x="90" y="175"/>
                  <a:pt x="90" y="175"/>
                  <a:pt x="90" y="175"/>
                </a:cubicBezTo>
                <a:cubicBezTo>
                  <a:pt x="92" y="176"/>
                  <a:pt x="93" y="176"/>
                  <a:pt x="95" y="176"/>
                </a:cubicBezTo>
                <a:cubicBezTo>
                  <a:pt x="99" y="176"/>
                  <a:pt x="102" y="175"/>
                  <a:pt x="104" y="171"/>
                </a:cubicBezTo>
                <a:cubicBezTo>
                  <a:pt x="105" y="170"/>
                  <a:pt x="105" y="168"/>
                  <a:pt x="105" y="168"/>
                </a:cubicBezTo>
                <a:cubicBezTo>
                  <a:pt x="105" y="166"/>
                  <a:pt x="105" y="166"/>
                  <a:pt x="105" y="166"/>
                </a:cubicBezTo>
                <a:cubicBezTo>
                  <a:pt x="105" y="162"/>
                  <a:pt x="102" y="160"/>
                  <a:pt x="97" y="158"/>
                </a:cubicBezTo>
                <a:cubicBezTo>
                  <a:pt x="94" y="158"/>
                  <a:pt x="94" y="158"/>
                  <a:pt x="94" y="158"/>
                </a:cubicBezTo>
                <a:cubicBezTo>
                  <a:pt x="91" y="158"/>
                  <a:pt x="88" y="160"/>
                  <a:pt x="85" y="164"/>
                </a:cubicBezTo>
                <a:cubicBezTo>
                  <a:pt x="84" y="167"/>
                  <a:pt x="84" y="169"/>
                  <a:pt x="84" y="173"/>
                </a:cubicBezTo>
                <a:cubicBezTo>
                  <a:pt x="84" y="179"/>
                  <a:pt x="86" y="184"/>
                  <a:pt x="91" y="188"/>
                </a:cubicBezTo>
                <a:cubicBezTo>
                  <a:pt x="96" y="193"/>
                  <a:pt x="102" y="195"/>
                  <a:pt x="109" y="195"/>
                </a:cubicBezTo>
                <a:cubicBezTo>
                  <a:pt x="116" y="195"/>
                  <a:pt x="122" y="191"/>
                  <a:pt x="128" y="184"/>
                </a:cubicBezTo>
                <a:cubicBezTo>
                  <a:pt x="130" y="179"/>
                  <a:pt x="132" y="174"/>
                  <a:pt x="132" y="169"/>
                </a:cubicBezTo>
                <a:cubicBezTo>
                  <a:pt x="132" y="168"/>
                  <a:pt x="132" y="168"/>
                  <a:pt x="132" y="168"/>
                </a:cubicBezTo>
                <a:cubicBezTo>
                  <a:pt x="132" y="158"/>
                  <a:pt x="127" y="147"/>
                  <a:pt x="117" y="136"/>
                </a:cubicBezTo>
                <a:cubicBezTo>
                  <a:pt x="110" y="129"/>
                  <a:pt x="105" y="124"/>
                  <a:pt x="103" y="121"/>
                </a:cubicBezTo>
                <a:cubicBezTo>
                  <a:pt x="97" y="113"/>
                  <a:pt x="94" y="105"/>
                  <a:pt x="92" y="98"/>
                </a:cubicBezTo>
                <a:cubicBezTo>
                  <a:pt x="92" y="94"/>
                  <a:pt x="91" y="92"/>
                  <a:pt x="91" y="91"/>
                </a:cubicBezTo>
                <a:cubicBezTo>
                  <a:pt x="91" y="28"/>
                  <a:pt x="91" y="28"/>
                  <a:pt x="91" y="28"/>
                </a:cubicBezTo>
                <a:cubicBezTo>
                  <a:pt x="95" y="23"/>
                  <a:pt x="97" y="20"/>
                  <a:pt x="98" y="20"/>
                </a:cubicBezTo>
                <a:cubicBezTo>
                  <a:pt x="98" y="81"/>
                  <a:pt x="98" y="81"/>
                  <a:pt x="98" y="81"/>
                </a:cubicBezTo>
                <a:cubicBezTo>
                  <a:pt x="98" y="88"/>
                  <a:pt x="99" y="96"/>
                  <a:pt x="102" y="105"/>
                </a:cubicBezTo>
                <a:cubicBezTo>
                  <a:pt x="104" y="108"/>
                  <a:pt x="107" y="113"/>
                  <a:pt x="112" y="119"/>
                </a:cubicBezTo>
                <a:cubicBezTo>
                  <a:pt x="125" y="133"/>
                  <a:pt x="132" y="141"/>
                  <a:pt x="133" y="145"/>
                </a:cubicBezTo>
                <a:cubicBezTo>
                  <a:pt x="134" y="147"/>
                  <a:pt x="136" y="151"/>
                  <a:pt x="138" y="158"/>
                </a:cubicBezTo>
                <a:cubicBezTo>
                  <a:pt x="140" y="162"/>
                  <a:pt x="140" y="166"/>
                  <a:pt x="140" y="170"/>
                </a:cubicBezTo>
                <a:cubicBezTo>
                  <a:pt x="140" y="179"/>
                  <a:pt x="137" y="187"/>
                  <a:pt x="129" y="195"/>
                </a:cubicBezTo>
                <a:cubicBezTo>
                  <a:pt x="123" y="200"/>
                  <a:pt x="117" y="202"/>
                  <a:pt x="111" y="202"/>
                </a:cubicBezTo>
                <a:cubicBezTo>
                  <a:pt x="109" y="202"/>
                  <a:pt x="109" y="202"/>
                  <a:pt x="109" y="202"/>
                </a:cubicBezTo>
                <a:cubicBezTo>
                  <a:pt x="102" y="202"/>
                  <a:pt x="95" y="199"/>
                  <a:pt x="89" y="194"/>
                </a:cubicBezTo>
                <a:cubicBezTo>
                  <a:pt x="84" y="191"/>
                  <a:pt x="82" y="187"/>
                  <a:pt x="80" y="181"/>
                </a:cubicBezTo>
                <a:cubicBezTo>
                  <a:pt x="79" y="177"/>
                  <a:pt x="78" y="174"/>
                  <a:pt x="78" y="171"/>
                </a:cubicBezTo>
                <a:cubicBezTo>
                  <a:pt x="78" y="172"/>
                  <a:pt x="78" y="172"/>
                  <a:pt x="78" y="172"/>
                </a:cubicBezTo>
                <a:cubicBezTo>
                  <a:pt x="78" y="289"/>
                  <a:pt x="78" y="289"/>
                  <a:pt x="78" y="289"/>
                </a:cubicBezTo>
                <a:cubicBezTo>
                  <a:pt x="78" y="304"/>
                  <a:pt x="78" y="304"/>
                  <a:pt x="78" y="304"/>
                </a:cubicBezTo>
                <a:cubicBezTo>
                  <a:pt x="77" y="307"/>
                  <a:pt x="77" y="310"/>
                  <a:pt x="76" y="312"/>
                </a:cubicBezTo>
                <a:cubicBezTo>
                  <a:pt x="72" y="318"/>
                  <a:pt x="68" y="320"/>
                  <a:pt x="63" y="320"/>
                </a:cubicBezTo>
                <a:cubicBezTo>
                  <a:pt x="61" y="320"/>
                  <a:pt x="61" y="320"/>
                  <a:pt x="61" y="320"/>
                </a:cubicBezTo>
                <a:cubicBezTo>
                  <a:pt x="56" y="320"/>
                  <a:pt x="52" y="317"/>
                  <a:pt x="49" y="312"/>
                </a:cubicBezTo>
                <a:cubicBezTo>
                  <a:pt x="47" y="309"/>
                  <a:pt x="46" y="305"/>
                  <a:pt x="46" y="301"/>
                </a:cubicBezTo>
                <a:cubicBezTo>
                  <a:pt x="46" y="289"/>
                  <a:pt x="46" y="289"/>
                  <a:pt x="46" y="289"/>
                </a:cubicBezTo>
                <a:cubicBezTo>
                  <a:pt x="47" y="276"/>
                  <a:pt x="47" y="276"/>
                  <a:pt x="47" y="276"/>
                </a:cubicBezTo>
                <a:cubicBezTo>
                  <a:pt x="47" y="275"/>
                  <a:pt x="47" y="275"/>
                  <a:pt x="47" y="275"/>
                </a:cubicBezTo>
                <a:cubicBezTo>
                  <a:pt x="46" y="275"/>
                  <a:pt x="46" y="275"/>
                  <a:pt x="46" y="275"/>
                </a:cubicBezTo>
                <a:lnTo>
                  <a:pt x="46" y="276"/>
                </a:lnTo>
                <a:close/>
                <a:moveTo>
                  <a:pt x="8" y="269"/>
                </a:moveTo>
                <a:cubicBezTo>
                  <a:pt x="8" y="274"/>
                  <a:pt x="10" y="278"/>
                  <a:pt x="13" y="282"/>
                </a:cubicBezTo>
                <a:cubicBezTo>
                  <a:pt x="17" y="286"/>
                  <a:pt x="21" y="288"/>
                  <a:pt x="25" y="288"/>
                </a:cubicBezTo>
                <a:cubicBezTo>
                  <a:pt x="32" y="288"/>
                  <a:pt x="37" y="284"/>
                  <a:pt x="40" y="277"/>
                </a:cubicBezTo>
                <a:cubicBezTo>
                  <a:pt x="40" y="274"/>
                  <a:pt x="40" y="274"/>
                  <a:pt x="40" y="274"/>
                </a:cubicBezTo>
                <a:cubicBezTo>
                  <a:pt x="39" y="269"/>
                  <a:pt x="37" y="266"/>
                  <a:pt x="33" y="266"/>
                </a:cubicBezTo>
                <a:cubicBezTo>
                  <a:pt x="32" y="266"/>
                  <a:pt x="32" y="266"/>
                  <a:pt x="32" y="266"/>
                </a:cubicBezTo>
                <a:cubicBezTo>
                  <a:pt x="30" y="266"/>
                  <a:pt x="28" y="268"/>
                  <a:pt x="27" y="271"/>
                </a:cubicBezTo>
                <a:cubicBezTo>
                  <a:pt x="26" y="271"/>
                  <a:pt x="26" y="272"/>
                  <a:pt x="26" y="272"/>
                </a:cubicBezTo>
                <a:cubicBezTo>
                  <a:pt x="26" y="273"/>
                  <a:pt x="26" y="273"/>
                  <a:pt x="26" y="273"/>
                </a:cubicBezTo>
                <a:cubicBezTo>
                  <a:pt x="27" y="277"/>
                  <a:pt x="29" y="279"/>
                  <a:pt x="33" y="279"/>
                </a:cubicBezTo>
                <a:cubicBezTo>
                  <a:pt x="36" y="279"/>
                  <a:pt x="36" y="279"/>
                  <a:pt x="36" y="279"/>
                </a:cubicBezTo>
                <a:cubicBezTo>
                  <a:pt x="36" y="279"/>
                  <a:pt x="36" y="279"/>
                  <a:pt x="36" y="279"/>
                </a:cubicBezTo>
                <a:cubicBezTo>
                  <a:pt x="34" y="280"/>
                  <a:pt x="33" y="280"/>
                  <a:pt x="32" y="280"/>
                </a:cubicBezTo>
                <a:cubicBezTo>
                  <a:pt x="32" y="280"/>
                  <a:pt x="32" y="280"/>
                  <a:pt x="32" y="280"/>
                </a:cubicBezTo>
                <a:cubicBezTo>
                  <a:pt x="29" y="280"/>
                  <a:pt x="27" y="278"/>
                  <a:pt x="24" y="275"/>
                </a:cubicBezTo>
                <a:cubicBezTo>
                  <a:pt x="24" y="274"/>
                  <a:pt x="24" y="273"/>
                  <a:pt x="24" y="272"/>
                </a:cubicBezTo>
                <a:cubicBezTo>
                  <a:pt x="24" y="272"/>
                  <a:pt x="24" y="272"/>
                  <a:pt x="24" y="272"/>
                </a:cubicBezTo>
                <a:cubicBezTo>
                  <a:pt x="24" y="269"/>
                  <a:pt x="25" y="266"/>
                  <a:pt x="28" y="263"/>
                </a:cubicBezTo>
                <a:cubicBezTo>
                  <a:pt x="30" y="262"/>
                  <a:pt x="33" y="261"/>
                  <a:pt x="36" y="261"/>
                </a:cubicBezTo>
                <a:cubicBezTo>
                  <a:pt x="36" y="261"/>
                  <a:pt x="36" y="261"/>
                  <a:pt x="36" y="261"/>
                </a:cubicBezTo>
                <a:cubicBezTo>
                  <a:pt x="40" y="261"/>
                  <a:pt x="43" y="263"/>
                  <a:pt x="45" y="268"/>
                </a:cubicBezTo>
                <a:cubicBezTo>
                  <a:pt x="46" y="269"/>
                  <a:pt x="46" y="271"/>
                  <a:pt x="46" y="274"/>
                </a:cubicBezTo>
                <a:cubicBezTo>
                  <a:pt x="47" y="274"/>
                  <a:pt x="47" y="274"/>
                  <a:pt x="47" y="274"/>
                </a:cubicBezTo>
                <a:cubicBezTo>
                  <a:pt x="47" y="216"/>
                  <a:pt x="47" y="216"/>
                  <a:pt x="47" y="216"/>
                </a:cubicBezTo>
                <a:cubicBezTo>
                  <a:pt x="46" y="217"/>
                  <a:pt x="42" y="221"/>
                  <a:pt x="36" y="228"/>
                </a:cubicBezTo>
                <a:cubicBezTo>
                  <a:pt x="32" y="233"/>
                  <a:pt x="28" y="237"/>
                  <a:pt x="24" y="240"/>
                </a:cubicBezTo>
                <a:cubicBezTo>
                  <a:pt x="13" y="249"/>
                  <a:pt x="8" y="258"/>
                  <a:pt x="8" y="269"/>
                </a:cubicBezTo>
                <a:close/>
                <a:moveTo>
                  <a:pt x="46" y="274"/>
                </a:moveTo>
                <a:cubicBezTo>
                  <a:pt x="46" y="275"/>
                  <a:pt x="46" y="275"/>
                  <a:pt x="46" y="275"/>
                </a:cubicBezTo>
                <a:cubicBezTo>
                  <a:pt x="47" y="275"/>
                  <a:pt x="47" y="275"/>
                  <a:pt x="47" y="275"/>
                </a:cubicBezTo>
                <a:cubicBezTo>
                  <a:pt x="47" y="274"/>
                  <a:pt x="47" y="274"/>
                  <a:pt x="47" y="274"/>
                </a:cubicBezTo>
                <a:lnTo>
                  <a:pt x="46" y="274"/>
                </a:lnTo>
                <a:close/>
                <a:moveTo>
                  <a:pt x="117" y="0"/>
                </a:moveTo>
                <a:cubicBezTo>
                  <a:pt x="117" y="65"/>
                  <a:pt x="117" y="65"/>
                  <a:pt x="117" y="65"/>
                </a:cubicBezTo>
                <a:cubicBezTo>
                  <a:pt x="117" y="79"/>
                  <a:pt x="118" y="89"/>
                  <a:pt x="121" y="95"/>
                </a:cubicBezTo>
                <a:cubicBezTo>
                  <a:pt x="123" y="99"/>
                  <a:pt x="127" y="105"/>
                  <a:pt x="135" y="114"/>
                </a:cubicBezTo>
                <a:cubicBezTo>
                  <a:pt x="143" y="123"/>
                  <a:pt x="148" y="128"/>
                  <a:pt x="148" y="128"/>
                </a:cubicBezTo>
                <a:cubicBezTo>
                  <a:pt x="159" y="141"/>
                  <a:pt x="164" y="154"/>
                  <a:pt x="164" y="168"/>
                </a:cubicBezTo>
                <a:cubicBezTo>
                  <a:pt x="164" y="190"/>
                  <a:pt x="154" y="206"/>
                  <a:pt x="132" y="215"/>
                </a:cubicBezTo>
                <a:cubicBezTo>
                  <a:pt x="127" y="216"/>
                  <a:pt x="122" y="217"/>
                  <a:pt x="117" y="217"/>
                </a:cubicBezTo>
                <a:cubicBezTo>
                  <a:pt x="109" y="217"/>
                  <a:pt x="101" y="215"/>
                  <a:pt x="94" y="211"/>
                </a:cubicBezTo>
                <a:cubicBezTo>
                  <a:pt x="91" y="208"/>
                  <a:pt x="88" y="207"/>
                  <a:pt x="87" y="205"/>
                </a:cubicBezTo>
                <a:cubicBezTo>
                  <a:pt x="87" y="204"/>
                  <a:pt x="86" y="202"/>
                  <a:pt x="85" y="199"/>
                </a:cubicBezTo>
                <a:cubicBezTo>
                  <a:pt x="92" y="205"/>
                  <a:pt x="98" y="209"/>
                  <a:pt x="102" y="210"/>
                </a:cubicBezTo>
                <a:cubicBezTo>
                  <a:pt x="106" y="212"/>
                  <a:pt x="111" y="213"/>
                  <a:pt x="115" y="213"/>
                </a:cubicBezTo>
                <a:cubicBezTo>
                  <a:pt x="123" y="213"/>
                  <a:pt x="131" y="210"/>
                  <a:pt x="140" y="203"/>
                </a:cubicBezTo>
                <a:cubicBezTo>
                  <a:pt x="151" y="195"/>
                  <a:pt x="156" y="183"/>
                  <a:pt x="156" y="168"/>
                </a:cubicBezTo>
                <a:cubicBezTo>
                  <a:pt x="156" y="154"/>
                  <a:pt x="149" y="140"/>
                  <a:pt x="135" y="126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19" y="107"/>
                  <a:pt x="115" y="101"/>
                  <a:pt x="114" y="97"/>
                </a:cubicBezTo>
                <a:cubicBezTo>
                  <a:pt x="111" y="90"/>
                  <a:pt x="110" y="83"/>
                  <a:pt x="110" y="76"/>
                </a:cubicBezTo>
                <a:cubicBezTo>
                  <a:pt x="109" y="7"/>
                  <a:pt x="109" y="7"/>
                  <a:pt x="109" y="7"/>
                </a:cubicBezTo>
                <a:cubicBezTo>
                  <a:pt x="109" y="7"/>
                  <a:pt x="112" y="5"/>
                  <a:pt x="117" y="0"/>
                </a:cubicBezTo>
                <a:close/>
              </a:path>
            </a:pathLst>
          </a:custGeom>
          <a:solidFill>
            <a:schemeClr val="accent5">
              <a:alpha val="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>
          <a:xfrm>
            <a:off x="5565049" y="2711787"/>
            <a:ext cx="3250704" cy="256529"/>
          </a:xfrm>
        </p:spPr>
        <p:txBody>
          <a:bodyPr/>
          <a:lstStyle>
            <a:lvl1pPr algn="r">
              <a:defRPr/>
            </a:lvl1pPr>
          </a:lstStyle>
          <a:p>
            <a:fld id="{29E769AC-F326-47BD-82F2-8CC46E9DF9A6}" type="datetime2">
              <a:rPr lang="en-GB" smtClean="0"/>
              <a:pPr/>
              <a:t>Monday, 25 April 2016</a:t>
            </a:fld>
            <a:endParaRPr lang="en-GB" dirty="0"/>
          </a:p>
        </p:txBody>
      </p:sp>
      <p:sp>
        <p:nvSpPr>
          <p:cNvPr id="33" name="Title 27"/>
          <p:cNvSpPr>
            <a:spLocks noGrp="1"/>
          </p:cNvSpPr>
          <p:nvPr>
            <p:ph type="title" hasCustomPrompt="1"/>
          </p:nvPr>
        </p:nvSpPr>
        <p:spPr>
          <a:xfrm>
            <a:off x="3415153" y="1904842"/>
            <a:ext cx="5400600" cy="529568"/>
          </a:xfrm>
        </p:spPr>
        <p:txBody>
          <a:bodyPr vert="horz" lIns="91440" tIns="45720" rIns="91440" bIns="45720" rtlCol="0" anchor="b">
            <a:normAutofit/>
          </a:bodyPr>
          <a:lstStyle>
            <a:lvl1pPr marL="0" algn="r" defTabSz="914400" rtl="0" eaLnBrk="1" latinLnBrk="0" hangingPunct="1">
              <a:spcBef>
                <a:spcPct val="0"/>
              </a:spcBef>
              <a:buNone/>
              <a:defRPr lang="en-GB" sz="28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61" name="Picture 2" descr="C:\Users\IDB\Desktop\Sahal Stuff\IDBG Logos\ITFC LOGO AR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6524" y="3476143"/>
            <a:ext cx="707065" cy="719513"/>
          </a:xfrm>
          <a:prstGeom prst="rect">
            <a:avLst/>
          </a:prstGeom>
          <a:noFill/>
        </p:spPr>
      </p:pic>
      <p:pic>
        <p:nvPicPr>
          <p:cNvPr id="62" name="Picture 2" descr="C:\Users\IDB\Desktop\Sahal Stuff\IDBG Logos\irti logo email size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8248" y="3545993"/>
            <a:ext cx="871870" cy="728183"/>
          </a:xfrm>
          <a:prstGeom prst="rect">
            <a:avLst/>
          </a:prstGeom>
          <a:noFill/>
        </p:spPr>
      </p:pic>
      <p:grpSp>
        <p:nvGrpSpPr>
          <p:cNvPr id="63" name="Group 62"/>
          <p:cNvGrpSpPr/>
          <p:nvPr userDrawn="1"/>
        </p:nvGrpSpPr>
        <p:grpSpPr>
          <a:xfrm>
            <a:off x="5686171" y="3651817"/>
            <a:ext cx="848536" cy="564356"/>
            <a:chOff x="2743200" y="1752600"/>
            <a:chExt cx="4038600" cy="3581400"/>
          </a:xfrm>
        </p:grpSpPr>
        <p:pic>
          <p:nvPicPr>
            <p:cNvPr id="64" name="Picture 2" descr="C:\Users\IDB\Desktop\Sahal Stuff\IDBG Logos\ICIEC NEW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1752600"/>
              <a:ext cx="4038600" cy="3437259"/>
            </a:xfrm>
            <a:prstGeom prst="rect">
              <a:avLst/>
            </a:prstGeom>
            <a:noFill/>
          </p:spPr>
        </p:pic>
        <p:sp>
          <p:nvSpPr>
            <p:cNvPr id="65" name="Freeform 64"/>
            <p:cNvSpPr/>
            <p:nvPr/>
          </p:nvSpPr>
          <p:spPr bwMode="auto">
            <a:xfrm>
              <a:off x="2743200" y="1752600"/>
              <a:ext cx="4038600" cy="3581400"/>
            </a:xfrm>
            <a:custGeom>
              <a:avLst/>
              <a:gdLst>
                <a:gd name="connsiteX0" fmla="*/ 0 w 1447800"/>
                <a:gd name="connsiteY0" fmla="*/ 108859 h 914400"/>
                <a:gd name="connsiteX1" fmla="*/ 31884 w 1447800"/>
                <a:gd name="connsiteY1" fmla="*/ 31884 h 914400"/>
                <a:gd name="connsiteX2" fmla="*/ 108859 w 1447800"/>
                <a:gd name="connsiteY2" fmla="*/ 0 h 914400"/>
                <a:gd name="connsiteX3" fmla="*/ 1338941 w 1447800"/>
                <a:gd name="connsiteY3" fmla="*/ 0 h 914400"/>
                <a:gd name="connsiteX4" fmla="*/ 1415916 w 1447800"/>
                <a:gd name="connsiteY4" fmla="*/ 31884 h 914400"/>
                <a:gd name="connsiteX5" fmla="*/ 1447800 w 1447800"/>
                <a:gd name="connsiteY5" fmla="*/ 108859 h 914400"/>
                <a:gd name="connsiteX6" fmla="*/ 1447800 w 1447800"/>
                <a:gd name="connsiteY6" fmla="*/ 805541 h 914400"/>
                <a:gd name="connsiteX7" fmla="*/ 1415916 w 1447800"/>
                <a:gd name="connsiteY7" fmla="*/ 882516 h 914400"/>
                <a:gd name="connsiteX8" fmla="*/ 1338941 w 1447800"/>
                <a:gd name="connsiteY8" fmla="*/ 914400 h 914400"/>
                <a:gd name="connsiteX9" fmla="*/ 108859 w 1447800"/>
                <a:gd name="connsiteY9" fmla="*/ 914400 h 914400"/>
                <a:gd name="connsiteX10" fmla="*/ 31884 w 1447800"/>
                <a:gd name="connsiteY10" fmla="*/ 882516 h 914400"/>
                <a:gd name="connsiteX11" fmla="*/ 0 w 1447800"/>
                <a:gd name="connsiteY11" fmla="*/ 805541 h 914400"/>
                <a:gd name="connsiteX12" fmla="*/ 0 w 1447800"/>
                <a:gd name="connsiteY12" fmla="*/ 108859 h 914400"/>
                <a:gd name="connsiteX0" fmla="*/ 114298 w 1562098"/>
                <a:gd name="connsiteY0" fmla="*/ 134257 h 939798"/>
                <a:gd name="connsiteX1" fmla="*/ 223157 w 1562098"/>
                <a:gd name="connsiteY1" fmla="*/ 25398 h 939798"/>
                <a:gd name="connsiteX2" fmla="*/ 1453239 w 1562098"/>
                <a:gd name="connsiteY2" fmla="*/ 25398 h 939798"/>
                <a:gd name="connsiteX3" fmla="*/ 1530214 w 1562098"/>
                <a:gd name="connsiteY3" fmla="*/ 57282 h 939798"/>
                <a:gd name="connsiteX4" fmla="*/ 1562098 w 1562098"/>
                <a:gd name="connsiteY4" fmla="*/ 134257 h 939798"/>
                <a:gd name="connsiteX5" fmla="*/ 1562098 w 1562098"/>
                <a:gd name="connsiteY5" fmla="*/ 830939 h 939798"/>
                <a:gd name="connsiteX6" fmla="*/ 1530214 w 1562098"/>
                <a:gd name="connsiteY6" fmla="*/ 907914 h 939798"/>
                <a:gd name="connsiteX7" fmla="*/ 1453239 w 1562098"/>
                <a:gd name="connsiteY7" fmla="*/ 939798 h 939798"/>
                <a:gd name="connsiteX8" fmla="*/ 223157 w 1562098"/>
                <a:gd name="connsiteY8" fmla="*/ 939798 h 939798"/>
                <a:gd name="connsiteX9" fmla="*/ 146182 w 1562098"/>
                <a:gd name="connsiteY9" fmla="*/ 907914 h 939798"/>
                <a:gd name="connsiteX10" fmla="*/ 114298 w 1562098"/>
                <a:gd name="connsiteY10" fmla="*/ 830939 h 939798"/>
                <a:gd name="connsiteX11" fmla="*/ 114298 w 1562098"/>
                <a:gd name="connsiteY11" fmla="*/ 134257 h 939798"/>
                <a:gd name="connsiteX0" fmla="*/ 0 w 1447800"/>
                <a:gd name="connsiteY0" fmla="*/ 805541 h 914400"/>
                <a:gd name="connsiteX1" fmla="*/ 108859 w 1447800"/>
                <a:gd name="connsiteY1" fmla="*/ 0 h 914400"/>
                <a:gd name="connsiteX2" fmla="*/ 1338941 w 1447800"/>
                <a:gd name="connsiteY2" fmla="*/ 0 h 914400"/>
                <a:gd name="connsiteX3" fmla="*/ 1415916 w 1447800"/>
                <a:gd name="connsiteY3" fmla="*/ 31884 h 914400"/>
                <a:gd name="connsiteX4" fmla="*/ 1447800 w 1447800"/>
                <a:gd name="connsiteY4" fmla="*/ 108859 h 914400"/>
                <a:gd name="connsiteX5" fmla="*/ 1447800 w 1447800"/>
                <a:gd name="connsiteY5" fmla="*/ 805541 h 914400"/>
                <a:gd name="connsiteX6" fmla="*/ 1415916 w 1447800"/>
                <a:gd name="connsiteY6" fmla="*/ 882516 h 914400"/>
                <a:gd name="connsiteX7" fmla="*/ 1338941 w 1447800"/>
                <a:gd name="connsiteY7" fmla="*/ 914400 h 914400"/>
                <a:gd name="connsiteX8" fmla="*/ 108859 w 1447800"/>
                <a:gd name="connsiteY8" fmla="*/ 914400 h 914400"/>
                <a:gd name="connsiteX9" fmla="*/ 31884 w 1447800"/>
                <a:gd name="connsiteY9" fmla="*/ 882516 h 914400"/>
                <a:gd name="connsiteX10" fmla="*/ 0 w 1447800"/>
                <a:gd name="connsiteY10" fmla="*/ 805541 h 914400"/>
                <a:gd name="connsiteX0" fmla="*/ 140868 w 1556784"/>
                <a:gd name="connsiteY0" fmla="*/ 882516 h 1034916"/>
                <a:gd name="connsiteX1" fmla="*/ 217843 w 1556784"/>
                <a:gd name="connsiteY1" fmla="*/ 0 h 1034916"/>
                <a:gd name="connsiteX2" fmla="*/ 1447925 w 1556784"/>
                <a:gd name="connsiteY2" fmla="*/ 0 h 1034916"/>
                <a:gd name="connsiteX3" fmla="*/ 1524900 w 1556784"/>
                <a:gd name="connsiteY3" fmla="*/ 31884 h 1034916"/>
                <a:gd name="connsiteX4" fmla="*/ 1556784 w 1556784"/>
                <a:gd name="connsiteY4" fmla="*/ 108859 h 1034916"/>
                <a:gd name="connsiteX5" fmla="*/ 1556784 w 1556784"/>
                <a:gd name="connsiteY5" fmla="*/ 805541 h 1034916"/>
                <a:gd name="connsiteX6" fmla="*/ 1524900 w 1556784"/>
                <a:gd name="connsiteY6" fmla="*/ 882516 h 1034916"/>
                <a:gd name="connsiteX7" fmla="*/ 1447925 w 1556784"/>
                <a:gd name="connsiteY7" fmla="*/ 914400 h 1034916"/>
                <a:gd name="connsiteX8" fmla="*/ 217843 w 1556784"/>
                <a:gd name="connsiteY8" fmla="*/ 914400 h 1034916"/>
                <a:gd name="connsiteX9" fmla="*/ 140868 w 1556784"/>
                <a:gd name="connsiteY9" fmla="*/ 882516 h 1034916"/>
                <a:gd name="connsiteX0" fmla="*/ 205014 w 1543955"/>
                <a:gd name="connsiteY0" fmla="*/ 914400 h 914400"/>
                <a:gd name="connsiteX1" fmla="*/ 205014 w 1543955"/>
                <a:gd name="connsiteY1" fmla="*/ 0 h 914400"/>
                <a:gd name="connsiteX2" fmla="*/ 1435096 w 1543955"/>
                <a:gd name="connsiteY2" fmla="*/ 0 h 914400"/>
                <a:gd name="connsiteX3" fmla="*/ 1512071 w 1543955"/>
                <a:gd name="connsiteY3" fmla="*/ 31884 h 914400"/>
                <a:gd name="connsiteX4" fmla="*/ 1543955 w 1543955"/>
                <a:gd name="connsiteY4" fmla="*/ 108859 h 914400"/>
                <a:gd name="connsiteX5" fmla="*/ 1543955 w 1543955"/>
                <a:gd name="connsiteY5" fmla="*/ 805541 h 914400"/>
                <a:gd name="connsiteX6" fmla="*/ 1512071 w 1543955"/>
                <a:gd name="connsiteY6" fmla="*/ 882516 h 914400"/>
                <a:gd name="connsiteX7" fmla="*/ 1435096 w 1543955"/>
                <a:gd name="connsiteY7" fmla="*/ 914400 h 914400"/>
                <a:gd name="connsiteX8" fmla="*/ 205014 w 1543955"/>
                <a:gd name="connsiteY8" fmla="*/ 914400 h 914400"/>
                <a:gd name="connsiteX0" fmla="*/ 1230082 w 1338941"/>
                <a:gd name="connsiteY0" fmla="*/ 914400 h 914400"/>
                <a:gd name="connsiteX1" fmla="*/ 0 w 1338941"/>
                <a:gd name="connsiteY1" fmla="*/ 0 h 914400"/>
                <a:gd name="connsiteX2" fmla="*/ 1230082 w 1338941"/>
                <a:gd name="connsiteY2" fmla="*/ 0 h 914400"/>
                <a:gd name="connsiteX3" fmla="*/ 1307057 w 1338941"/>
                <a:gd name="connsiteY3" fmla="*/ 31884 h 914400"/>
                <a:gd name="connsiteX4" fmla="*/ 1338941 w 1338941"/>
                <a:gd name="connsiteY4" fmla="*/ 108859 h 914400"/>
                <a:gd name="connsiteX5" fmla="*/ 1338941 w 1338941"/>
                <a:gd name="connsiteY5" fmla="*/ 805541 h 914400"/>
                <a:gd name="connsiteX6" fmla="*/ 1307057 w 1338941"/>
                <a:gd name="connsiteY6" fmla="*/ 882516 h 914400"/>
                <a:gd name="connsiteX7" fmla="*/ 1230082 w 1338941"/>
                <a:gd name="connsiteY7" fmla="*/ 914400 h 914400"/>
                <a:gd name="connsiteX0" fmla="*/ 1307057 w 1530214"/>
                <a:gd name="connsiteY0" fmla="*/ 882516 h 1016773"/>
                <a:gd name="connsiteX1" fmla="*/ 0 w 1530214"/>
                <a:gd name="connsiteY1" fmla="*/ 0 h 1016773"/>
                <a:gd name="connsiteX2" fmla="*/ 1230082 w 1530214"/>
                <a:gd name="connsiteY2" fmla="*/ 0 h 1016773"/>
                <a:gd name="connsiteX3" fmla="*/ 1307057 w 1530214"/>
                <a:gd name="connsiteY3" fmla="*/ 31884 h 1016773"/>
                <a:gd name="connsiteX4" fmla="*/ 1338941 w 1530214"/>
                <a:gd name="connsiteY4" fmla="*/ 108859 h 1016773"/>
                <a:gd name="connsiteX5" fmla="*/ 1338941 w 1530214"/>
                <a:gd name="connsiteY5" fmla="*/ 805541 h 1016773"/>
                <a:gd name="connsiteX6" fmla="*/ 1307057 w 1530214"/>
                <a:gd name="connsiteY6" fmla="*/ 882516 h 1016773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8941" h="805541">
                  <a:moveTo>
                    <a:pt x="1338941" y="805541"/>
                  </a:moveTo>
                  <a:cubicBezTo>
                    <a:pt x="1039584" y="406398"/>
                    <a:pt x="327706" y="86632"/>
                    <a:pt x="0" y="0"/>
                  </a:cubicBezTo>
                  <a:lnTo>
                    <a:pt x="1230082" y="0"/>
                  </a:lnTo>
                  <a:cubicBezTo>
                    <a:pt x="1258953" y="0"/>
                    <a:pt x="1286642" y="11469"/>
                    <a:pt x="1307057" y="31884"/>
                  </a:cubicBezTo>
                  <a:cubicBezTo>
                    <a:pt x="1327472" y="52299"/>
                    <a:pt x="1338941" y="79988"/>
                    <a:pt x="1338941" y="108859"/>
                  </a:cubicBezTo>
                  <a:lnTo>
                    <a:pt x="1338941" y="805541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67" name="Freeform 66"/>
          <p:cNvSpPr/>
          <p:nvPr userDrawn="1"/>
        </p:nvSpPr>
        <p:spPr>
          <a:xfrm>
            <a:off x="5697031" y="3659971"/>
            <a:ext cx="829818" cy="513363"/>
          </a:xfrm>
          <a:custGeom>
            <a:avLst/>
            <a:gdLst>
              <a:gd name="connsiteX0" fmla="*/ 0 w 829818"/>
              <a:gd name="connsiteY0" fmla="*/ 445770 h 445770"/>
              <a:gd name="connsiteX1" fmla="*/ 829818 w 829818"/>
              <a:gd name="connsiteY1" fmla="*/ 445770 h 445770"/>
              <a:gd name="connsiteX2" fmla="*/ 829818 w 829818"/>
              <a:gd name="connsiteY2" fmla="*/ 0 h 445770"/>
              <a:gd name="connsiteX3" fmla="*/ 4572 w 829818"/>
              <a:gd name="connsiteY3" fmla="*/ 0 h 445770"/>
              <a:gd name="connsiteX4" fmla="*/ 0 w 829818"/>
              <a:gd name="connsiteY4" fmla="*/ 445770 h 445770"/>
              <a:gd name="connsiteX0" fmla="*/ 0 w 829818"/>
              <a:gd name="connsiteY0" fmla="*/ 657098 h 657098"/>
              <a:gd name="connsiteX1" fmla="*/ 829818 w 829818"/>
              <a:gd name="connsiteY1" fmla="*/ 657098 h 657098"/>
              <a:gd name="connsiteX2" fmla="*/ 829818 w 829818"/>
              <a:gd name="connsiteY2" fmla="*/ 211328 h 657098"/>
              <a:gd name="connsiteX3" fmla="*/ 4572 w 829818"/>
              <a:gd name="connsiteY3" fmla="*/ 211328 h 657098"/>
              <a:gd name="connsiteX4" fmla="*/ 0 w 829818"/>
              <a:gd name="connsiteY4" fmla="*/ 657098 h 657098"/>
              <a:gd name="connsiteX0" fmla="*/ 0 w 829818"/>
              <a:gd name="connsiteY0" fmla="*/ 721711 h 721711"/>
              <a:gd name="connsiteX1" fmla="*/ 829818 w 829818"/>
              <a:gd name="connsiteY1" fmla="*/ 721711 h 721711"/>
              <a:gd name="connsiteX2" fmla="*/ 829818 w 829818"/>
              <a:gd name="connsiteY2" fmla="*/ 275941 h 721711"/>
              <a:gd name="connsiteX3" fmla="*/ 4572 w 829818"/>
              <a:gd name="connsiteY3" fmla="*/ 275941 h 721711"/>
              <a:gd name="connsiteX4" fmla="*/ 0 w 829818"/>
              <a:gd name="connsiteY4" fmla="*/ 721711 h 721711"/>
              <a:gd name="connsiteX0" fmla="*/ 0 w 829818"/>
              <a:gd name="connsiteY0" fmla="*/ 694082 h 694082"/>
              <a:gd name="connsiteX1" fmla="*/ 829818 w 829818"/>
              <a:gd name="connsiteY1" fmla="*/ 694082 h 694082"/>
              <a:gd name="connsiteX2" fmla="*/ 829818 w 829818"/>
              <a:gd name="connsiteY2" fmla="*/ 326036 h 694082"/>
              <a:gd name="connsiteX3" fmla="*/ 4572 w 829818"/>
              <a:gd name="connsiteY3" fmla="*/ 248312 h 694082"/>
              <a:gd name="connsiteX4" fmla="*/ 0 w 829818"/>
              <a:gd name="connsiteY4" fmla="*/ 694082 h 694082"/>
              <a:gd name="connsiteX0" fmla="*/ 0 w 829818"/>
              <a:gd name="connsiteY0" fmla="*/ 705481 h 705481"/>
              <a:gd name="connsiteX1" fmla="*/ 829818 w 829818"/>
              <a:gd name="connsiteY1" fmla="*/ 705481 h 705481"/>
              <a:gd name="connsiteX2" fmla="*/ 829818 w 829818"/>
              <a:gd name="connsiteY2" fmla="*/ 337435 h 705481"/>
              <a:gd name="connsiteX3" fmla="*/ 4572 w 829818"/>
              <a:gd name="connsiteY3" fmla="*/ 259711 h 705481"/>
              <a:gd name="connsiteX4" fmla="*/ 0 w 829818"/>
              <a:gd name="connsiteY4" fmla="*/ 705481 h 705481"/>
              <a:gd name="connsiteX0" fmla="*/ 2286 w 832104"/>
              <a:gd name="connsiteY0" fmla="*/ 673590 h 673590"/>
              <a:gd name="connsiteX1" fmla="*/ 832104 w 832104"/>
              <a:gd name="connsiteY1" fmla="*/ 673590 h 673590"/>
              <a:gd name="connsiteX2" fmla="*/ 832104 w 832104"/>
              <a:gd name="connsiteY2" fmla="*/ 305544 h 673590"/>
              <a:gd name="connsiteX3" fmla="*/ 0 w 832104"/>
              <a:gd name="connsiteY3" fmla="*/ 278112 h 673590"/>
              <a:gd name="connsiteX4" fmla="*/ 2286 w 832104"/>
              <a:gd name="connsiteY4" fmla="*/ 673590 h 673590"/>
              <a:gd name="connsiteX0" fmla="*/ 2286 w 832104"/>
              <a:gd name="connsiteY0" fmla="*/ 685202 h 685202"/>
              <a:gd name="connsiteX1" fmla="*/ 832104 w 832104"/>
              <a:gd name="connsiteY1" fmla="*/ 685202 h 685202"/>
              <a:gd name="connsiteX2" fmla="*/ 832104 w 832104"/>
              <a:gd name="connsiteY2" fmla="*/ 317156 h 685202"/>
              <a:gd name="connsiteX3" fmla="*/ 0 w 832104"/>
              <a:gd name="connsiteY3" fmla="*/ 289724 h 685202"/>
              <a:gd name="connsiteX4" fmla="*/ 2286 w 832104"/>
              <a:gd name="connsiteY4" fmla="*/ 685202 h 685202"/>
              <a:gd name="connsiteX0" fmla="*/ 2286 w 832104"/>
              <a:gd name="connsiteY0" fmla="*/ 678421 h 678421"/>
              <a:gd name="connsiteX1" fmla="*/ 832104 w 832104"/>
              <a:gd name="connsiteY1" fmla="*/ 678421 h 678421"/>
              <a:gd name="connsiteX2" fmla="*/ 832104 w 832104"/>
              <a:gd name="connsiteY2" fmla="*/ 310375 h 678421"/>
              <a:gd name="connsiteX3" fmla="*/ 0 w 832104"/>
              <a:gd name="connsiteY3" fmla="*/ 282943 h 678421"/>
              <a:gd name="connsiteX4" fmla="*/ 2286 w 832104"/>
              <a:gd name="connsiteY4" fmla="*/ 678421 h 678421"/>
              <a:gd name="connsiteX0" fmla="*/ 0 w 829818"/>
              <a:gd name="connsiteY0" fmla="*/ 657762 h 657762"/>
              <a:gd name="connsiteX1" fmla="*/ 829818 w 829818"/>
              <a:gd name="connsiteY1" fmla="*/ 657762 h 657762"/>
              <a:gd name="connsiteX2" fmla="*/ 829818 w 829818"/>
              <a:gd name="connsiteY2" fmla="*/ 289716 h 657762"/>
              <a:gd name="connsiteX3" fmla="*/ 2286 w 829818"/>
              <a:gd name="connsiteY3" fmla="*/ 296574 h 657762"/>
              <a:gd name="connsiteX4" fmla="*/ 0 w 829818"/>
              <a:gd name="connsiteY4" fmla="*/ 657762 h 657762"/>
              <a:gd name="connsiteX0" fmla="*/ 0 w 829818"/>
              <a:gd name="connsiteY0" fmla="*/ 677728 h 677728"/>
              <a:gd name="connsiteX1" fmla="*/ 829818 w 829818"/>
              <a:gd name="connsiteY1" fmla="*/ 677728 h 677728"/>
              <a:gd name="connsiteX2" fmla="*/ 829818 w 829818"/>
              <a:gd name="connsiteY2" fmla="*/ 309682 h 677728"/>
              <a:gd name="connsiteX3" fmla="*/ 2286 w 829818"/>
              <a:gd name="connsiteY3" fmla="*/ 316540 h 677728"/>
              <a:gd name="connsiteX4" fmla="*/ 0 w 829818"/>
              <a:gd name="connsiteY4" fmla="*/ 677728 h 677728"/>
              <a:gd name="connsiteX0" fmla="*/ 0 w 829818"/>
              <a:gd name="connsiteY0" fmla="*/ 685810 h 685810"/>
              <a:gd name="connsiteX1" fmla="*/ 829818 w 829818"/>
              <a:gd name="connsiteY1" fmla="*/ 685810 h 685810"/>
              <a:gd name="connsiteX2" fmla="*/ 829818 w 829818"/>
              <a:gd name="connsiteY2" fmla="*/ 317764 h 685810"/>
              <a:gd name="connsiteX3" fmla="*/ 2286 w 829818"/>
              <a:gd name="connsiteY3" fmla="*/ 324622 h 685810"/>
              <a:gd name="connsiteX4" fmla="*/ 0 w 829818"/>
              <a:gd name="connsiteY4" fmla="*/ 685810 h 685810"/>
              <a:gd name="connsiteX0" fmla="*/ 0 w 829818"/>
              <a:gd name="connsiteY0" fmla="*/ 670741 h 670741"/>
              <a:gd name="connsiteX1" fmla="*/ 829818 w 829818"/>
              <a:gd name="connsiteY1" fmla="*/ 670741 h 670741"/>
              <a:gd name="connsiteX2" fmla="*/ 829818 w 829818"/>
              <a:gd name="connsiteY2" fmla="*/ 302695 h 670741"/>
              <a:gd name="connsiteX3" fmla="*/ 2286 w 829818"/>
              <a:gd name="connsiteY3" fmla="*/ 309553 h 670741"/>
              <a:gd name="connsiteX4" fmla="*/ 0 w 829818"/>
              <a:gd name="connsiteY4" fmla="*/ 670741 h 670741"/>
              <a:gd name="connsiteX0" fmla="*/ 0 w 829818"/>
              <a:gd name="connsiteY0" fmla="*/ 679198 h 679198"/>
              <a:gd name="connsiteX1" fmla="*/ 829818 w 829818"/>
              <a:gd name="connsiteY1" fmla="*/ 679198 h 679198"/>
              <a:gd name="connsiteX2" fmla="*/ 829818 w 829818"/>
              <a:gd name="connsiteY2" fmla="*/ 311152 h 679198"/>
              <a:gd name="connsiteX3" fmla="*/ 2286 w 829818"/>
              <a:gd name="connsiteY3" fmla="*/ 318010 h 679198"/>
              <a:gd name="connsiteX4" fmla="*/ 0 w 829818"/>
              <a:gd name="connsiteY4" fmla="*/ 679198 h 679198"/>
              <a:gd name="connsiteX0" fmla="*/ 0 w 829818"/>
              <a:gd name="connsiteY0" fmla="*/ 679198 h 679198"/>
              <a:gd name="connsiteX1" fmla="*/ 829818 w 829818"/>
              <a:gd name="connsiteY1" fmla="*/ 679198 h 679198"/>
              <a:gd name="connsiteX2" fmla="*/ 829818 w 829818"/>
              <a:gd name="connsiteY2" fmla="*/ 311152 h 679198"/>
              <a:gd name="connsiteX3" fmla="*/ 2286 w 829818"/>
              <a:gd name="connsiteY3" fmla="*/ 318010 h 679198"/>
              <a:gd name="connsiteX4" fmla="*/ 0 w 829818"/>
              <a:gd name="connsiteY4" fmla="*/ 679198 h 679198"/>
              <a:gd name="connsiteX0" fmla="*/ 0 w 829818"/>
              <a:gd name="connsiteY0" fmla="*/ 684484 h 684484"/>
              <a:gd name="connsiteX1" fmla="*/ 829818 w 829818"/>
              <a:gd name="connsiteY1" fmla="*/ 684484 h 684484"/>
              <a:gd name="connsiteX2" fmla="*/ 829818 w 829818"/>
              <a:gd name="connsiteY2" fmla="*/ 316438 h 684484"/>
              <a:gd name="connsiteX3" fmla="*/ 2286 w 829818"/>
              <a:gd name="connsiteY3" fmla="*/ 323296 h 684484"/>
              <a:gd name="connsiteX4" fmla="*/ 0 w 829818"/>
              <a:gd name="connsiteY4" fmla="*/ 684484 h 68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9818" h="684484">
                <a:moveTo>
                  <a:pt x="0" y="684484"/>
                </a:moveTo>
                <a:lnTo>
                  <a:pt x="829818" y="684484"/>
                </a:lnTo>
                <a:lnTo>
                  <a:pt x="829818" y="316438"/>
                </a:lnTo>
                <a:cubicBezTo>
                  <a:pt x="753618" y="-8174"/>
                  <a:pt x="160782" y="-195626"/>
                  <a:pt x="2286" y="323296"/>
                </a:cubicBezTo>
                <a:lnTo>
                  <a:pt x="0" y="684484"/>
                </a:lnTo>
                <a:close/>
              </a:path>
            </a:pathLst>
          </a:custGeom>
          <a:noFill/>
          <a:ln w="12700">
            <a:solidFill>
              <a:srgbClr val="B6B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grpSp>
        <p:nvGrpSpPr>
          <p:cNvPr id="68" name="Group 67"/>
          <p:cNvGrpSpPr/>
          <p:nvPr userDrawn="1"/>
        </p:nvGrpSpPr>
        <p:grpSpPr>
          <a:xfrm>
            <a:off x="6869393" y="3486517"/>
            <a:ext cx="664885" cy="481682"/>
            <a:chOff x="6869390" y="4648688"/>
            <a:chExt cx="664885" cy="642243"/>
          </a:xfrm>
        </p:grpSpPr>
        <p:sp>
          <p:nvSpPr>
            <p:cNvPr id="69" name="Freeform 68"/>
            <p:cNvSpPr/>
            <p:nvPr userDrawn="1"/>
          </p:nvSpPr>
          <p:spPr>
            <a:xfrm>
              <a:off x="7046595" y="4943475"/>
              <a:ext cx="91440" cy="148590"/>
            </a:xfrm>
            <a:custGeom>
              <a:avLst/>
              <a:gdLst>
                <a:gd name="connsiteX0" fmla="*/ 7620 w 100965"/>
                <a:gd name="connsiteY0" fmla="*/ 148590 h 156210"/>
                <a:gd name="connsiteX1" fmla="*/ 40005 w 100965"/>
                <a:gd name="connsiteY1" fmla="*/ 62865 h 156210"/>
                <a:gd name="connsiteX2" fmla="*/ 20955 w 100965"/>
                <a:gd name="connsiteY2" fmla="*/ 28575 h 156210"/>
                <a:gd name="connsiteX3" fmla="*/ 7620 w 100965"/>
                <a:gd name="connsiteY3" fmla="*/ 41910 h 156210"/>
                <a:gd name="connsiteX4" fmla="*/ 0 w 100965"/>
                <a:gd name="connsiteY4" fmla="*/ 19050 h 156210"/>
                <a:gd name="connsiteX5" fmla="*/ 36195 w 100965"/>
                <a:gd name="connsiteY5" fmla="*/ 0 h 156210"/>
                <a:gd name="connsiteX6" fmla="*/ 100965 w 100965"/>
                <a:gd name="connsiteY6" fmla="*/ 152400 h 156210"/>
                <a:gd name="connsiteX7" fmla="*/ 74295 w 100965"/>
                <a:gd name="connsiteY7" fmla="*/ 156210 h 156210"/>
                <a:gd name="connsiteX8" fmla="*/ 59055 w 100965"/>
                <a:gd name="connsiteY8" fmla="*/ 91440 h 156210"/>
                <a:gd name="connsiteX9" fmla="*/ 7620 w 100965"/>
                <a:gd name="connsiteY9" fmla="*/ 148590 h 156210"/>
                <a:gd name="connsiteX0" fmla="*/ 7620 w 100965"/>
                <a:gd name="connsiteY0" fmla="*/ 148590 h 156210"/>
                <a:gd name="connsiteX1" fmla="*/ 40005 w 100965"/>
                <a:gd name="connsiteY1" fmla="*/ 62865 h 156210"/>
                <a:gd name="connsiteX2" fmla="*/ 20955 w 100965"/>
                <a:gd name="connsiteY2" fmla="*/ 28575 h 156210"/>
                <a:gd name="connsiteX3" fmla="*/ 7620 w 100965"/>
                <a:gd name="connsiteY3" fmla="*/ 41910 h 156210"/>
                <a:gd name="connsiteX4" fmla="*/ 0 w 100965"/>
                <a:gd name="connsiteY4" fmla="*/ 19050 h 156210"/>
                <a:gd name="connsiteX5" fmla="*/ 36195 w 100965"/>
                <a:gd name="connsiteY5" fmla="*/ 0 h 156210"/>
                <a:gd name="connsiteX6" fmla="*/ 100965 w 100965"/>
                <a:gd name="connsiteY6" fmla="*/ 152400 h 156210"/>
                <a:gd name="connsiteX7" fmla="*/ 74295 w 100965"/>
                <a:gd name="connsiteY7" fmla="*/ 156210 h 156210"/>
                <a:gd name="connsiteX8" fmla="*/ 59055 w 100965"/>
                <a:gd name="connsiteY8" fmla="*/ 91440 h 156210"/>
                <a:gd name="connsiteX9" fmla="*/ 19050 w 100965"/>
                <a:gd name="connsiteY9" fmla="*/ 156210 h 156210"/>
                <a:gd name="connsiteX10" fmla="*/ 7620 w 100965"/>
                <a:gd name="connsiteY10" fmla="*/ 148590 h 156210"/>
                <a:gd name="connsiteX0" fmla="*/ 7620 w 100965"/>
                <a:gd name="connsiteY0" fmla="*/ 148590 h 156210"/>
                <a:gd name="connsiteX1" fmla="*/ 40005 w 100965"/>
                <a:gd name="connsiteY1" fmla="*/ 62865 h 156210"/>
                <a:gd name="connsiteX2" fmla="*/ 20955 w 100965"/>
                <a:gd name="connsiteY2" fmla="*/ 28575 h 156210"/>
                <a:gd name="connsiteX3" fmla="*/ 7620 w 100965"/>
                <a:gd name="connsiteY3" fmla="*/ 41910 h 156210"/>
                <a:gd name="connsiteX4" fmla="*/ 0 w 100965"/>
                <a:gd name="connsiteY4" fmla="*/ 19050 h 156210"/>
                <a:gd name="connsiteX5" fmla="*/ 36195 w 100965"/>
                <a:gd name="connsiteY5" fmla="*/ 0 h 156210"/>
                <a:gd name="connsiteX6" fmla="*/ 100965 w 100965"/>
                <a:gd name="connsiteY6" fmla="*/ 152400 h 156210"/>
                <a:gd name="connsiteX7" fmla="*/ 74295 w 100965"/>
                <a:gd name="connsiteY7" fmla="*/ 156210 h 156210"/>
                <a:gd name="connsiteX8" fmla="*/ 49530 w 100965"/>
                <a:gd name="connsiteY8" fmla="*/ 78105 h 156210"/>
                <a:gd name="connsiteX9" fmla="*/ 19050 w 100965"/>
                <a:gd name="connsiteY9" fmla="*/ 156210 h 156210"/>
                <a:gd name="connsiteX10" fmla="*/ 7620 w 100965"/>
                <a:gd name="connsiteY10" fmla="*/ 148590 h 156210"/>
                <a:gd name="connsiteX0" fmla="*/ 7620 w 91440"/>
                <a:gd name="connsiteY0" fmla="*/ 148590 h 156210"/>
                <a:gd name="connsiteX1" fmla="*/ 40005 w 91440"/>
                <a:gd name="connsiteY1" fmla="*/ 62865 h 156210"/>
                <a:gd name="connsiteX2" fmla="*/ 20955 w 91440"/>
                <a:gd name="connsiteY2" fmla="*/ 28575 h 156210"/>
                <a:gd name="connsiteX3" fmla="*/ 7620 w 91440"/>
                <a:gd name="connsiteY3" fmla="*/ 41910 h 156210"/>
                <a:gd name="connsiteX4" fmla="*/ 0 w 91440"/>
                <a:gd name="connsiteY4" fmla="*/ 19050 h 156210"/>
                <a:gd name="connsiteX5" fmla="*/ 36195 w 91440"/>
                <a:gd name="connsiteY5" fmla="*/ 0 h 156210"/>
                <a:gd name="connsiteX6" fmla="*/ 91440 w 91440"/>
                <a:gd name="connsiteY6" fmla="*/ 154305 h 156210"/>
                <a:gd name="connsiteX7" fmla="*/ 74295 w 91440"/>
                <a:gd name="connsiteY7" fmla="*/ 156210 h 156210"/>
                <a:gd name="connsiteX8" fmla="*/ 49530 w 91440"/>
                <a:gd name="connsiteY8" fmla="*/ 78105 h 156210"/>
                <a:gd name="connsiteX9" fmla="*/ 19050 w 91440"/>
                <a:gd name="connsiteY9" fmla="*/ 156210 h 156210"/>
                <a:gd name="connsiteX10" fmla="*/ 7620 w 91440"/>
                <a:gd name="connsiteY10" fmla="*/ 148590 h 156210"/>
                <a:gd name="connsiteX0" fmla="*/ 7620 w 91440"/>
                <a:gd name="connsiteY0" fmla="*/ 140970 h 148590"/>
                <a:gd name="connsiteX1" fmla="*/ 40005 w 91440"/>
                <a:gd name="connsiteY1" fmla="*/ 55245 h 148590"/>
                <a:gd name="connsiteX2" fmla="*/ 20955 w 91440"/>
                <a:gd name="connsiteY2" fmla="*/ 20955 h 148590"/>
                <a:gd name="connsiteX3" fmla="*/ 7620 w 91440"/>
                <a:gd name="connsiteY3" fmla="*/ 34290 h 148590"/>
                <a:gd name="connsiteX4" fmla="*/ 0 w 91440"/>
                <a:gd name="connsiteY4" fmla="*/ 11430 h 148590"/>
                <a:gd name="connsiteX5" fmla="*/ 28575 w 91440"/>
                <a:gd name="connsiteY5" fmla="*/ 0 h 148590"/>
                <a:gd name="connsiteX6" fmla="*/ 91440 w 91440"/>
                <a:gd name="connsiteY6" fmla="*/ 146685 h 148590"/>
                <a:gd name="connsiteX7" fmla="*/ 74295 w 91440"/>
                <a:gd name="connsiteY7" fmla="*/ 148590 h 148590"/>
                <a:gd name="connsiteX8" fmla="*/ 49530 w 91440"/>
                <a:gd name="connsiteY8" fmla="*/ 70485 h 148590"/>
                <a:gd name="connsiteX9" fmla="*/ 19050 w 91440"/>
                <a:gd name="connsiteY9" fmla="*/ 148590 h 148590"/>
                <a:gd name="connsiteX10" fmla="*/ 7620 w 91440"/>
                <a:gd name="connsiteY10" fmla="*/ 140970 h 148590"/>
                <a:gd name="connsiteX0" fmla="*/ 7620 w 91440"/>
                <a:gd name="connsiteY0" fmla="*/ 140970 h 148590"/>
                <a:gd name="connsiteX1" fmla="*/ 40005 w 91440"/>
                <a:gd name="connsiteY1" fmla="*/ 55245 h 148590"/>
                <a:gd name="connsiteX2" fmla="*/ 20955 w 91440"/>
                <a:gd name="connsiteY2" fmla="*/ 20955 h 148590"/>
                <a:gd name="connsiteX3" fmla="*/ 7620 w 91440"/>
                <a:gd name="connsiteY3" fmla="*/ 34290 h 148590"/>
                <a:gd name="connsiteX4" fmla="*/ 0 w 91440"/>
                <a:gd name="connsiteY4" fmla="*/ 11430 h 148590"/>
                <a:gd name="connsiteX5" fmla="*/ 28575 w 91440"/>
                <a:gd name="connsiteY5" fmla="*/ 0 h 148590"/>
                <a:gd name="connsiteX6" fmla="*/ 91440 w 91440"/>
                <a:gd name="connsiteY6" fmla="*/ 146685 h 148590"/>
                <a:gd name="connsiteX7" fmla="*/ 74295 w 91440"/>
                <a:gd name="connsiteY7" fmla="*/ 148590 h 148590"/>
                <a:gd name="connsiteX8" fmla="*/ 49530 w 91440"/>
                <a:gd name="connsiteY8" fmla="*/ 70485 h 148590"/>
                <a:gd name="connsiteX9" fmla="*/ 19050 w 91440"/>
                <a:gd name="connsiteY9" fmla="*/ 148590 h 148590"/>
                <a:gd name="connsiteX10" fmla="*/ 7620 w 91440"/>
                <a:gd name="connsiteY10" fmla="*/ 140970 h 1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" h="148590">
                  <a:moveTo>
                    <a:pt x="7620" y="140970"/>
                  </a:moveTo>
                  <a:lnTo>
                    <a:pt x="40005" y="55245"/>
                  </a:lnTo>
                  <a:lnTo>
                    <a:pt x="20955" y="20955"/>
                  </a:lnTo>
                  <a:lnTo>
                    <a:pt x="7620" y="34290"/>
                  </a:lnTo>
                  <a:lnTo>
                    <a:pt x="0" y="11430"/>
                  </a:lnTo>
                  <a:lnTo>
                    <a:pt x="28575" y="0"/>
                  </a:lnTo>
                  <a:lnTo>
                    <a:pt x="91440" y="146685"/>
                  </a:lnTo>
                  <a:lnTo>
                    <a:pt x="74295" y="148590"/>
                  </a:lnTo>
                  <a:lnTo>
                    <a:pt x="49530" y="70485"/>
                  </a:lnTo>
                  <a:cubicBezTo>
                    <a:pt x="34925" y="86360"/>
                    <a:pt x="29845" y="125095"/>
                    <a:pt x="19050" y="148590"/>
                  </a:cubicBezTo>
                  <a:lnTo>
                    <a:pt x="7620" y="140970"/>
                  </a:lnTo>
                  <a:close/>
                </a:path>
              </a:pathLst>
            </a:custGeom>
            <a:noFill/>
            <a:ln w="3175">
              <a:solidFill>
                <a:srgbClr val="B6B0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dirty="0"/>
            </a:p>
          </p:txBody>
        </p:sp>
        <p:sp>
          <p:nvSpPr>
            <p:cNvPr id="70" name="Freeform 69"/>
            <p:cNvSpPr/>
            <p:nvPr userDrawn="1"/>
          </p:nvSpPr>
          <p:spPr>
            <a:xfrm rot="1747982">
              <a:off x="6972395" y="4924901"/>
              <a:ext cx="91440" cy="148590"/>
            </a:xfrm>
            <a:custGeom>
              <a:avLst/>
              <a:gdLst>
                <a:gd name="connsiteX0" fmla="*/ 7620 w 100965"/>
                <a:gd name="connsiteY0" fmla="*/ 148590 h 156210"/>
                <a:gd name="connsiteX1" fmla="*/ 40005 w 100965"/>
                <a:gd name="connsiteY1" fmla="*/ 62865 h 156210"/>
                <a:gd name="connsiteX2" fmla="*/ 20955 w 100965"/>
                <a:gd name="connsiteY2" fmla="*/ 28575 h 156210"/>
                <a:gd name="connsiteX3" fmla="*/ 7620 w 100965"/>
                <a:gd name="connsiteY3" fmla="*/ 41910 h 156210"/>
                <a:gd name="connsiteX4" fmla="*/ 0 w 100965"/>
                <a:gd name="connsiteY4" fmla="*/ 19050 h 156210"/>
                <a:gd name="connsiteX5" fmla="*/ 36195 w 100965"/>
                <a:gd name="connsiteY5" fmla="*/ 0 h 156210"/>
                <a:gd name="connsiteX6" fmla="*/ 100965 w 100965"/>
                <a:gd name="connsiteY6" fmla="*/ 152400 h 156210"/>
                <a:gd name="connsiteX7" fmla="*/ 74295 w 100965"/>
                <a:gd name="connsiteY7" fmla="*/ 156210 h 156210"/>
                <a:gd name="connsiteX8" fmla="*/ 59055 w 100965"/>
                <a:gd name="connsiteY8" fmla="*/ 91440 h 156210"/>
                <a:gd name="connsiteX9" fmla="*/ 7620 w 100965"/>
                <a:gd name="connsiteY9" fmla="*/ 148590 h 156210"/>
                <a:gd name="connsiteX0" fmla="*/ 7620 w 100965"/>
                <a:gd name="connsiteY0" fmla="*/ 148590 h 156210"/>
                <a:gd name="connsiteX1" fmla="*/ 40005 w 100965"/>
                <a:gd name="connsiteY1" fmla="*/ 62865 h 156210"/>
                <a:gd name="connsiteX2" fmla="*/ 20955 w 100965"/>
                <a:gd name="connsiteY2" fmla="*/ 28575 h 156210"/>
                <a:gd name="connsiteX3" fmla="*/ 7620 w 100965"/>
                <a:gd name="connsiteY3" fmla="*/ 41910 h 156210"/>
                <a:gd name="connsiteX4" fmla="*/ 0 w 100965"/>
                <a:gd name="connsiteY4" fmla="*/ 19050 h 156210"/>
                <a:gd name="connsiteX5" fmla="*/ 36195 w 100965"/>
                <a:gd name="connsiteY5" fmla="*/ 0 h 156210"/>
                <a:gd name="connsiteX6" fmla="*/ 100965 w 100965"/>
                <a:gd name="connsiteY6" fmla="*/ 152400 h 156210"/>
                <a:gd name="connsiteX7" fmla="*/ 74295 w 100965"/>
                <a:gd name="connsiteY7" fmla="*/ 156210 h 156210"/>
                <a:gd name="connsiteX8" fmla="*/ 59055 w 100965"/>
                <a:gd name="connsiteY8" fmla="*/ 91440 h 156210"/>
                <a:gd name="connsiteX9" fmla="*/ 19050 w 100965"/>
                <a:gd name="connsiteY9" fmla="*/ 156210 h 156210"/>
                <a:gd name="connsiteX10" fmla="*/ 7620 w 100965"/>
                <a:gd name="connsiteY10" fmla="*/ 148590 h 156210"/>
                <a:gd name="connsiteX0" fmla="*/ 7620 w 100965"/>
                <a:gd name="connsiteY0" fmla="*/ 148590 h 156210"/>
                <a:gd name="connsiteX1" fmla="*/ 40005 w 100965"/>
                <a:gd name="connsiteY1" fmla="*/ 62865 h 156210"/>
                <a:gd name="connsiteX2" fmla="*/ 20955 w 100965"/>
                <a:gd name="connsiteY2" fmla="*/ 28575 h 156210"/>
                <a:gd name="connsiteX3" fmla="*/ 7620 w 100965"/>
                <a:gd name="connsiteY3" fmla="*/ 41910 h 156210"/>
                <a:gd name="connsiteX4" fmla="*/ 0 w 100965"/>
                <a:gd name="connsiteY4" fmla="*/ 19050 h 156210"/>
                <a:gd name="connsiteX5" fmla="*/ 36195 w 100965"/>
                <a:gd name="connsiteY5" fmla="*/ 0 h 156210"/>
                <a:gd name="connsiteX6" fmla="*/ 100965 w 100965"/>
                <a:gd name="connsiteY6" fmla="*/ 152400 h 156210"/>
                <a:gd name="connsiteX7" fmla="*/ 74295 w 100965"/>
                <a:gd name="connsiteY7" fmla="*/ 156210 h 156210"/>
                <a:gd name="connsiteX8" fmla="*/ 49530 w 100965"/>
                <a:gd name="connsiteY8" fmla="*/ 78105 h 156210"/>
                <a:gd name="connsiteX9" fmla="*/ 19050 w 100965"/>
                <a:gd name="connsiteY9" fmla="*/ 156210 h 156210"/>
                <a:gd name="connsiteX10" fmla="*/ 7620 w 100965"/>
                <a:gd name="connsiteY10" fmla="*/ 148590 h 156210"/>
                <a:gd name="connsiteX0" fmla="*/ 7620 w 91440"/>
                <a:gd name="connsiteY0" fmla="*/ 148590 h 156210"/>
                <a:gd name="connsiteX1" fmla="*/ 40005 w 91440"/>
                <a:gd name="connsiteY1" fmla="*/ 62865 h 156210"/>
                <a:gd name="connsiteX2" fmla="*/ 20955 w 91440"/>
                <a:gd name="connsiteY2" fmla="*/ 28575 h 156210"/>
                <a:gd name="connsiteX3" fmla="*/ 7620 w 91440"/>
                <a:gd name="connsiteY3" fmla="*/ 41910 h 156210"/>
                <a:gd name="connsiteX4" fmla="*/ 0 w 91440"/>
                <a:gd name="connsiteY4" fmla="*/ 19050 h 156210"/>
                <a:gd name="connsiteX5" fmla="*/ 36195 w 91440"/>
                <a:gd name="connsiteY5" fmla="*/ 0 h 156210"/>
                <a:gd name="connsiteX6" fmla="*/ 91440 w 91440"/>
                <a:gd name="connsiteY6" fmla="*/ 154305 h 156210"/>
                <a:gd name="connsiteX7" fmla="*/ 74295 w 91440"/>
                <a:gd name="connsiteY7" fmla="*/ 156210 h 156210"/>
                <a:gd name="connsiteX8" fmla="*/ 49530 w 91440"/>
                <a:gd name="connsiteY8" fmla="*/ 78105 h 156210"/>
                <a:gd name="connsiteX9" fmla="*/ 19050 w 91440"/>
                <a:gd name="connsiteY9" fmla="*/ 156210 h 156210"/>
                <a:gd name="connsiteX10" fmla="*/ 7620 w 91440"/>
                <a:gd name="connsiteY10" fmla="*/ 148590 h 156210"/>
                <a:gd name="connsiteX0" fmla="*/ 7620 w 91440"/>
                <a:gd name="connsiteY0" fmla="*/ 140970 h 148590"/>
                <a:gd name="connsiteX1" fmla="*/ 40005 w 91440"/>
                <a:gd name="connsiteY1" fmla="*/ 55245 h 148590"/>
                <a:gd name="connsiteX2" fmla="*/ 20955 w 91440"/>
                <a:gd name="connsiteY2" fmla="*/ 20955 h 148590"/>
                <a:gd name="connsiteX3" fmla="*/ 7620 w 91440"/>
                <a:gd name="connsiteY3" fmla="*/ 34290 h 148590"/>
                <a:gd name="connsiteX4" fmla="*/ 0 w 91440"/>
                <a:gd name="connsiteY4" fmla="*/ 11430 h 148590"/>
                <a:gd name="connsiteX5" fmla="*/ 28575 w 91440"/>
                <a:gd name="connsiteY5" fmla="*/ 0 h 148590"/>
                <a:gd name="connsiteX6" fmla="*/ 91440 w 91440"/>
                <a:gd name="connsiteY6" fmla="*/ 146685 h 148590"/>
                <a:gd name="connsiteX7" fmla="*/ 74295 w 91440"/>
                <a:gd name="connsiteY7" fmla="*/ 148590 h 148590"/>
                <a:gd name="connsiteX8" fmla="*/ 49530 w 91440"/>
                <a:gd name="connsiteY8" fmla="*/ 70485 h 148590"/>
                <a:gd name="connsiteX9" fmla="*/ 19050 w 91440"/>
                <a:gd name="connsiteY9" fmla="*/ 148590 h 148590"/>
                <a:gd name="connsiteX10" fmla="*/ 7620 w 91440"/>
                <a:gd name="connsiteY10" fmla="*/ 140970 h 148590"/>
                <a:gd name="connsiteX0" fmla="*/ 7620 w 91440"/>
                <a:gd name="connsiteY0" fmla="*/ 140970 h 148590"/>
                <a:gd name="connsiteX1" fmla="*/ 40005 w 91440"/>
                <a:gd name="connsiteY1" fmla="*/ 55245 h 148590"/>
                <a:gd name="connsiteX2" fmla="*/ 20955 w 91440"/>
                <a:gd name="connsiteY2" fmla="*/ 20955 h 148590"/>
                <a:gd name="connsiteX3" fmla="*/ 7620 w 91440"/>
                <a:gd name="connsiteY3" fmla="*/ 34290 h 148590"/>
                <a:gd name="connsiteX4" fmla="*/ 0 w 91440"/>
                <a:gd name="connsiteY4" fmla="*/ 11430 h 148590"/>
                <a:gd name="connsiteX5" fmla="*/ 28575 w 91440"/>
                <a:gd name="connsiteY5" fmla="*/ 0 h 148590"/>
                <a:gd name="connsiteX6" fmla="*/ 91440 w 91440"/>
                <a:gd name="connsiteY6" fmla="*/ 146685 h 148590"/>
                <a:gd name="connsiteX7" fmla="*/ 74295 w 91440"/>
                <a:gd name="connsiteY7" fmla="*/ 148590 h 148590"/>
                <a:gd name="connsiteX8" fmla="*/ 49530 w 91440"/>
                <a:gd name="connsiteY8" fmla="*/ 70485 h 148590"/>
                <a:gd name="connsiteX9" fmla="*/ 19050 w 91440"/>
                <a:gd name="connsiteY9" fmla="*/ 148590 h 148590"/>
                <a:gd name="connsiteX10" fmla="*/ 7620 w 91440"/>
                <a:gd name="connsiteY10" fmla="*/ 140970 h 1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" h="148590">
                  <a:moveTo>
                    <a:pt x="7620" y="140970"/>
                  </a:moveTo>
                  <a:lnTo>
                    <a:pt x="40005" y="55245"/>
                  </a:lnTo>
                  <a:lnTo>
                    <a:pt x="20955" y="20955"/>
                  </a:lnTo>
                  <a:lnTo>
                    <a:pt x="7620" y="34290"/>
                  </a:lnTo>
                  <a:lnTo>
                    <a:pt x="0" y="11430"/>
                  </a:lnTo>
                  <a:lnTo>
                    <a:pt x="28575" y="0"/>
                  </a:lnTo>
                  <a:lnTo>
                    <a:pt x="91440" y="146685"/>
                  </a:lnTo>
                  <a:lnTo>
                    <a:pt x="74295" y="148590"/>
                  </a:lnTo>
                  <a:lnTo>
                    <a:pt x="49530" y="70485"/>
                  </a:lnTo>
                  <a:cubicBezTo>
                    <a:pt x="34925" y="86360"/>
                    <a:pt x="29845" y="125095"/>
                    <a:pt x="19050" y="148590"/>
                  </a:cubicBezTo>
                  <a:lnTo>
                    <a:pt x="7620" y="140970"/>
                  </a:lnTo>
                  <a:close/>
                </a:path>
              </a:pathLst>
            </a:custGeom>
            <a:noFill/>
            <a:ln w="3175">
              <a:solidFill>
                <a:srgbClr val="B6B0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dirty="0"/>
            </a:p>
          </p:txBody>
        </p:sp>
        <p:sp>
          <p:nvSpPr>
            <p:cNvPr id="71" name="Freeform 70"/>
            <p:cNvSpPr/>
            <p:nvPr userDrawn="1"/>
          </p:nvSpPr>
          <p:spPr>
            <a:xfrm rot="3613617">
              <a:off x="6919315" y="4871872"/>
              <a:ext cx="91440" cy="148590"/>
            </a:xfrm>
            <a:custGeom>
              <a:avLst/>
              <a:gdLst>
                <a:gd name="connsiteX0" fmla="*/ 7620 w 100965"/>
                <a:gd name="connsiteY0" fmla="*/ 148590 h 156210"/>
                <a:gd name="connsiteX1" fmla="*/ 40005 w 100965"/>
                <a:gd name="connsiteY1" fmla="*/ 62865 h 156210"/>
                <a:gd name="connsiteX2" fmla="*/ 20955 w 100965"/>
                <a:gd name="connsiteY2" fmla="*/ 28575 h 156210"/>
                <a:gd name="connsiteX3" fmla="*/ 7620 w 100965"/>
                <a:gd name="connsiteY3" fmla="*/ 41910 h 156210"/>
                <a:gd name="connsiteX4" fmla="*/ 0 w 100965"/>
                <a:gd name="connsiteY4" fmla="*/ 19050 h 156210"/>
                <a:gd name="connsiteX5" fmla="*/ 36195 w 100965"/>
                <a:gd name="connsiteY5" fmla="*/ 0 h 156210"/>
                <a:gd name="connsiteX6" fmla="*/ 100965 w 100965"/>
                <a:gd name="connsiteY6" fmla="*/ 152400 h 156210"/>
                <a:gd name="connsiteX7" fmla="*/ 74295 w 100965"/>
                <a:gd name="connsiteY7" fmla="*/ 156210 h 156210"/>
                <a:gd name="connsiteX8" fmla="*/ 59055 w 100965"/>
                <a:gd name="connsiteY8" fmla="*/ 91440 h 156210"/>
                <a:gd name="connsiteX9" fmla="*/ 7620 w 100965"/>
                <a:gd name="connsiteY9" fmla="*/ 148590 h 156210"/>
                <a:gd name="connsiteX0" fmla="*/ 7620 w 100965"/>
                <a:gd name="connsiteY0" fmla="*/ 148590 h 156210"/>
                <a:gd name="connsiteX1" fmla="*/ 40005 w 100965"/>
                <a:gd name="connsiteY1" fmla="*/ 62865 h 156210"/>
                <a:gd name="connsiteX2" fmla="*/ 20955 w 100965"/>
                <a:gd name="connsiteY2" fmla="*/ 28575 h 156210"/>
                <a:gd name="connsiteX3" fmla="*/ 7620 w 100965"/>
                <a:gd name="connsiteY3" fmla="*/ 41910 h 156210"/>
                <a:gd name="connsiteX4" fmla="*/ 0 w 100965"/>
                <a:gd name="connsiteY4" fmla="*/ 19050 h 156210"/>
                <a:gd name="connsiteX5" fmla="*/ 36195 w 100965"/>
                <a:gd name="connsiteY5" fmla="*/ 0 h 156210"/>
                <a:gd name="connsiteX6" fmla="*/ 100965 w 100965"/>
                <a:gd name="connsiteY6" fmla="*/ 152400 h 156210"/>
                <a:gd name="connsiteX7" fmla="*/ 74295 w 100965"/>
                <a:gd name="connsiteY7" fmla="*/ 156210 h 156210"/>
                <a:gd name="connsiteX8" fmla="*/ 59055 w 100965"/>
                <a:gd name="connsiteY8" fmla="*/ 91440 h 156210"/>
                <a:gd name="connsiteX9" fmla="*/ 19050 w 100965"/>
                <a:gd name="connsiteY9" fmla="*/ 156210 h 156210"/>
                <a:gd name="connsiteX10" fmla="*/ 7620 w 100965"/>
                <a:gd name="connsiteY10" fmla="*/ 148590 h 156210"/>
                <a:gd name="connsiteX0" fmla="*/ 7620 w 100965"/>
                <a:gd name="connsiteY0" fmla="*/ 148590 h 156210"/>
                <a:gd name="connsiteX1" fmla="*/ 40005 w 100965"/>
                <a:gd name="connsiteY1" fmla="*/ 62865 h 156210"/>
                <a:gd name="connsiteX2" fmla="*/ 20955 w 100965"/>
                <a:gd name="connsiteY2" fmla="*/ 28575 h 156210"/>
                <a:gd name="connsiteX3" fmla="*/ 7620 w 100965"/>
                <a:gd name="connsiteY3" fmla="*/ 41910 h 156210"/>
                <a:gd name="connsiteX4" fmla="*/ 0 w 100965"/>
                <a:gd name="connsiteY4" fmla="*/ 19050 h 156210"/>
                <a:gd name="connsiteX5" fmla="*/ 36195 w 100965"/>
                <a:gd name="connsiteY5" fmla="*/ 0 h 156210"/>
                <a:gd name="connsiteX6" fmla="*/ 100965 w 100965"/>
                <a:gd name="connsiteY6" fmla="*/ 152400 h 156210"/>
                <a:gd name="connsiteX7" fmla="*/ 74295 w 100965"/>
                <a:gd name="connsiteY7" fmla="*/ 156210 h 156210"/>
                <a:gd name="connsiteX8" fmla="*/ 49530 w 100965"/>
                <a:gd name="connsiteY8" fmla="*/ 78105 h 156210"/>
                <a:gd name="connsiteX9" fmla="*/ 19050 w 100965"/>
                <a:gd name="connsiteY9" fmla="*/ 156210 h 156210"/>
                <a:gd name="connsiteX10" fmla="*/ 7620 w 100965"/>
                <a:gd name="connsiteY10" fmla="*/ 148590 h 156210"/>
                <a:gd name="connsiteX0" fmla="*/ 7620 w 91440"/>
                <a:gd name="connsiteY0" fmla="*/ 148590 h 156210"/>
                <a:gd name="connsiteX1" fmla="*/ 40005 w 91440"/>
                <a:gd name="connsiteY1" fmla="*/ 62865 h 156210"/>
                <a:gd name="connsiteX2" fmla="*/ 20955 w 91440"/>
                <a:gd name="connsiteY2" fmla="*/ 28575 h 156210"/>
                <a:gd name="connsiteX3" fmla="*/ 7620 w 91440"/>
                <a:gd name="connsiteY3" fmla="*/ 41910 h 156210"/>
                <a:gd name="connsiteX4" fmla="*/ 0 w 91440"/>
                <a:gd name="connsiteY4" fmla="*/ 19050 h 156210"/>
                <a:gd name="connsiteX5" fmla="*/ 36195 w 91440"/>
                <a:gd name="connsiteY5" fmla="*/ 0 h 156210"/>
                <a:gd name="connsiteX6" fmla="*/ 91440 w 91440"/>
                <a:gd name="connsiteY6" fmla="*/ 154305 h 156210"/>
                <a:gd name="connsiteX7" fmla="*/ 74295 w 91440"/>
                <a:gd name="connsiteY7" fmla="*/ 156210 h 156210"/>
                <a:gd name="connsiteX8" fmla="*/ 49530 w 91440"/>
                <a:gd name="connsiteY8" fmla="*/ 78105 h 156210"/>
                <a:gd name="connsiteX9" fmla="*/ 19050 w 91440"/>
                <a:gd name="connsiteY9" fmla="*/ 156210 h 156210"/>
                <a:gd name="connsiteX10" fmla="*/ 7620 w 91440"/>
                <a:gd name="connsiteY10" fmla="*/ 148590 h 156210"/>
                <a:gd name="connsiteX0" fmla="*/ 7620 w 91440"/>
                <a:gd name="connsiteY0" fmla="*/ 140970 h 148590"/>
                <a:gd name="connsiteX1" fmla="*/ 40005 w 91440"/>
                <a:gd name="connsiteY1" fmla="*/ 55245 h 148590"/>
                <a:gd name="connsiteX2" fmla="*/ 20955 w 91440"/>
                <a:gd name="connsiteY2" fmla="*/ 20955 h 148590"/>
                <a:gd name="connsiteX3" fmla="*/ 7620 w 91440"/>
                <a:gd name="connsiteY3" fmla="*/ 34290 h 148590"/>
                <a:gd name="connsiteX4" fmla="*/ 0 w 91440"/>
                <a:gd name="connsiteY4" fmla="*/ 11430 h 148590"/>
                <a:gd name="connsiteX5" fmla="*/ 28575 w 91440"/>
                <a:gd name="connsiteY5" fmla="*/ 0 h 148590"/>
                <a:gd name="connsiteX6" fmla="*/ 91440 w 91440"/>
                <a:gd name="connsiteY6" fmla="*/ 146685 h 148590"/>
                <a:gd name="connsiteX7" fmla="*/ 74295 w 91440"/>
                <a:gd name="connsiteY7" fmla="*/ 148590 h 148590"/>
                <a:gd name="connsiteX8" fmla="*/ 49530 w 91440"/>
                <a:gd name="connsiteY8" fmla="*/ 70485 h 148590"/>
                <a:gd name="connsiteX9" fmla="*/ 19050 w 91440"/>
                <a:gd name="connsiteY9" fmla="*/ 148590 h 148590"/>
                <a:gd name="connsiteX10" fmla="*/ 7620 w 91440"/>
                <a:gd name="connsiteY10" fmla="*/ 140970 h 148590"/>
                <a:gd name="connsiteX0" fmla="*/ 7620 w 91440"/>
                <a:gd name="connsiteY0" fmla="*/ 140970 h 148590"/>
                <a:gd name="connsiteX1" fmla="*/ 40005 w 91440"/>
                <a:gd name="connsiteY1" fmla="*/ 55245 h 148590"/>
                <a:gd name="connsiteX2" fmla="*/ 20955 w 91440"/>
                <a:gd name="connsiteY2" fmla="*/ 20955 h 148590"/>
                <a:gd name="connsiteX3" fmla="*/ 7620 w 91440"/>
                <a:gd name="connsiteY3" fmla="*/ 34290 h 148590"/>
                <a:gd name="connsiteX4" fmla="*/ 0 w 91440"/>
                <a:gd name="connsiteY4" fmla="*/ 11430 h 148590"/>
                <a:gd name="connsiteX5" fmla="*/ 28575 w 91440"/>
                <a:gd name="connsiteY5" fmla="*/ 0 h 148590"/>
                <a:gd name="connsiteX6" fmla="*/ 91440 w 91440"/>
                <a:gd name="connsiteY6" fmla="*/ 146685 h 148590"/>
                <a:gd name="connsiteX7" fmla="*/ 74295 w 91440"/>
                <a:gd name="connsiteY7" fmla="*/ 148590 h 148590"/>
                <a:gd name="connsiteX8" fmla="*/ 49530 w 91440"/>
                <a:gd name="connsiteY8" fmla="*/ 70485 h 148590"/>
                <a:gd name="connsiteX9" fmla="*/ 19050 w 91440"/>
                <a:gd name="connsiteY9" fmla="*/ 148590 h 148590"/>
                <a:gd name="connsiteX10" fmla="*/ 7620 w 91440"/>
                <a:gd name="connsiteY10" fmla="*/ 140970 h 1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" h="148590">
                  <a:moveTo>
                    <a:pt x="7620" y="140970"/>
                  </a:moveTo>
                  <a:lnTo>
                    <a:pt x="40005" y="55245"/>
                  </a:lnTo>
                  <a:lnTo>
                    <a:pt x="20955" y="20955"/>
                  </a:lnTo>
                  <a:lnTo>
                    <a:pt x="7620" y="34290"/>
                  </a:lnTo>
                  <a:lnTo>
                    <a:pt x="0" y="11430"/>
                  </a:lnTo>
                  <a:lnTo>
                    <a:pt x="28575" y="0"/>
                  </a:lnTo>
                  <a:lnTo>
                    <a:pt x="91440" y="146685"/>
                  </a:lnTo>
                  <a:lnTo>
                    <a:pt x="74295" y="148590"/>
                  </a:lnTo>
                  <a:lnTo>
                    <a:pt x="49530" y="70485"/>
                  </a:lnTo>
                  <a:cubicBezTo>
                    <a:pt x="34925" y="86360"/>
                    <a:pt x="29845" y="125095"/>
                    <a:pt x="19050" y="148590"/>
                  </a:cubicBezTo>
                  <a:lnTo>
                    <a:pt x="7620" y="140970"/>
                  </a:lnTo>
                  <a:close/>
                </a:path>
              </a:pathLst>
            </a:custGeom>
            <a:noFill/>
            <a:ln w="3175">
              <a:solidFill>
                <a:srgbClr val="B6B0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dirty="0"/>
            </a:p>
          </p:txBody>
        </p:sp>
        <p:sp>
          <p:nvSpPr>
            <p:cNvPr id="72" name="Freeform 71"/>
            <p:cNvSpPr/>
            <p:nvPr userDrawn="1"/>
          </p:nvSpPr>
          <p:spPr>
            <a:xfrm rot="5400000">
              <a:off x="6897965" y="4797467"/>
              <a:ext cx="91440" cy="148590"/>
            </a:xfrm>
            <a:custGeom>
              <a:avLst/>
              <a:gdLst>
                <a:gd name="connsiteX0" fmla="*/ 7620 w 100965"/>
                <a:gd name="connsiteY0" fmla="*/ 148590 h 156210"/>
                <a:gd name="connsiteX1" fmla="*/ 40005 w 100965"/>
                <a:gd name="connsiteY1" fmla="*/ 62865 h 156210"/>
                <a:gd name="connsiteX2" fmla="*/ 20955 w 100965"/>
                <a:gd name="connsiteY2" fmla="*/ 28575 h 156210"/>
                <a:gd name="connsiteX3" fmla="*/ 7620 w 100965"/>
                <a:gd name="connsiteY3" fmla="*/ 41910 h 156210"/>
                <a:gd name="connsiteX4" fmla="*/ 0 w 100965"/>
                <a:gd name="connsiteY4" fmla="*/ 19050 h 156210"/>
                <a:gd name="connsiteX5" fmla="*/ 36195 w 100965"/>
                <a:gd name="connsiteY5" fmla="*/ 0 h 156210"/>
                <a:gd name="connsiteX6" fmla="*/ 100965 w 100965"/>
                <a:gd name="connsiteY6" fmla="*/ 152400 h 156210"/>
                <a:gd name="connsiteX7" fmla="*/ 74295 w 100965"/>
                <a:gd name="connsiteY7" fmla="*/ 156210 h 156210"/>
                <a:gd name="connsiteX8" fmla="*/ 59055 w 100965"/>
                <a:gd name="connsiteY8" fmla="*/ 91440 h 156210"/>
                <a:gd name="connsiteX9" fmla="*/ 7620 w 100965"/>
                <a:gd name="connsiteY9" fmla="*/ 148590 h 156210"/>
                <a:gd name="connsiteX0" fmla="*/ 7620 w 100965"/>
                <a:gd name="connsiteY0" fmla="*/ 148590 h 156210"/>
                <a:gd name="connsiteX1" fmla="*/ 40005 w 100965"/>
                <a:gd name="connsiteY1" fmla="*/ 62865 h 156210"/>
                <a:gd name="connsiteX2" fmla="*/ 20955 w 100965"/>
                <a:gd name="connsiteY2" fmla="*/ 28575 h 156210"/>
                <a:gd name="connsiteX3" fmla="*/ 7620 w 100965"/>
                <a:gd name="connsiteY3" fmla="*/ 41910 h 156210"/>
                <a:gd name="connsiteX4" fmla="*/ 0 w 100965"/>
                <a:gd name="connsiteY4" fmla="*/ 19050 h 156210"/>
                <a:gd name="connsiteX5" fmla="*/ 36195 w 100965"/>
                <a:gd name="connsiteY5" fmla="*/ 0 h 156210"/>
                <a:gd name="connsiteX6" fmla="*/ 100965 w 100965"/>
                <a:gd name="connsiteY6" fmla="*/ 152400 h 156210"/>
                <a:gd name="connsiteX7" fmla="*/ 74295 w 100965"/>
                <a:gd name="connsiteY7" fmla="*/ 156210 h 156210"/>
                <a:gd name="connsiteX8" fmla="*/ 59055 w 100965"/>
                <a:gd name="connsiteY8" fmla="*/ 91440 h 156210"/>
                <a:gd name="connsiteX9" fmla="*/ 19050 w 100965"/>
                <a:gd name="connsiteY9" fmla="*/ 156210 h 156210"/>
                <a:gd name="connsiteX10" fmla="*/ 7620 w 100965"/>
                <a:gd name="connsiteY10" fmla="*/ 148590 h 156210"/>
                <a:gd name="connsiteX0" fmla="*/ 7620 w 100965"/>
                <a:gd name="connsiteY0" fmla="*/ 148590 h 156210"/>
                <a:gd name="connsiteX1" fmla="*/ 40005 w 100965"/>
                <a:gd name="connsiteY1" fmla="*/ 62865 h 156210"/>
                <a:gd name="connsiteX2" fmla="*/ 20955 w 100965"/>
                <a:gd name="connsiteY2" fmla="*/ 28575 h 156210"/>
                <a:gd name="connsiteX3" fmla="*/ 7620 w 100965"/>
                <a:gd name="connsiteY3" fmla="*/ 41910 h 156210"/>
                <a:gd name="connsiteX4" fmla="*/ 0 w 100965"/>
                <a:gd name="connsiteY4" fmla="*/ 19050 h 156210"/>
                <a:gd name="connsiteX5" fmla="*/ 36195 w 100965"/>
                <a:gd name="connsiteY5" fmla="*/ 0 h 156210"/>
                <a:gd name="connsiteX6" fmla="*/ 100965 w 100965"/>
                <a:gd name="connsiteY6" fmla="*/ 152400 h 156210"/>
                <a:gd name="connsiteX7" fmla="*/ 74295 w 100965"/>
                <a:gd name="connsiteY7" fmla="*/ 156210 h 156210"/>
                <a:gd name="connsiteX8" fmla="*/ 49530 w 100965"/>
                <a:gd name="connsiteY8" fmla="*/ 78105 h 156210"/>
                <a:gd name="connsiteX9" fmla="*/ 19050 w 100965"/>
                <a:gd name="connsiteY9" fmla="*/ 156210 h 156210"/>
                <a:gd name="connsiteX10" fmla="*/ 7620 w 100965"/>
                <a:gd name="connsiteY10" fmla="*/ 148590 h 156210"/>
                <a:gd name="connsiteX0" fmla="*/ 7620 w 91440"/>
                <a:gd name="connsiteY0" fmla="*/ 148590 h 156210"/>
                <a:gd name="connsiteX1" fmla="*/ 40005 w 91440"/>
                <a:gd name="connsiteY1" fmla="*/ 62865 h 156210"/>
                <a:gd name="connsiteX2" fmla="*/ 20955 w 91440"/>
                <a:gd name="connsiteY2" fmla="*/ 28575 h 156210"/>
                <a:gd name="connsiteX3" fmla="*/ 7620 w 91440"/>
                <a:gd name="connsiteY3" fmla="*/ 41910 h 156210"/>
                <a:gd name="connsiteX4" fmla="*/ 0 w 91440"/>
                <a:gd name="connsiteY4" fmla="*/ 19050 h 156210"/>
                <a:gd name="connsiteX5" fmla="*/ 36195 w 91440"/>
                <a:gd name="connsiteY5" fmla="*/ 0 h 156210"/>
                <a:gd name="connsiteX6" fmla="*/ 91440 w 91440"/>
                <a:gd name="connsiteY6" fmla="*/ 154305 h 156210"/>
                <a:gd name="connsiteX7" fmla="*/ 74295 w 91440"/>
                <a:gd name="connsiteY7" fmla="*/ 156210 h 156210"/>
                <a:gd name="connsiteX8" fmla="*/ 49530 w 91440"/>
                <a:gd name="connsiteY8" fmla="*/ 78105 h 156210"/>
                <a:gd name="connsiteX9" fmla="*/ 19050 w 91440"/>
                <a:gd name="connsiteY9" fmla="*/ 156210 h 156210"/>
                <a:gd name="connsiteX10" fmla="*/ 7620 w 91440"/>
                <a:gd name="connsiteY10" fmla="*/ 148590 h 156210"/>
                <a:gd name="connsiteX0" fmla="*/ 7620 w 91440"/>
                <a:gd name="connsiteY0" fmla="*/ 140970 h 148590"/>
                <a:gd name="connsiteX1" fmla="*/ 40005 w 91440"/>
                <a:gd name="connsiteY1" fmla="*/ 55245 h 148590"/>
                <a:gd name="connsiteX2" fmla="*/ 20955 w 91440"/>
                <a:gd name="connsiteY2" fmla="*/ 20955 h 148590"/>
                <a:gd name="connsiteX3" fmla="*/ 7620 w 91440"/>
                <a:gd name="connsiteY3" fmla="*/ 34290 h 148590"/>
                <a:gd name="connsiteX4" fmla="*/ 0 w 91440"/>
                <a:gd name="connsiteY4" fmla="*/ 11430 h 148590"/>
                <a:gd name="connsiteX5" fmla="*/ 28575 w 91440"/>
                <a:gd name="connsiteY5" fmla="*/ 0 h 148590"/>
                <a:gd name="connsiteX6" fmla="*/ 91440 w 91440"/>
                <a:gd name="connsiteY6" fmla="*/ 146685 h 148590"/>
                <a:gd name="connsiteX7" fmla="*/ 74295 w 91440"/>
                <a:gd name="connsiteY7" fmla="*/ 148590 h 148590"/>
                <a:gd name="connsiteX8" fmla="*/ 49530 w 91440"/>
                <a:gd name="connsiteY8" fmla="*/ 70485 h 148590"/>
                <a:gd name="connsiteX9" fmla="*/ 19050 w 91440"/>
                <a:gd name="connsiteY9" fmla="*/ 148590 h 148590"/>
                <a:gd name="connsiteX10" fmla="*/ 7620 w 91440"/>
                <a:gd name="connsiteY10" fmla="*/ 140970 h 148590"/>
                <a:gd name="connsiteX0" fmla="*/ 7620 w 91440"/>
                <a:gd name="connsiteY0" fmla="*/ 140970 h 148590"/>
                <a:gd name="connsiteX1" fmla="*/ 40005 w 91440"/>
                <a:gd name="connsiteY1" fmla="*/ 55245 h 148590"/>
                <a:gd name="connsiteX2" fmla="*/ 20955 w 91440"/>
                <a:gd name="connsiteY2" fmla="*/ 20955 h 148590"/>
                <a:gd name="connsiteX3" fmla="*/ 7620 w 91440"/>
                <a:gd name="connsiteY3" fmla="*/ 34290 h 148590"/>
                <a:gd name="connsiteX4" fmla="*/ 0 w 91440"/>
                <a:gd name="connsiteY4" fmla="*/ 11430 h 148590"/>
                <a:gd name="connsiteX5" fmla="*/ 28575 w 91440"/>
                <a:gd name="connsiteY5" fmla="*/ 0 h 148590"/>
                <a:gd name="connsiteX6" fmla="*/ 91440 w 91440"/>
                <a:gd name="connsiteY6" fmla="*/ 146685 h 148590"/>
                <a:gd name="connsiteX7" fmla="*/ 74295 w 91440"/>
                <a:gd name="connsiteY7" fmla="*/ 148590 h 148590"/>
                <a:gd name="connsiteX8" fmla="*/ 49530 w 91440"/>
                <a:gd name="connsiteY8" fmla="*/ 70485 h 148590"/>
                <a:gd name="connsiteX9" fmla="*/ 19050 w 91440"/>
                <a:gd name="connsiteY9" fmla="*/ 148590 h 148590"/>
                <a:gd name="connsiteX10" fmla="*/ 7620 w 91440"/>
                <a:gd name="connsiteY10" fmla="*/ 140970 h 1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" h="148590">
                  <a:moveTo>
                    <a:pt x="7620" y="140970"/>
                  </a:moveTo>
                  <a:lnTo>
                    <a:pt x="40005" y="55245"/>
                  </a:lnTo>
                  <a:lnTo>
                    <a:pt x="20955" y="20955"/>
                  </a:lnTo>
                  <a:lnTo>
                    <a:pt x="7620" y="34290"/>
                  </a:lnTo>
                  <a:lnTo>
                    <a:pt x="0" y="11430"/>
                  </a:lnTo>
                  <a:lnTo>
                    <a:pt x="28575" y="0"/>
                  </a:lnTo>
                  <a:lnTo>
                    <a:pt x="91440" y="146685"/>
                  </a:lnTo>
                  <a:lnTo>
                    <a:pt x="74295" y="148590"/>
                  </a:lnTo>
                  <a:lnTo>
                    <a:pt x="49530" y="70485"/>
                  </a:lnTo>
                  <a:cubicBezTo>
                    <a:pt x="34925" y="86360"/>
                    <a:pt x="29845" y="125095"/>
                    <a:pt x="19050" y="148590"/>
                  </a:cubicBezTo>
                  <a:lnTo>
                    <a:pt x="7620" y="140970"/>
                  </a:lnTo>
                  <a:close/>
                </a:path>
              </a:pathLst>
            </a:custGeom>
            <a:noFill/>
            <a:ln w="3175">
              <a:solidFill>
                <a:srgbClr val="B6B0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dirty="0"/>
            </a:p>
          </p:txBody>
        </p:sp>
        <p:sp>
          <p:nvSpPr>
            <p:cNvPr id="73" name="Freeform 72"/>
            <p:cNvSpPr/>
            <p:nvPr userDrawn="1"/>
          </p:nvSpPr>
          <p:spPr>
            <a:xfrm rot="7239487">
              <a:off x="6918185" y="4722158"/>
              <a:ext cx="91440" cy="148590"/>
            </a:xfrm>
            <a:custGeom>
              <a:avLst/>
              <a:gdLst>
                <a:gd name="connsiteX0" fmla="*/ 7620 w 100965"/>
                <a:gd name="connsiteY0" fmla="*/ 148590 h 156210"/>
                <a:gd name="connsiteX1" fmla="*/ 40005 w 100965"/>
                <a:gd name="connsiteY1" fmla="*/ 62865 h 156210"/>
                <a:gd name="connsiteX2" fmla="*/ 20955 w 100965"/>
                <a:gd name="connsiteY2" fmla="*/ 28575 h 156210"/>
                <a:gd name="connsiteX3" fmla="*/ 7620 w 100965"/>
                <a:gd name="connsiteY3" fmla="*/ 41910 h 156210"/>
                <a:gd name="connsiteX4" fmla="*/ 0 w 100965"/>
                <a:gd name="connsiteY4" fmla="*/ 19050 h 156210"/>
                <a:gd name="connsiteX5" fmla="*/ 36195 w 100965"/>
                <a:gd name="connsiteY5" fmla="*/ 0 h 156210"/>
                <a:gd name="connsiteX6" fmla="*/ 100965 w 100965"/>
                <a:gd name="connsiteY6" fmla="*/ 152400 h 156210"/>
                <a:gd name="connsiteX7" fmla="*/ 74295 w 100965"/>
                <a:gd name="connsiteY7" fmla="*/ 156210 h 156210"/>
                <a:gd name="connsiteX8" fmla="*/ 59055 w 100965"/>
                <a:gd name="connsiteY8" fmla="*/ 91440 h 156210"/>
                <a:gd name="connsiteX9" fmla="*/ 7620 w 100965"/>
                <a:gd name="connsiteY9" fmla="*/ 148590 h 156210"/>
                <a:gd name="connsiteX0" fmla="*/ 7620 w 100965"/>
                <a:gd name="connsiteY0" fmla="*/ 148590 h 156210"/>
                <a:gd name="connsiteX1" fmla="*/ 40005 w 100965"/>
                <a:gd name="connsiteY1" fmla="*/ 62865 h 156210"/>
                <a:gd name="connsiteX2" fmla="*/ 20955 w 100965"/>
                <a:gd name="connsiteY2" fmla="*/ 28575 h 156210"/>
                <a:gd name="connsiteX3" fmla="*/ 7620 w 100965"/>
                <a:gd name="connsiteY3" fmla="*/ 41910 h 156210"/>
                <a:gd name="connsiteX4" fmla="*/ 0 w 100965"/>
                <a:gd name="connsiteY4" fmla="*/ 19050 h 156210"/>
                <a:gd name="connsiteX5" fmla="*/ 36195 w 100965"/>
                <a:gd name="connsiteY5" fmla="*/ 0 h 156210"/>
                <a:gd name="connsiteX6" fmla="*/ 100965 w 100965"/>
                <a:gd name="connsiteY6" fmla="*/ 152400 h 156210"/>
                <a:gd name="connsiteX7" fmla="*/ 74295 w 100965"/>
                <a:gd name="connsiteY7" fmla="*/ 156210 h 156210"/>
                <a:gd name="connsiteX8" fmla="*/ 59055 w 100965"/>
                <a:gd name="connsiteY8" fmla="*/ 91440 h 156210"/>
                <a:gd name="connsiteX9" fmla="*/ 19050 w 100965"/>
                <a:gd name="connsiteY9" fmla="*/ 156210 h 156210"/>
                <a:gd name="connsiteX10" fmla="*/ 7620 w 100965"/>
                <a:gd name="connsiteY10" fmla="*/ 148590 h 156210"/>
                <a:gd name="connsiteX0" fmla="*/ 7620 w 100965"/>
                <a:gd name="connsiteY0" fmla="*/ 148590 h 156210"/>
                <a:gd name="connsiteX1" fmla="*/ 40005 w 100965"/>
                <a:gd name="connsiteY1" fmla="*/ 62865 h 156210"/>
                <a:gd name="connsiteX2" fmla="*/ 20955 w 100965"/>
                <a:gd name="connsiteY2" fmla="*/ 28575 h 156210"/>
                <a:gd name="connsiteX3" fmla="*/ 7620 w 100965"/>
                <a:gd name="connsiteY3" fmla="*/ 41910 h 156210"/>
                <a:gd name="connsiteX4" fmla="*/ 0 w 100965"/>
                <a:gd name="connsiteY4" fmla="*/ 19050 h 156210"/>
                <a:gd name="connsiteX5" fmla="*/ 36195 w 100965"/>
                <a:gd name="connsiteY5" fmla="*/ 0 h 156210"/>
                <a:gd name="connsiteX6" fmla="*/ 100965 w 100965"/>
                <a:gd name="connsiteY6" fmla="*/ 152400 h 156210"/>
                <a:gd name="connsiteX7" fmla="*/ 74295 w 100965"/>
                <a:gd name="connsiteY7" fmla="*/ 156210 h 156210"/>
                <a:gd name="connsiteX8" fmla="*/ 49530 w 100965"/>
                <a:gd name="connsiteY8" fmla="*/ 78105 h 156210"/>
                <a:gd name="connsiteX9" fmla="*/ 19050 w 100965"/>
                <a:gd name="connsiteY9" fmla="*/ 156210 h 156210"/>
                <a:gd name="connsiteX10" fmla="*/ 7620 w 100965"/>
                <a:gd name="connsiteY10" fmla="*/ 148590 h 156210"/>
                <a:gd name="connsiteX0" fmla="*/ 7620 w 91440"/>
                <a:gd name="connsiteY0" fmla="*/ 148590 h 156210"/>
                <a:gd name="connsiteX1" fmla="*/ 40005 w 91440"/>
                <a:gd name="connsiteY1" fmla="*/ 62865 h 156210"/>
                <a:gd name="connsiteX2" fmla="*/ 20955 w 91440"/>
                <a:gd name="connsiteY2" fmla="*/ 28575 h 156210"/>
                <a:gd name="connsiteX3" fmla="*/ 7620 w 91440"/>
                <a:gd name="connsiteY3" fmla="*/ 41910 h 156210"/>
                <a:gd name="connsiteX4" fmla="*/ 0 w 91440"/>
                <a:gd name="connsiteY4" fmla="*/ 19050 h 156210"/>
                <a:gd name="connsiteX5" fmla="*/ 36195 w 91440"/>
                <a:gd name="connsiteY5" fmla="*/ 0 h 156210"/>
                <a:gd name="connsiteX6" fmla="*/ 91440 w 91440"/>
                <a:gd name="connsiteY6" fmla="*/ 154305 h 156210"/>
                <a:gd name="connsiteX7" fmla="*/ 74295 w 91440"/>
                <a:gd name="connsiteY7" fmla="*/ 156210 h 156210"/>
                <a:gd name="connsiteX8" fmla="*/ 49530 w 91440"/>
                <a:gd name="connsiteY8" fmla="*/ 78105 h 156210"/>
                <a:gd name="connsiteX9" fmla="*/ 19050 w 91440"/>
                <a:gd name="connsiteY9" fmla="*/ 156210 h 156210"/>
                <a:gd name="connsiteX10" fmla="*/ 7620 w 91440"/>
                <a:gd name="connsiteY10" fmla="*/ 148590 h 156210"/>
                <a:gd name="connsiteX0" fmla="*/ 7620 w 91440"/>
                <a:gd name="connsiteY0" fmla="*/ 140970 h 148590"/>
                <a:gd name="connsiteX1" fmla="*/ 40005 w 91440"/>
                <a:gd name="connsiteY1" fmla="*/ 55245 h 148590"/>
                <a:gd name="connsiteX2" fmla="*/ 20955 w 91440"/>
                <a:gd name="connsiteY2" fmla="*/ 20955 h 148590"/>
                <a:gd name="connsiteX3" fmla="*/ 7620 w 91440"/>
                <a:gd name="connsiteY3" fmla="*/ 34290 h 148590"/>
                <a:gd name="connsiteX4" fmla="*/ 0 w 91440"/>
                <a:gd name="connsiteY4" fmla="*/ 11430 h 148590"/>
                <a:gd name="connsiteX5" fmla="*/ 28575 w 91440"/>
                <a:gd name="connsiteY5" fmla="*/ 0 h 148590"/>
                <a:gd name="connsiteX6" fmla="*/ 91440 w 91440"/>
                <a:gd name="connsiteY6" fmla="*/ 146685 h 148590"/>
                <a:gd name="connsiteX7" fmla="*/ 74295 w 91440"/>
                <a:gd name="connsiteY7" fmla="*/ 148590 h 148590"/>
                <a:gd name="connsiteX8" fmla="*/ 49530 w 91440"/>
                <a:gd name="connsiteY8" fmla="*/ 70485 h 148590"/>
                <a:gd name="connsiteX9" fmla="*/ 19050 w 91440"/>
                <a:gd name="connsiteY9" fmla="*/ 148590 h 148590"/>
                <a:gd name="connsiteX10" fmla="*/ 7620 w 91440"/>
                <a:gd name="connsiteY10" fmla="*/ 140970 h 148590"/>
                <a:gd name="connsiteX0" fmla="*/ 7620 w 91440"/>
                <a:gd name="connsiteY0" fmla="*/ 140970 h 148590"/>
                <a:gd name="connsiteX1" fmla="*/ 40005 w 91440"/>
                <a:gd name="connsiteY1" fmla="*/ 55245 h 148590"/>
                <a:gd name="connsiteX2" fmla="*/ 20955 w 91440"/>
                <a:gd name="connsiteY2" fmla="*/ 20955 h 148590"/>
                <a:gd name="connsiteX3" fmla="*/ 7620 w 91440"/>
                <a:gd name="connsiteY3" fmla="*/ 34290 h 148590"/>
                <a:gd name="connsiteX4" fmla="*/ 0 w 91440"/>
                <a:gd name="connsiteY4" fmla="*/ 11430 h 148590"/>
                <a:gd name="connsiteX5" fmla="*/ 28575 w 91440"/>
                <a:gd name="connsiteY5" fmla="*/ 0 h 148590"/>
                <a:gd name="connsiteX6" fmla="*/ 91440 w 91440"/>
                <a:gd name="connsiteY6" fmla="*/ 146685 h 148590"/>
                <a:gd name="connsiteX7" fmla="*/ 74295 w 91440"/>
                <a:gd name="connsiteY7" fmla="*/ 148590 h 148590"/>
                <a:gd name="connsiteX8" fmla="*/ 49530 w 91440"/>
                <a:gd name="connsiteY8" fmla="*/ 70485 h 148590"/>
                <a:gd name="connsiteX9" fmla="*/ 19050 w 91440"/>
                <a:gd name="connsiteY9" fmla="*/ 148590 h 148590"/>
                <a:gd name="connsiteX10" fmla="*/ 7620 w 91440"/>
                <a:gd name="connsiteY10" fmla="*/ 140970 h 1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" h="148590">
                  <a:moveTo>
                    <a:pt x="7620" y="140970"/>
                  </a:moveTo>
                  <a:lnTo>
                    <a:pt x="40005" y="55245"/>
                  </a:lnTo>
                  <a:lnTo>
                    <a:pt x="20955" y="20955"/>
                  </a:lnTo>
                  <a:lnTo>
                    <a:pt x="7620" y="34290"/>
                  </a:lnTo>
                  <a:lnTo>
                    <a:pt x="0" y="11430"/>
                  </a:lnTo>
                  <a:lnTo>
                    <a:pt x="28575" y="0"/>
                  </a:lnTo>
                  <a:lnTo>
                    <a:pt x="91440" y="146685"/>
                  </a:lnTo>
                  <a:lnTo>
                    <a:pt x="74295" y="148590"/>
                  </a:lnTo>
                  <a:lnTo>
                    <a:pt x="49530" y="70485"/>
                  </a:lnTo>
                  <a:cubicBezTo>
                    <a:pt x="34925" y="86360"/>
                    <a:pt x="29845" y="125095"/>
                    <a:pt x="19050" y="148590"/>
                  </a:cubicBezTo>
                  <a:lnTo>
                    <a:pt x="7620" y="140970"/>
                  </a:lnTo>
                  <a:close/>
                </a:path>
              </a:pathLst>
            </a:custGeom>
            <a:noFill/>
            <a:ln w="3175">
              <a:solidFill>
                <a:srgbClr val="B6B0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dirty="0"/>
            </a:p>
          </p:txBody>
        </p:sp>
        <p:sp>
          <p:nvSpPr>
            <p:cNvPr id="74" name="Freeform 73"/>
            <p:cNvSpPr/>
            <p:nvPr userDrawn="1"/>
          </p:nvSpPr>
          <p:spPr>
            <a:xfrm rot="8934239">
              <a:off x="6976070" y="4668075"/>
              <a:ext cx="91440" cy="148590"/>
            </a:xfrm>
            <a:custGeom>
              <a:avLst/>
              <a:gdLst>
                <a:gd name="connsiteX0" fmla="*/ 7620 w 100965"/>
                <a:gd name="connsiteY0" fmla="*/ 148590 h 156210"/>
                <a:gd name="connsiteX1" fmla="*/ 40005 w 100965"/>
                <a:gd name="connsiteY1" fmla="*/ 62865 h 156210"/>
                <a:gd name="connsiteX2" fmla="*/ 20955 w 100965"/>
                <a:gd name="connsiteY2" fmla="*/ 28575 h 156210"/>
                <a:gd name="connsiteX3" fmla="*/ 7620 w 100965"/>
                <a:gd name="connsiteY3" fmla="*/ 41910 h 156210"/>
                <a:gd name="connsiteX4" fmla="*/ 0 w 100965"/>
                <a:gd name="connsiteY4" fmla="*/ 19050 h 156210"/>
                <a:gd name="connsiteX5" fmla="*/ 36195 w 100965"/>
                <a:gd name="connsiteY5" fmla="*/ 0 h 156210"/>
                <a:gd name="connsiteX6" fmla="*/ 100965 w 100965"/>
                <a:gd name="connsiteY6" fmla="*/ 152400 h 156210"/>
                <a:gd name="connsiteX7" fmla="*/ 74295 w 100965"/>
                <a:gd name="connsiteY7" fmla="*/ 156210 h 156210"/>
                <a:gd name="connsiteX8" fmla="*/ 59055 w 100965"/>
                <a:gd name="connsiteY8" fmla="*/ 91440 h 156210"/>
                <a:gd name="connsiteX9" fmla="*/ 7620 w 100965"/>
                <a:gd name="connsiteY9" fmla="*/ 148590 h 156210"/>
                <a:gd name="connsiteX0" fmla="*/ 7620 w 100965"/>
                <a:gd name="connsiteY0" fmla="*/ 148590 h 156210"/>
                <a:gd name="connsiteX1" fmla="*/ 40005 w 100965"/>
                <a:gd name="connsiteY1" fmla="*/ 62865 h 156210"/>
                <a:gd name="connsiteX2" fmla="*/ 20955 w 100965"/>
                <a:gd name="connsiteY2" fmla="*/ 28575 h 156210"/>
                <a:gd name="connsiteX3" fmla="*/ 7620 w 100965"/>
                <a:gd name="connsiteY3" fmla="*/ 41910 h 156210"/>
                <a:gd name="connsiteX4" fmla="*/ 0 w 100965"/>
                <a:gd name="connsiteY4" fmla="*/ 19050 h 156210"/>
                <a:gd name="connsiteX5" fmla="*/ 36195 w 100965"/>
                <a:gd name="connsiteY5" fmla="*/ 0 h 156210"/>
                <a:gd name="connsiteX6" fmla="*/ 100965 w 100965"/>
                <a:gd name="connsiteY6" fmla="*/ 152400 h 156210"/>
                <a:gd name="connsiteX7" fmla="*/ 74295 w 100965"/>
                <a:gd name="connsiteY7" fmla="*/ 156210 h 156210"/>
                <a:gd name="connsiteX8" fmla="*/ 59055 w 100965"/>
                <a:gd name="connsiteY8" fmla="*/ 91440 h 156210"/>
                <a:gd name="connsiteX9" fmla="*/ 19050 w 100965"/>
                <a:gd name="connsiteY9" fmla="*/ 156210 h 156210"/>
                <a:gd name="connsiteX10" fmla="*/ 7620 w 100965"/>
                <a:gd name="connsiteY10" fmla="*/ 148590 h 156210"/>
                <a:gd name="connsiteX0" fmla="*/ 7620 w 100965"/>
                <a:gd name="connsiteY0" fmla="*/ 148590 h 156210"/>
                <a:gd name="connsiteX1" fmla="*/ 40005 w 100965"/>
                <a:gd name="connsiteY1" fmla="*/ 62865 h 156210"/>
                <a:gd name="connsiteX2" fmla="*/ 20955 w 100965"/>
                <a:gd name="connsiteY2" fmla="*/ 28575 h 156210"/>
                <a:gd name="connsiteX3" fmla="*/ 7620 w 100965"/>
                <a:gd name="connsiteY3" fmla="*/ 41910 h 156210"/>
                <a:gd name="connsiteX4" fmla="*/ 0 w 100965"/>
                <a:gd name="connsiteY4" fmla="*/ 19050 h 156210"/>
                <a:gd name="connsiteX5" fmla="*/ 36195 w 100965"/>
                <a:gd name="connsiteY5" fmla="*/ 0 h 156210"/>
                <a:gd name="connsiteX6" fmla="*/ 100965 w 100965"/>
                <a:gd name="connsiteY6" fmla="*/ 152400 h 156210"/>
                <a:gd name="connsiteX7" fmla="*/ 74295 w 100965"/>
                <a:gd name="connsiteY7" fmla="*/ 156210 h 156210"/>
                <a:gd name="connsiteX8" fmla="*/ 49530 w 100965"/>
                <a:gd name="connsiteY8" fmla="*/ 78105 h 156210"/>
                <a:gd name="connsiteX9" fmla="*/ 19050 w 100965"/>
                <a:gd name="connsiteY9" fmla="*/ 156210 h 156210"/>
                <a:gd name="connsiteX10" fmla="*/ 7620 w 100965"/>
                <a:gd name="connsiteY10" fmla="*/ 148590 h 156210"/>
                <a:gd name="connsiteX0" fmla="*/ 7620 w 91440"/>
                <a:gd name="connsiteY0" fmla="*/ 148590 h 156210"/>
                <a:gd name="connsiteX1" fmla="*/ 40005 w 91440"/>
                <a:gd name="connsiteY1" fmla="*/ 62865 h 156210"/>
                <a:gd name="connsiteX2" fmla="*/ 20955 w 91440"/>
                <a:gd name="connsiteY2" fmla="*/ 28575 h 156210"/>
                <a:gd name="connsiteX3" fmla="*/ 7620 w 91440"/>
                <a:gd name="connsiteY3" fmla="*/ 41910 h 156210"/>
                <a:gd name="connsiteX4" fmla="*/ 0 w 91440"/>
                <a:gd name="connsiteY4" fmla="*/ 19050 h 156210"/>
                <a:gd name="connsiteX5" fmla="*/ 36195 w 91440"/>
                <a:gd name="connsiteY5" fmla="*/ 0 h 156210"/>
                <a:gd name="connsiteX6" fmla="*/ 91440 w 91440"/>
                <a:gd name="connsiteY6" fmla="*/ 154305 h 156210"/>
                <a:gd name="connsiteX7" fmla="*/ 74295 w 91440"/>
                <a:gd name="connsiteY7" fmla="*/ 156210 h 156210"/>
                <a:gd name="connsiteX8" fmla="*/ 49530 w 91440"/>
                <a:gd name="connsiteY8" fmla="*/ 78105 h 156210"/>
                <a:gd name="connsiteX9" fmla="*/ 19050 w 91440"/>
                <a:gd name="connsiteY9" fmla="*/ 156210 h 156210"/>
                <a:gd name="connsiteX10" fmla="*/ 7620 w 91440"/>
                <a:gd name="connsiteY10" fmla="*/ 148590 h 156210"/>
                <a:gd name="connsiteX0" fmla="*/ 7620 w 91440"/>
                <a:gd name="connsiteY0" fmla="*/ 140970 h 148590"/>
                <a:gd name="connsiteX1" fmla="*/ 40005 w 91440"/>
                <a:gd name="connsiteY1" fmla="*/ 55245 h 148590"/>
                <a:gd name="connsiteX2" fmla="*/ 20955 w 91440"/>
                <a:gd name="connsiteY2" fmla="*/ 20955 h 148590"/>
                <a:gd name="connsiteX3" fmla="*/ 7620 w 91440"/>
                <a:gd name="connsiteY3" fmla="*/ 34290 h 148590"/>
                <a:gd name="connsiteX4" fmla="*/ 0 w 91440"/>
                <a:gd name="connsiteY4" fmla="*/ 11430 h 148590"/>
                <a:gd name="connsiteX5" fmla="*/ 28575 w 91440"/>
                <a:gd name="connsiteY5" fmla="*/ 0 h 148590"/>
                <a:gd name="connsiteX6" fmla="*/ 91440 w 91440"/>
                <a:gd name="connsiteY6" fmla="*/ 146685 h 148590"/>
                <a:gd name="connsiteX7" fmla="*/ 74295 w 91440"/>
                <a:gd name="connsiteY7" fmla="*/ 148590 h 148590"/>
                <a:gd name="connsiteX8" fmla="*/ 49530 w 91440"/>
                <a:gd name="connsiteY8" fmla="*/ 70485 h 148590"/>
                <a:gd name="connsiteX9" fmla="*/ 19050 w 91440"/>
                <a:gd name="connsiteY9" fmla="*/ 148590 h 148590"/>
                <a:gd name="connsiteX10" fmla="*/ 7620 w 91440"/>
                <a:gd name="connsiteY10" fmla="*/ 140970 h 148590"/>
                <a:gd name="connsiteX0" fmla="*/ 7620 w 91440"/>
                <a:gd name="connsiteY0" fmla="*/ 140970 h 148590"/>
                <a:gd name="connsiteX1" fmla="*/ 40005 w 91440"/>
                <a:gd name="connsiteY1" fmla="*/ 55245 h 148590"/>
                <a:gd name="connsiteX2" fmla="*/ 20955 w 91440"/>
                <a:gd name="connsiteY2" fmla="*/ 20955 h 148590"/>
                <a:gd name="connsiteX3" fmla="*/ 7620 w 91440"/>
                <a:gd name="connsiteY3" fmla="*/ 34290 h 148590"/>
                <a:gd name="connsiteX4" fmla="*/ 0 w 91440"/>
                <a:gd name="connsiteY4" fmla="*/ 11430 h 148590"/>
                <a:gd name="connsiteX5" fmla="*/ 28575 w 91440"/>
                <a:gd name="connsiteY5" fmla="*/ 0 h 148590"/>
                <a:gd name="connsiteX6" fmla="*/ 91440 w 91440"/>
                <a:gd name="connsiteY6" fmla="*/ 146685 h 148590"/>
                <a:gd name="connsiteX7" fmla="*/ 74295 w 91440"/>
                <a:gd name="connsiteY7" fmla="*/ 148590 h 148590"/>
                <a:gd name="connsiteX8" fmla="*/ 49530 w 91440"/>
                <a:gd name="connsiteY8" fmla="*/ 70485 h 148590"/>
                <a:gd name="connsiteX9" fmla="*/ 19050 w 91440"/>
                <a:gd name="connsiteY9" fmla="*/ 148590 h 148590"/>
                <a:gd name="connsiteX10" fmla="*/ 7620 w 91440"/>
                <a:gd name="connsiteY10" fmla="*/ 140970 h 1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" h="148590">
                  <a:moveTo>
                    <a:pt x="7620" y="140970"/>
                  </a:moveTo>
                  <a:lnTo>
                    <a:pt x="40005" y="55245"/>
                  </a:lnTo>
                  <a:lnTo>
                    <a:pt x="20955" y="20955"/>
                  </a:lnTo>
                  <a:lnTo>
                    <a:pt x="7620" y="34290"/>
                  </a:lnTo>
                  <a:lnTo>
                    <a:pt x="0" y="11430"/>
                  </a:lnTo>
                  <a:lnTo>
                    <a:pt x="28575" y="0"/>
                  </a:lnTo>
                  <a:lnTo>
                    <a:pt x="91440" y="146685"/>
                  </a:lnTo>
                  <a:lnTo>
                    <a:pt x="74295" y="148590"/>
                  </a:lnTo>
                  <a:lnTo>
                    <a:pt x="49530" y="70485"/>
                  </a:lnTo>
                  <a:cubicBezTo>
                    <a:pt x="34925" y="86360"/>
                    <a:pt x="29845" y="125095"/>
                    <a:pt x="19050" y="148590"/>
                  </a:cubicBezTo>
                  <a:lnTo>
                    <a:pt x="7620" y="140970"/>
                  </a:lnTo>
                  <a:close/>
                </a:path>
              </a:pathLst>
            </a:custGeom>
            <a:noFill/>
            <a:ln w="3175">
              <a:solidFill>
                <a:srgbClr val="B6B0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dirty="0"/>
            </a:p>
          </p:txBody>
        </p:sp>
        <p:sp>
          <p:nvSpPr>
            <p:cNvPr id="75" name="Freeform 74"/>
            <p:cNvSpPr/>
            <p:nvPr userDrawn="1"/>
          </p:nvSpPr>
          <p:spPr>
            <a:xfrm rot="10800000">
              <a:off x="7046595" y="4648688"/>
              <a:ext cx="91440" cy="148590"/>
            </a:xfrm>
            <a:custGeom>
              <a:avLst/>
              <a:gdLst>
                <a:gd name="connsiteX0" fmla="*/ 7620 w 100965"/>
                <a:gd name="connsiteY0" fmla="*/ 148590 h 156210"/>
                <a:gd name="connsiteX1" fmla="*/ 40005 w 100965"/>
                <a:gd name="connsiteY1" fmla="*/ 62865 h 156210"/>
                <a:gd name="connsiteX2" fmla="*/ 20955 w 100965"/>
                <a:gd name="connsiteY2" fmla="*/ 28575 h 156210"/>
                <a:gd name="connsiteX3" fmla="*/ 7620 w 100965"/>
                <a:gd name="connsiteY3" fmla="*/ 41910 h 156210"/>
                <a:gd name="connsiteX4" fmla="*/ 0 w 100965"/>
                <a:gd name="connsiteY4" fmla="*/ 19050 h 156210"/>
                <a:gd name="connsiteX5" fmla="*/ 36195 w 100965"/>
                <a:gd name="connsiteY5" fmla="*/ 0 h 156210"/>
                <a:gd name="connsiteX6" fmla="*/ 100965 w 100965"/>
                <a:gd name="connsiteY6" fmla="*/ 152400 h 156210"/>
                <a:gd name="connsiteX7" fmla="*/ 74295 w 100965"/>
                <a:gd name="connsiteY7" fmla="*/ 156210 h 156210"/>
                <a:gd name="connsiteX8" fmla="*/ 59055 w 100965"/>
                <a:gd name="connsiteY8" fmla="*/ 91440 h 156210"/>
                <a:gd name="connsiteX9" fmla="*/ 7620 w 100965"/>
                <a:gd name="connsiteY9" fmla="*/ 148590 h 156210"/>
                <a:gd name="connsiteX0" fmla="*/ 7620 w 100965"/>
                <a:gd name="connsiteY0" fmla="*/ 148590 h 156210"/>
                <a:gd name="connsiteX1" fmla="*/ 40005 w 100965"/>
                <a:gd name="connsiteY1" fmla="*/ 62865 h 156210"/>
                <a:gd name="connsiteX2" fmla="*/ 20955 w 100965"/>
                <a:gd name="connsiteY2" fmla="*/ 28575 h 156210"/>
                <a:gd name="connsiteX3" fmla="*/ 7620 w 100965"/>
                <a:gd name="connsiteY3" fmla="*/ 41910 h 156210"/>
                <a:gd name="connsiteX4" fmla="*/ 0 w 100965"/>
                <a:gd name="connsiteY4" fmla="*/ 19050 h 156210"/>
                <a:gd name="connsiteX5" fmla="*/ 36195 w 100965"/>
                <a:gd name="connsiteY5" fmla="*/ 0 h 156210"/>
                <a:gd name="connsiteX6" fmla="*/ 100965 w 100965"/>
                <a:gd name="connsiteY6" fmla="*/ 152400 h 156210"/>
                <a:gd name="connsiteX7" fmla="*/ 74295 w 100965"/>
                <a:gd name="connsiteY7" fmla="*/ 156210 h 156210"/>
                <a:gd name="connsiteX8" fmla="*/ 59055 w 100965"/>
                <a:gd name="connsiteY8" fmla="*/ 91440 h 156210"/>
                <a:gd name="connsiteX9" fmla="*/ 19050 w 100965"/>
                <a:gd name="connsiteY9" fmla="*/ 156210 h 156210"/>
                <a:gd name="connsiteX10" fmla="*/ 7620 w 100965"/>
                <a:gd name="connsiteY10" fmla="*/ 148590 h 156210"/>
                <a:gd name="connsiteX0" fmla="*/ 7620 w 100965"/>
                <a:gd name="connsiteY0" fmla="*/ 148590 h 156210"/>
                <a:gd name="connsiteX1" fmla="*/ 40005 w 100965"/>
                <a:gd name="connsiteY1" fmla="*/ 62865 h 156210"/>
                <a:gd name="connsiteX2" fmla="*/ 20955 w 100965"/>
                <a:gd name="connsiteY2" fmla="*/ 28575 h 156210"/>
                <a:gd name="connsiteX3" fmla="*/ 7620 w 100965"/>
                <a:gd name="connsiteY3" fmla="*/ 41910 h 156210"/>
                <a:gd name="connsiteX4" fmla="*/ 0 w 100965"/>
                <a:gd name="connsiteY4" fmla="*/ 19050 h 156210"/>
                <a:gd name="connsiteX5" fmla="*/ 36195 w 100965"/>
                <a:gd name="connsiteY5" fmla="*/ 0 h 156210"/>
                <a:gd name="connsiteX6" fmla="*/ 100965 w 100965"/>
                <a:gd name="connsiteY6" fmla="*/ 152400 h 156210"/>
                <a:gd name="connsiteX7" fmla="*/ 74295 w 100965"/>
                <a:gd name="connsiteY7" fmla="*/ 156210 h 156210"/>
                <a:gd name="connsiteX8" fmla="*/ 49530 w 100965"/>
                <a:gd name="connsiteY8" fmla="*/ 78105 h 156210"/>
                <a:gd name="connsiteX9" fmla="*/ 19050 w 100965"/>
                <a:gd name="connsiteY9" fmla="*/ 156210 h 156210"/>
                <a:gd name="connsiteX10" fmla="*/ 7620 w 100965"/>
                <a:gd name="connsiteY10" fmla="*/ 148590 h 156210"/>
                <a:gd name="connsiteX0" fmla="*/ 7620 w 91440"/>
                <a:gd name="connsiteY0" fmla="*/ 148590 h 156210"/>
                <a:gd name="connsiteX1" fmla="*/ 40005 w 91440"/>
                <a:gd name="connsiteY1" fmla="*/ 62865 h 156210"/>
                <a:gd name="connsiteX2" fmla="*/ 20955 w 91440"/>
                <a:gd name="connsiteY2" fmla="*/ 28575 h 156210"/>
                <a:gd name="connsiteX3" fmla="*/ 7620 w 91440"/>
                <a:gd name="connsiteY3" fmla="*/ 41910 h 156210"/>
                <a:gd name="connsiteX4" fmla="*/ 0 w 91440"/>
                <a:gd name="connsiteY4" fmla="*/ 19050 h 156210"/>
                <a:gd name="connsiteX5" fmla="*/ 36195 w 91440"/>
                <a:gd name="connsiteY5" fmla="*/ 0 h 156210"/>
                <a:gd name="connsiteX6" fmla="*/ 91440 w 91440"/>
                <a:gd name="connsiteY6" fmla="*/ 154305 h 156210"/>
                <a:gd name="connsiteX7" fmla="*/ 74295 w 91440"/>
                <a:gd name="connsiteY7" fmla="*/ 156210 h 156210"/>
                <a:gd name="connsiteX8" fmla="*/ 49530 w 91440"/>
                <a:gd name="connsiteY8" fmla="*/ 78105 h 156210"/>
                <a:gd name="connsiteX9" fmla="*/ 19050 w 91440"/>
                <a:gd name="connsiteY9" fmla="*/ 156210 h 156210"/>
                <a:gd name="connsiteX10" fmla="*/ 7620 w 91440"/>
                <a:gd name="connsiteY10" fmla="*/ 148590 h 156210"/>
                <a:gd name="connsiteX0" fmla="*/ 7620 w 91440"/>
                <a:gd name="connsiteY0" fmla="*/ 140970 h 148590"/>
                <a:gd name="connsiteX1" fmla="*/ 40005 w 91440"/>
                <a:gd name="connsiteY1" fmla="*/ 55245 h 148590"/>
                <a:gd name="connsiteX2" fmla="*/ 20955 w 91440"/>
                <a:gd name="connsiteY2" fmla="*/ 20955 h 148590"/>
                <a:gd name="connsiteX3" fmla="*/ 7620 w 91440"/>
                <a:gd name="connsiteY3" fmla="*/ 34290 h 148590"/>
                <a:gd name="connsiteX4" fmla="*/ 0 w 91440"/>
                <a:gd name="connsiteY4" fmla="*/ 11430 h 148590"/>
                <a:gd name="connsiteX5" fmla="*/ 28575 w 91440"/>
                <a:gd name="connsiteY5" fmla="*/ 0 h 148590"/>
                <a:gd name="connsiteX6" fmla="*/ 91440 w 91440"/>
                <a:gd name="connsiteY6" fmla="*/ 146685 h 148590"/>
                <a:gd name="connsiteX7" fmla="*/ 74295 w 91440"/>
                <a:gd name="connsiteY7" fmla="*/ 148590 h 148590"/>
                <a:gd name="connsiteX8" fmla="*/ 49530 w 91440"/>
                <a:gd name="connsiteY8" fmla="*/ 70485 h 148590"/>
                <a:gd name="connsiteX9" fmla="*/ 19050 w 91440"/>
                <a:gd name="connsiteY9" fmla="*/ 148590 h 148590"/>
                <a:gd name="connsiteX10" fmla="*/ 7620 w 91440"/>
                <a:gd name="connsiteY10" fmla="*/ 140970 h 148590"/>
                <a:gd name="connsiteX0" fmla="*/ 7620 w 91440"/>
                <a:gd name="connsiteY0" fmla="*/ 140970 h 148590"/>
                <a:gd name="connsiteX1" fmla="*/ 40005 w 91440"/>
                <a:gd name="connsiteY1" fmla="*/ 55245 h 148590"/>
                <a:gd name="connsiteX2" fmla="*/ 20955 w 91440"/>
                <a:gd name="connsiteY2" fmla="*/ 20955 h 148590"/>
                <a:gd name="connsiteX3" fmla="*/ 7620 w 91440"/>
                <a:gd name="connsiteY3" fmla="*/ 34290 h 148590"/>
                <a:gd name="connsiteX4" fmla="*/ 0 w 91440"/>
                <a:gd name="connsiteY4" fmla="*/ 11430 h 148590"/>
                <a:gd name="connsiteX5" fmla="*/ 28575 w 91440"/>
                <a:gd name="connsiteY5" fmla="*/ 0 h 148590"/>
                <a:gd name="connsiteX6" fmla="*/ 91440 w 91440"/>
                <a:gd name="connsiteY6" fmla="*/ 146685 h 148590"/>
                <a:gd name="connsiteX7" fmla="*/ 74295 w 91440"/>
                <a:gd name="connsiteY7" fmla="*/ 148590 h 148590"/>
                <a:gd name="connsiteX8" fmla="*/ 49530 w 91440"/>
                <a:gd name="connsiteY8" fmla="*/ 70485 h 148590"/>
                <a:gd name="connsiteX9" fmla="*/ 19050 w 91440"/>
                <a:gd name="connsiteY9" fmla="*/ 148590 h 148590"/>
                <a:gd name="connsiteX10" fmla="*/ 7620 w 91440"/>
                <a:gd name="connsiteY10" fmla="*/ 140970 h 1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" h="148590">
                  <a:moveTo>
                    <a:pt x="7620" y="140970"/>
                  </a:moveTo>
                  <a:lnTo>
                    <a:pt x="40005" y="55245"/>
                  </a:lnTo>
                  <a:lnTo>
                    <a:pt x="20955" y="20955"/>
                  </a:lnTo>
                  <a:lnTo>
                    <a:pt x="7620" y="34290"/>
                  </a:lnTo>
                  <a:lnTo>
                    <a:pt x="0" y="11430"/>
                  </a:lnTo>
                  <a:lnTo>
                    <a:pt x="28575" y="0"/>
                  </a:lnTo>
                  <a:lnTo>
                    <a:pt x="91440" y="146685"/>
                  </a:lnTo>
                  <a:lnTo>
                    <a:pt x="74295" y="148590"/>
                  </a:lnTo>
                  <a:lnTo>
                    <a:pt x="49530" y="70485"/>
                  </a:lnTo>
                  <a:cubicBezTo>
                    <a:pt x="34925" y="86360"/>
                    <a:pt x="29845" y="125095"/>
                    <a:pt x="19050" y="148590"/>
                  </a:cubicBezTo>
                  <a:lnTo>
                    <a:pt x="7620" y="140970"/>
                  </a:lnTo>
                  <a:close/>
                </a:path>
              </a:pathLst>
            </a:custGeom>
            <a:noFill/>
            <a:ln w="3175">
              <a:solidFill>
                <a:srgbClr val="B6B0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dirty="0"/>
            </a:p>
          </p:txBody>
        </p:sp>
        <p:sp>
          <p:nvSpPr>
            <p:cNvPr id="76" name="Freeform 75"/>
            <p:cNvSpPr/>
            <p:nvPr userDrawn="1"/>
          </p:nvSpPr>
          <p:spPr>
            <a:xfrm rot="19660515">
              <a:off x="7124700" y="4928627"/>
              <a:ext cx="91440" cy="148590"/>
            </a:xfrm>
            <a:custGeom>
              <a:avLst/>
              <a:gdLst>
                <a:gd name="connsiteX0" fmla="*/ 7620 w 100965"/>
                <a:gd name="connsiteY0" fmla="*/ 148590 h 156210"/>
                <a:gd name="connsiteX1" fmla="*/ 40005 w 100965"/>
                <a:gd name="connsiteY1" fmla="*/ 62865 h 156210"/>
                <a:gd name="connsiteX2" fmla="*/ 20955 w 100965"/>
                <a:gd name="connsiteY2" fmla="*/ 28575 h 156210"/>
                <a:gd name="connsiteX3" fmla="*/ 7620 w 100965"/>
                <a:gd name="connsiteY3" fmla="*/ 41910 h 156210"/>
                <a:gd name="connsiteX4" fmla="*/ 0 w 100965"/>
                <a:gd name="connsiteY4" fmla="*/ 19050 h 156210"/>
                <a:gd name="connsiteX5" fmla="*/ 36195 w 100965"/>
                <a:gd name="connsiteY5" fmla="*/ 0 h 156210"/>
                <a:gd name="connsiteX6" fmla="*/ 100965 w 100965"/>
                <a:gd name="connsiteY6" fmla="*/ 152400 h 156210"/>
                <a:gd name="connsiteX7" fmla="*/ 74295 w 100965"/>
                <a:gd name="connsiteY7" fmla="*/ 156210 h 156210"/>
                <a:gd name="connsiteX8" fmla="*/ 59055 w 100965"/>
                <a:gd name="connsiteY8" fmla="*/ 91440 h 156210"/>
                <a:gd name="connsiteX9" fmla="*/ 7620 w 100965"/>
                <a:gd name="connsiteY9" fmla="*/ 148590 h 156210"/>
                <a:gd name="connsiteX0" fmla="*/ 7620 w 100965"/>
                <a:gd name="connsiteY0" fmla="*/ 148590 h 156210"/>
                <a:gd name="connsiteX1" fmla="*/ 40005 w 100965"/>
                <a:gd name="connsiteY1" fmla="*/ 62865 h 156210"/>
                <a:gd name="connsiteX2" fmla="*/ 20955 w 100965"/>
                <a:gd name="connsiteY2" fmla="*/ 28575 h 156210"/>
                <a:gd name="connsiteX3" fmla="*/ 7620 w 100965"/>
                <a:gd name="connsiteY3" fmla="*/ 41910 h 156210"/>
                <a:gd name="connsiteX4" fmla="*/ 0 w 100965"/>
                <a:gd name="connsiteY4" fmla="*/ 19050 h 156210"/>
                <a:gd name="connsiteX5" fmla="*/ 36195 w 100965"/>
                <a:gd name="connsiteY5" fmla="*/ 0 h 156210"/>
                <a:gd name="connsiteX6" fmla="*/ 100965 w 100965"/>
                <a:gd name="connsiteY6" fmla="*/ 152400 h 156210"/>
                <a:gd name="connsiteX7" fmla="*/ 74295 w 100965"/>
                <a:gd name="connsiteY7" fmla="*/ 156210 h 156210"/>
                <a:gd name="connsiteX8" fmla="*/ 59055 w 100965"/>
                <a:gd name="connsiteY8" fmla="*/ 91440 h 156210"/>
                <a:gd name="connsiteX9" fmla="*/ 19050 w 100965"/>
                <a:gd name="connsiteY9" fmla="*/ 156210 h 156210"/>
                <a:gd name="connsiteX10" fmla="*/ 7620 w 100965"/>
                <a:gd name="connsiteY10" fmla="*/ 148590 h 156210"/>
                <a:gd name="connsiteX0" fmla="*/ 7620 w 100965"/>
                <a:gd name="connsiteY0" fmla="*/ 148590 h 156210"/>
                <a:gd name="connsiteX1" fmla="*/ 40005 w 100965"/>
                <a:gd name="connsiteY1" fmla="*/ 62865 h 156210"/>
                <a:gd name="connsiteX2" fmla="*/ 20955 w 100965"/>
                <a:gd name="connsiteY2" fmla="*/ 28575 h 156210"/>
                <a:gd name="connsiteX3" fmla="*/ 7620 w 100965"/>
                <a:gd name="connsiteY3" fmla="*/ 41910 h 156210"/>
                <a:gd name="connsiteX4" fmla="*/ 0 w 100965"/>
                <a:gd name="connsiteY4" fmla="*/ 19050 h 156210"/>
                <a:gd name="connsiteX5" fmla="*/ 36195 w 100965"/>
                <a:gd name="connsiteY5" fmla="*/ 0 h 156210"/>
                <a:gd name="connsiteX6" fmla="*/ 100965 w 100965"/>
                <a:gd name="connsiteY6" fmla="*/ 152400 h 156210"/>
                <a:gd name="connsiteX7" fmla="*/ 74295 w 100965"/>
                <a:gd name="connsiteY7" fmla="*/ 156210 h 156210"/>
                <a:gd name="connsiteX8" fmla="*/ 49530 w 100965"/>
                <a:gd name="connsiteY8" fmla="*/ 78105 h 156210"/>
                <a:gd name="connsiteX9" fmla="*/ 19050 w 100965"/>
                <a:gd name="connsiteY9" fmla="*/ 156210 h 156210"/>
                <a:gd name="connsiteX10" fmla="*/ 7620 w 100965"/>
                <a:gd name="connsiteY10" fmla="*/ 148590 h 156210"/>
                <a:gd name="connsiteX0" fmla="*/ 7620 w 91440"/>
                <a:gd name="connsiteY0" fmla="*/ 148590 h 156210"/>
                <a:gd name="connsiteX1" fmla="*/ 40005 w 91440"/>
                <a:gd name="connsiteY1" fmla="*/ 62865 h 156210"/>
                <a:gd name="connsiteX2" fmla="*/ 20955 w 91440"/>
                <a:gd name="connsiteY2" fmla="*/ 28575 h 156210"/>
                <a:gd name="connsiteX3" fmla="*/ 7620 w 91440"/>
                <a:gd name="connsiteY3" fmla="*/ 41910 h 156210"/>
                <a:gd name="connsiteX4" fmla="*/ 0 w 91440"/>
                <a:gd name="connsiteY4" fmla="*/ 19050 h 156210"/>
                <a:gd name="connsiteX5" fmla="*/ 36195 w 91440"/>
                <a:gd name="connsiteY5" fmla="*/ 0 h 156210"/>
                <a:gd name="connsiteX6" fmla="*/ 91440 w 91440"/>
                <a:gd name="connsiteY6" fmla="*/ 154305 h 156210"/>
                <a:gd name="connsiteX7" fmla="*/ 74295 w 91440"/>
                <a:gd name="connsiteY7" fmla="*/ 156210 h 156210"/>
                <a:gd name="connsiteX8" fmla="*/ 49530 w 91440"/>
                <a:gd name="connsiteY8" fmla="*/ 78105 h 156210"/>
                <a:gd name="connsiteX9" fmla="*/ 19050 w 91440"/>
                <a:gd name="connsiteY9" fmla="*/ 156210 h 156210"/>
                <a:gd name="connsiteX10" fmla="*/ 7620 w 91440"/>
                <a:gd name="connsiteY10" fmla="*/ 148590 h 156210"/>
                <a:gd name="connsiteX0" fmla="*/ 7620 w 91440"/>
                <a:gd name="connsiteY0" fmla="*/ 140970 h 148590"/>
                <a:gd name="connsiteX1" fmla="*/ 40005 w 91440"/>
                <a:gd name="connsiteY1" fmla="*/ 55245 h 148590"/>
                <a:gd name="connsiteX2" fmla="*/ 20955 w 91440"/>
                <a:gd name="connsiteY2" fmla="*/ 20955 h 148590"/>
                <a:gd name="connsiteX3" fmla="*/ 7620 w 91440"/>
                <a:gd name="connsiteY3" fmla="*/ 34290 h 148590"/>
                <a:gd name="connsiteX4" fmla="*/ 0 w 91440"/>
                <a:gd name="connsiteY4" fmla="*/ 11430 h 148590"/>
                <a:gd name="connsiteX5" fmla="*/ 28575 w 91440"/>
                <a:gd name="connsiteY5" fmla="*/ 0 h 148590"/>
                <a:gd name="connsiteX6" fmla="*/ 91440 w 91440"/>
                <a:gd name="connsiteY6" fmla="*/ 146685 h 148590"/>
                <a:gd name="connsiteX7" fmla="*/ 74295 w 91440"/>
                <a:gd name="connsiteY7" fmla="*/ 148590 h 148590"/>
                <a:gd name="connsiteX8" fmla="*/ 49530 w 91440"/>
                <a:gd name="connsiteY8" fmla="*/ 70485 h 148590"/>
                <a:gd name="connsiteX9" fmla="*/ 19050 w 91440"/>
                <a:gd name="connsiteY9" fmla="*/ 148590 h 148590"/>
                <a:gd name="connsiteX10" fmla="*/ 7620 w 91440"/>
                <a:gd name="connsiteY10" fmla="*/ 140970 h 148590"/>
                <a:gd name="connsiteX0" fmla="*/ 7620 w 91440"/>
                <a:gd name="connsiteY0" fmla="*/ 140970 h 148590"/>
                <a:gd name="connsiteX1" fmla="*/ 40005 w 91440"/>
                <a:gd name="connsiteY1" fmla="*/ 55245 h 148590"/>
                <a:gd name="connsiteX2" fmla="*/ 20955 w 91440"/>
                <a:gd name="connsiteY2" fmla="*/ 20955 h 148590"/>
                <a:gd name="connsiteX3" fmla="*/ 7620 w 91440"/>
                <a:gd name="connsiteY3" fmla="*/ 34290 h 148590"/>
                <a:gd name="connsiteX4" fmla="*/ 0 w 91440"/>
                <a:gd name="connsiteY4" fmla="*/ 11430 h 148590"/>
                <a:gd name="connsiteX5" fmla="*/ 28575 w 91440"/>
                <a:gd name="connsiteY5" fmla="*/ 0 h 148590"/>
                <a:gd name="connsiteX6" fmla="*/ 91440 w 91440"/>
                <a:gd name="connsiteY6" fmla="*/ 146685 h 148590"/>
                <a:gd name="connsiteX7" fmla="*/ 74295 w 91440"/>
                <a:gd name="connsiteY7" fmla="*/ 148590 h 148590"/>
                <a:gd name="connsiteX8" fmla="*/ 49530 w 91440"/>
                <a:gd name="connsiteY8" fmla="*/ 70485 h 148590"/>
                <a:gd name="connsiteX9" fmla="*/ 19050 w 91440"/>
                <a:gd name="connsiteY9" fmla="*/ 148590 h 148590"/>
                <a:gd name="connsiteX10" fmla="*/ 7620 w 91440"/>
                <a:gd name="connsiteY10" fmla="*/ 140970 h 1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" h="148590">
                  <a:moveTo>
                    <a:pt x="7620" y="140970"/>
                  </a:moveTo>
                  <a:lnTo>
                    <a:pt x="40005" y="55245"/>
                  </a:lnTo>
                  <a:lnTo>
                    <a:pt x="20955" y="20955"/>
                  </a:lnTo>
                  <a:lnTo>
                    <a:pt x="7620" y="34290"/>
                  </a:lnTo>
                  <a:lnTo>
                    <a:pt x="0" y="11430"/>
                  </a:lnTo>
                  <a:lnTo>
                    <a:pt x="28575" y="0"/>
                  </a:lnTo>
                  <a:lnTo>
                    <a:pt x="91440" y="146685"/>
                  </a:lnTo>
                  <a:lnTo>
                    <a:pt x="74295" y="148590"/>
                  </a:lnTo>
                  <a:lnTo>
                    <a:pt x="49530" y="70485"/>
                  </a:lnTo>
                  <a:cubicBezTo>
                    <a:pt x="34925" y="86360"/>
                    <a:pt x="29845" y="125095"/>
                    <a:pt x="19050" y="148590"/>
                  </a:cubicBezTo>
                  <a:lnTo>
                    <a:pt x="7620" y="140970"/>
                  </a:lnTo>
                  <a:close/>
                </a:path>
              </a:pathLst>
            </a:custGeom>
            <a:noFill/>
            <a:ln w="3175">
              <a:solidFill>
                <a:srgbClr val="B6B0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dirty="0"/>
            </a:p>
          </p:txBody>
        </p:sp>
        <p:sp>
          <p:nvSpPr>
            <p:cNvPr id="77" name="Freeform 76"/>
            <p:cNvSpPr/>
            <p:nvPr userDrawn="1"/>
          </p:nvSpPr>
          <p:spPr>
            <a:xfrm rot="17930355">
              <a:off x="7174334" y="4872497"/>
              <a:ext cx="91440" cy="148590"/>
            </a:xfrm>
            <a:custGeom>
              <a:avLst/>
              <a:gdLst>
                <a:gd name="connsiteX0" fmla="*/ 7620 w 100965"/>
                <a:gd name="connsiteY0" fmla="*/ 148590 h 156210"/>
                <a:gd name="connsiteX1" fmla="*/ 40005 w 100965"/>
                <a:gd name="connsiteY1" fmla="*/ 62865 h 156210"/>
                <a:gd name="connsiteX2" fmla="*/ 20955 w 100965"/>
                <a:gd name="connsiteY2" fmla="*/ 28575 h 156210"/>
                <a:gd name="connsiteX3" fmla="*/ 7620 w 100965"/>
                <a:gd name="connsiteY3" fmla="*/ 41910 h 156210"/>
                <a:gd name="connsiteX4" fmla="*/ 0 w 100965"/>
                <a:gd name="connsiteY4" fmla="*/ 19050 h 156210"/>
                <a:gd name="connsiteX5" fmla="*/ 36195 w 100965"/>
                <a:gd name="connsiteY5" fmla="*/ 0 h 156210"/>
                <a:gd name="connsiteX6" fmla="*/ 100965 w 100965"/>
                <a:gd name="connsiteY6" fmla="*/ 152400 h 156210"/>
                <a:gd name="connsiteX7" fmla="*/ 74295 w 100965"/>
                <a:gd name="connsiteY7" fmla="*/ 156210 h 156210"/>
                <a:gd name="connsiteX8" fmla="*/ 59055 w 100965"/>
                <a:gd name="connsiteY8" fmla="*/ 91440 h 156210"/>
                <a:gd name="connsiteX9" fmla="*/ 7620 w 100965"/>
                <a:gd name="connsiteY9" fmla="*/ 148590 h 156210"/>
                <a:gd name="connsiteX0" fmla="*/ 7620 w 100965"/>
                <a:gd name="connsiteY0" fmla="*/ 148590 h 156210"/>
                <a:gd name="connsiteX1" fmla="*/ 40005 w 100965"/>
                <a:gd name="connsiteY1" fmla="*/ 62865 h 156210"/>
                <a:gd name="connsiteX2" fmla="*/ 20955 w 100965"/>
                <a:gd name="connsiteY2" fmla="*/ 28575 h 156210"/>
                <a:gd name="connsiteX3" fmla="*/ 7620 w 100965"/>
                <a:gd name="connsiteY3" fmla="*/ 41910 h 156210"/>
                <a:gd name="connsiteX4" fmla="*/ 0 w 100965"/>
                <a:gd name="connsiteY4" fmla="*/ 19050 h 156210"/>
                <a:gd name="connsiteX5" fmla="*/ 36195 w 100965"/>
                <a:gd name="connsiteY5" fmla="*/ 0 h 156210"/>
                <a:gd name="connsiteX6" fmla="*/ 100965 w 100965"/>
                <a:gd name="connsiteY6" fmla="*/ 152400 h 156210"/>
                <a:gd name="connsiteX7" fmla="*/ 74295 w 100965"/>
                <a:gd name="connsiteY7" fmla="*/ 156210 h 156210"/>
                <a:gd name="connsiteX8" fmla="*/ 59055 w 100965"/>
                <a:gd name="connsiteY8" fmla="*/ 91440 h 156210"/>
                <a:gd name="connsiteX9" fmla="*/ 19050 w 100965"/>
                <a:gd name="connsiteY9" fmla="*/ 156210 h 156210"/>
                <a:gd name="connsiteX10" fmla="*/ 7620 w 100965"/>
                <a:gd name="connsiteY10" fmla="*/ 148590 h 156210"/>
                <a:gd name="connsiteX0" fmla="*/ 7620 w 100965"/>
                <a:gd name="connsiteY0" fmla="*/ 148590 h 156210"/>
                <a:gd name="connsiteX1" fmla="*/ 40005 w 100965"/>
                <a:gd name="connsiteY1" fmla="*/ 62865 h 156210"/>
                <a:gd name="connsiteX2" fmla="*/ 20955 w 100965"/>
                <a:gd name="connsiteY2" fmla="*/ 28575 h 156210"/>
                <a:gd name="connsiteX3" fmla="*/ 7620 w 100965"/>
                <a:gd name="connsiteY3" fmla="*/ 41910 h 156210"/>
                <a:gd name="connsiteX4" fmla="*/ 0 w 100965"/>
                <a:gd name="connsiteY4" fmla="*/ 19050 h 156210"/>
                <a:gd name="connsiteX5" fmla="*/ 36195 w 100965"/>
                <a:gd name="connsiteY5" fmla="*/ 0 h 156210"/>
                <a:gd name="connsiteX6" fmla="*/ 100965 w 100965"/>
                <a:gd name="connsiteY6" fmla="*/ 152400 h 156210"/>
                <a:gd name="connsiteX7" fmla="*/ 74295 w 100965"/>
                <a:gd name="connsiteY7" fmla="*/ 156210 h 156210"/>
                <a:gd name="connsiteX8" fmla="*/ 49530 w 100965"/>
                <a:gd name="connsiteY8" fmla="*/ 78105 h 156210"/>
                <a:gd name="connsiteX9" fmla="*/ 19050 w 100965"/>
                <a:gd name="connsiteY9" fmla="*/ 156210 h 156210"/>
                <a:gd name="connsiteX10" fmla="*/ 7620 w 100965"/>
                <a:gd name="connsiteY10" fmla="*/ 148590 h 156210"/>
                <a:gd name="connsiteX0" fmla="*/ 7620 w 91440"/>
                <a:gd name="connsiteY0" fmla="*/ 148590 h 156210"/>
                <a:gd name="connsiteX1" fmla="*/ 40005 w 91440"/>
                <a:gd name="connsiteY1" fmla="*/ 62865 h 156210"/>
                <a:gd name="connsiteX2" fmla="*/ 20955 w 91440"/>
                <a:gd name="connsiteY2" fmla="*/ 28575 h 156210"/>
                <a:gd name="connsiteX3" fmla="*/ 7620 w 91440"/>
                <a:gd name="connsiteY3" fmla="*/ 41910 h 156210"/>
                <a:gd name="connsiteX4" fmla="*/ 0 w 91440"/>
                <a:gd name="connsiteY4" fmla="*/ 19050 h 156210"/>
                <a:gd name="connsiteX5" fmla="*/ 36195 w 91440"/>
                <a:gd name="connsiteY5" fmla="*/ 0 h 156210"/>
                <a:gd name="connsiteX6" fmla="*/ 91440 w 91440"/>
                <a:gd name="connsiteY6" fmla="*/ 154305 h 156210"/>
                <a:gd name="connsiteX7" fmla="*/ 74295 w 91440"/>
                <a:gd name="connsiteY7" fmla="*/ 156210 h 156210"/>
                <a:gd name="connsiteX8" fmla="*/ 49530 w 91440"/>
                <a:gd name="connsiteY8" fmla="*/ 78105 h 156210"/>
                <a:gd name="connsiteX9" fmla="*/ 19050 w 91440"/>
                <a:gd name="connsiteY9" fmla="*/ 156210 h 156210"/>
                <a:gd name="connsiteX10" fmla="*/ 7620 w 91440"/>
                <a:gd name="connsiteY10" fmla="*/ 148590 h 156210"/>
                <a:gd name="connsiteX0" fmla="*/ 7620 w 91440"/>
                <a:gd name="connsiteY0" fmla="*/ 140970 h 148590"/>
                <a:gd name="connsiteX1" fmla="*/ 40005 w 91440"/>
                <a:gd name="connsiteY1" fmla="*/ 55245 h 148590"/>
                <a:gd name="connsiteX2" fmla="*/ 20955 w 91440"/>
                <a:gd name="connsiteY2" fmla="*/ 20955 h 148590"/>
                <a:gd name="connsiteX3" fmla="*/ 7620 w 91440"/>
                <a:gd name="connsiteY3" fmla="*/ 34290 h 148590"/>
                <a:gd name="connsiteX4" fmla="*/ 0 w 91440"/>
                <a:gd name="connsiteY4" fmla="*/ 11430 h 148590"/>
                <a:gd name="connsiteX5" fmla="*/ 28575 w 91440"/>
                <a:gd name="connsiteY5" fmla="*/ 0 h 148590"/>
                <a:gd name="connsiteX6" fmla="*/ 91440 w 91440"/>
                <a:gd name="connsiteY6" fmla="*/ 146685 h 148590"/>
                <a:gd name="connsiteX7" fmla="*/ 74295 w 91440"/>
                <a:gd name="connsiteY7" fmla="*/ 148590 h 148590"/>
                <a:gd name="connsiteX8" fmla="*/ 49530 w 91440"/>
                <a:gd name="connsiteY8" fmla="*/ 70485 h 148590"/>
                <a:gd name="connsiteX9" fmla="*/ 19050 w 91440"/>
                <a:gd name="connsiteY9" fmla="*/ 148590 h 148590"/>
                <a:gd name="connsiteX10" fmla="*/ 7620 w 91440"/>
                <a:gd name="connsiteY10" fmla="*/ 140970 h 148590"/>
                <a:gd name="connsiteX0" fmla="*/ 7620 w 91440"/>
                <a:gd name="connsiteY0" fmla="*/ 140970 h 148590"/>
                <a:gd name="connsiteX1" fmla="*/ 40005 w 91440"/>
                <a:gd name="connsiteY1" fmla="*/ 55245 h 148590"/>
                <a:gd name="connsiteX2" fmla="*/ 20955 w 91440"/>
                <a:gd name="connsiteY2" fmla="*/ 20955 h 148590"/>
                <a:gd name="connsiteX3" fmla="*/ 7620 w 91440"/>
                <a:gd name="connsiteY3" fmla="*/ 34290 h 148590"/>
                <a:gd name="connsiteX4" fmla="*/ 0 w 91440"/>
                <a:gd name="connsiteY4" fmla="*/ 11430 h 148590"/>
                <a:gd name="connsiteX5" fmla="*/ 28575 w 91440"/>
                <a:gd name="connsiteY5" fmla="*/ 0 h 148590"/>
                <a:gd name="connsiteX6" fmla="*/ 91440 w 91440"/>
                <a:gd name="connsiteY6" fmla="*/ 146685 h 148590"/>
                <a:gd name="connsiteX7" fmla="*/ 74295 w 91440"/>
                <a:gd name="connsiteY7" fmla="*/ 148590 h 148590"/>
                <a:gd name="connsiteX8" fmla="*/ 49530 w 91440"/>
                <a:gd name="connsiteY8" fmla="*/ 70485 h 148590"/>
                <a:gd name="connsiteX9" fmla="*/ 19050 w 91440"/>
                <a:gd name="connsiteY9" fmla="*/ 148590 h 148590"/>
                <a:gd name="connsiteX10" fmla="*/ 7620 w 91440"/>
                <a:gd name="connsiteY10" fmla="*/ 140970 h 1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" h="148590">
                  <a:moveTo>
                    <a:pt x="7620" y="140970"/>
                  </a:moveTo>
                  <a:lnTo>
                    <a:pt x="40005" y="55245"/>
                  </a:lnTo>
                  <a:lnTo>
                    <a:pt x="20955" y="20955"/>
                  </a:lnTo>
                  <a:lnTo>
                    <a:pt x="7620" y="34290"/>
                  </a:lnTo>
                  <a:lnTo>
                    <a:pt x="0" y="11430"/>
                  </a:lnTo>
                  <a:lnTo>
                    <a:pt x="28575" y="0"/>
                  </a:lnTo>
                  <a:lnTo>
                    <a:pt x="91440" y="146685"/>
                  </a:lnTo>
                  <a:lnTo>
                    <a:pt x="74295" y="148590"/>
                  </a:lnTo>
                  <a:lnTo>
                    <a:pt x="49530" y="70485"/>
                  </a:lnTo>
                  <a:cubicBezTo>
                    <a:pt x="34925" y="86360"/>
                    <a:pt x="29845" y="125095"/>
                    <a:pt x="19050" y="148590"/>
                  </a:cubicBezTo>
                  <a:lnTo>
                    <a:pt x="7620" y="140970"/>
                  </a:lnTo>
                  <a:close/>
                </a:path>
              </a:pathLst>
            </a:custGeom>
            <a:noFill/>
            <a:ln w="3175">
              <a:solidFill>
                <a:srgbClr val="B6B0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dirty="0"/>
            </a:p>
          </p:txBody>
        </p:sp>
        <p:sp>
          <p:nvSpPr>
            <p:cNvPr id="78" name="Freeform 77"/>
            <p:cNvSpPr/>
            <p:nvPr userDrawn="1"/>
          </p:nvSpPr>
          <p:spPr>
            <a:xfrm rot="16200000">
              <a:off x="7195442" y="4797203"/>
              <a:ext cx="91440" cy="148590"/>
            </a:xfrm>
            <a:custGeom>
              <a:avLst/>
              <a:gdLst>
                <a:gd name="connsiteX0" fmla="*/ 7620 w 100965"/>
                <a:gd name="connsiteY0" fmla="*/ 148590 h 156210"/>
                <a:gd name="connsiteX1" fmla="*/ 40005 w 100965"/>
                <a:gd name="connsiteY1" fmla="*/ 62865 h 156210"/>
                <a:gd name="connsiteX2" fmla="*/ 20955 w 100965"/>
                <a:gd name="connsiteY2" fmla="*/ 28575 h 156210"/>
                <a:gd name="connsiteX3" fmla="*/ 7620 w 100965"/>
                <a:gd name="connsiteY3" fmla="*/ 41910 h 156210"/>
                <a:gd name="connsiteX4" fmla="*/ 0 w 100965"/>
                <a:gd name="connsiteY4" fmla="*/ 19050 h 156210"/>
                <a:gd name="connsiteX5" fmla="*/ 36195 w 100965"/>
                <a:gd name="connsiteY5" fmla="*/ 0 h 156210"/>
                <a:gd name="connsiteX6" fmla="*/ 100965 w 100965"/>
                <a:gd name="connsiteY6" fmla="*/ 152400 h 156210"/>
                <a:gd name="connsiteX7" fmla="*/ 74295 w 100965"/>
                <a:gd name="connsiteY7" fmla="*/ 156210 h 156210"/>
                <a:gd name="connsiteX8" fmla="*/ 59055 w 100965"/>
                <a:gd name="connsiteY8" fmla="*/ 91440 h 156210"/>
                <a:gd name="connsiteX9" fmla="*/ 7620 w 100965"/>
                <a:gd name="connsiteY9" fmla="*/ 148590 h 156210"/>
                <a:gd name="connsiteX0" fmla="*/ 7620 w 100965"/>
                <a:gd name="connsiteY0" fmla="*/ 148590 h 156210"/>
                <a:gd name="connsiteX1" fmla="*/ 40005 w 100965"/>
                <a:gd name="connsiteY1" fmla="*/ 62865 h 156210"/>
                <a:gd name="connsiteX2" fmla="*/ 20955 w 100965"/>
                <a:gd name="connsiteY2" fmla="*/ 28575 h 156210"/>
                <a:gd name="connsiteX3" fmla="*/ 7620 w 100965"/>
                <a:gd name="connsiteY3" fmla="*/ 41910 h 156210"/>
                <a:gd name="connsiteX4" fmla="*/ 0 w 100965"/>
                <a:gd name="connsiteY4" fmla="*/ 19050 h 156210"/>
                <a:gd name="connsiteX5" fmla="*/ 36195 w 100965"/>
                <a:gd name="connsiteY5" fmla="*/ 0 h 156210"/>
                <a:gd name="connsiteX6" fmla="*/ 100965 w 100965"/>
                <a:gd name="connsiteY6" fmla="*/ 152400 h 156210"/>
                <a:gd name="connsiteX7" fmla="*/ 74295 w 100965"/>
                <a:gd name="connsiteY7" fmla="*/ 156210 h 156210"/>
                <a:gd name="connsiteX8" fmla="*/ 59055 w 100965"/>
                <a:gd name="connsiteY8" fmla="*/ 91440 h 156210"/>
                <a:gd name="connsiteX9" fmla="*/ 19050 w 100965"/>
                <a:gd name="connsiteY9" fmla="*/ 156210 h 156210"/>
                <a:gd name="connsiteX10" fmla="*/ 7620 w 100965"/>
                <a:gd name="connsiteY10" fmla="*/ 148590 h 156210"/>
                <a:gd name="connsiteX0" fmla="*/ 7620 w 100965"/>
                <a:gd name="connsiteY0" fmla="*/ 148590 h 156210"/>
                <a:gd name="connsiteX1" fmla="*/ 40005 w 100965"/>
                <a:gd name="connsiteY1" fmla="*/ 62865 h 156210"/>
                <a:gd name="connsiteX2" fmla="*/ 20955 w 100965"/>
                <a:gd name="connsiteY2" fmla="*/ 28575 h 156210"/>
                <a:gd name="connsiteX3" fmla="*/ 7620 w 100965"/>
                <a:gd name="connsiteY3" fmla="*/ 41910 h 156210"/>
                <a:gd name="connsiteX4" fmla="*/ 0 w 100965"/>
                <a:gd name="connsiteY4" fmla="*/ 19050 h 156210"/>
                <a:gd name="connsiteX5" fmla="*/ 36195 w 100965"/>
                <a:gd name="connsiteY5" fmla="*/ 0 h 156210"/>
                <a:gd name="connsiteX6" fmla="*/ 100965 w 100965"/>
                <a:gd name="connsiteY6" fmla="*/ 152400 h 156210"/>
                <a:gd name="connsiteX7" fmla="*/ 74295 w 100965"/>
                <a:gd name="connsiteY7" fmla="*/ 156210 h 156210"/>
                <a:gd name="connsiteX8" fmla="*/ 49530 w 100965"/>
                <a:gd name="connsiteY8" fmla="*/ 78105 h 156210"/>
                <a:gd name="connsiteX9" fmla="*/ 19050 w 100965"/>
                <a:gd name="connsiteY9" fmla="*/ 156210 h 156210"/>
                <a:gd name="connsiteX10" fmla="*/ 7620 w 100965"/>
                <a:gd name="connsiteY10" fmla="*/ 148590 h 156210"/>
                <a:gd name="connsiteX0" fmla="*/ 7620 w 91440"/>
                <a:gd name="connsiteY0" fmla="*/ 148590 h 156210"/>
                <a:gd name="connsiteX1" fmla="*/ 40005 w 91440"/>
                <a:gd name="connsiteY1" fmla="*/ 62865 h 156210"/>
                <a:gd name="connsiteX2" fmla="*/ 20955 w 91440"/>
                <a:gd name="connsiteY2" fmla="*/ 28575 h 156210"/>
                <a:gd name="connsiteX3" fmla="*/ 7620 w 91440"/>
                <a:gd name="connsiteY3" fmla="*/ 41910 h 156210"/>
                <a:gd name="connsiteX4" fmla="*/ 0 w 91440"/>
                <a:gd name="connsiteY4" fmla="*/ 19050 h 156210"/>
                <a:gd name="connsiteX5" fmla="*/ 36195 w 91440"/>
                <a:gd name="connsiteY5" fmla="*/ 0 h 156210"/>
                <a:gd name="connsiteX6" fmla="*/ 91440 w 91440"/>
                <a:gd name="connsiteY6" fmla="*/ 154305 h 156210"/>
                <a:gd name="connsiteX7" fmla="*/ 74295 w 91440"/>
                <a:gd name="connsiteY7" fmla="*/ 156210 h 156210"/>
                <a:gd name="connsiteX8" fmla="*/ 49530 w 91440"/>
                <a:gd name="connsiteY8" fmla="*/ 78105 h 156210"/>
                <a:gd name="connsiteX9" fmla="*/ 19050 w 91440"/>
                <a:gd name="connsiteY9" fmla="*/ 156210 h 156210"/>
                <a:gd name="connsiteX10" fmla="*/ 7620 w 91440"/>
                <a:gd name="connsiteY10" fmla="*/ 148590 h 156210"/>
                <a:gd name="connsiteX0" fmla="*/ 7620 w 91440"/>
                <a:gd name="connsiteY0" fmla="*/ 140970 h 148590"/>
                <a:gd name="connsiteX1" fmla="*/ 40005 w 91440"/>
                <a:gd name="connsiteY1" fmla="*/ 55245 h 148590"/>
                <a:gd name="connsiteX2" fmla="*/ 20955 w 91440"/>
                <a:gd name="connsiteY2" fmla="*/ 20955 h 148590"/>
                <a:gd name="connsiteX3" fmla="*/ 7620 w 91440"/>
                <a:gd name="connsiteY3" fmla="*/ 34290 h 148590"/>
                <a:gd name="connsiteX4" fmla="*/ 0 w 91440"/>
                <a:gd name="connsiteY4" fmla="*/ 11430 h 148590"/>
                <a:gd name="connsiteX5" fmla="*/ 28575 w 91440"/>
                <a:gd name="connsiteY5" fmla="*/ 0 h 148590"/>
                <a:gd name="connsiteX6" fmla="*/ 91440 w 91440"/>
                <a:gd name="connsiteY6" fmla="*/ 146685 h 148590"/>
                <a:gd name="connsiteX7" fmla="*/ 74295 w 91440"/>
                <a:gd name="connsiteY7" fmla="*/ 148590 h 148590"/>
                <a:gd name="connsiteX8" fmla="*/ 49530 w 91440"/>
                <a:gd name="connsiteY8" fmla="*/ 70485 h 148590"/>
                <a:gd name="connsiteX9" fmla="*/ 19050 w 91440"/>
                <a:gd name="connsiteY9" fmla="*/ 148590 h 148590"/>
                <a:gd name="connsiteX10" fmla="*/ 7620 w 91440"/>
                <a:gd name="connsiteY10" fmla="*/ 140970 h 148590"/>
                <a:gd name="connsiteX0" fmla="*/ 7620 w 91440"/>
                <a:gd name="connsiteY0" fmla="*/ 140970 h 148590"/>
                <a:gd name="connsiteX1" fmla="*/ 40005 w 91440"/>
                <a:gd name="connsiteY1" fmla="*/ 55245 h 148590"/>
                <a:gd name="connsiteX2" fmla="*/ 20955 w 91440"/>
                <a:gd name="connsiteY2" fmla="*/ 20955 h 148590"/>
                <a:gd name="connsiteX3" fmla="*/ 7620 w 91440"/>
                <a:gd name="connsiteY3" fmla="*/ 34290 h 148590"/>
                <a:gd name="connsiteX4" fmla="*/ 0 w 91440"/>
                <a:gd name="connsiteY4" fmla="*/ 11430 h 148590"/>
                <a:gd name="connsiteX5" fmla="*/ 28575 w 91440"/>
                <a:gd name="connsiteY5" fmla="*/ 0 h 148590"/>
                <a:gd name="connsiteX6" fmla="*/ 91440 w 91440"/>
                <a:gd name="connsiteY6" fmla="*/ 146685 h 148590"/>
                <a:gd name="connsiteX7" fmla="*/ 74295 w 91440"/>
                <a:gd name="connsiteY7" fmla="*/ 148590 h 148590"/>
                <a:gd name="connsiteX8" fmla="*/ 49530 w 91440"/>
                <a:gd name="connsiteY8" fmla="*/ 70485 h 148590"/>
                <a:gd name="connsiteX9" fmla="*/ 19050 w 91440"/>
                <a:gd name="connsiteY9" fmla="*/ 148590 h 148590"/>
                <a:gd name="connsiteX10" fmla="*/ 7620 w 91440"/>
                <a:gd name="connsiteY10" fmla="*/ 140970 h 1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" h="148590">
                  <a:moveTo>
                    <a:pt x="7620" y="140970"/>
                  </a:moveTo>
                  <a:lnTo>
                    <a:pt x="40005" y="55245"/>
                  </a:lnTo>
                  <a:lnTo>
                    <a:pt x="20955" y="20955"/>
                  </a:lnTo>
                  <a:lnTo>
                    <a:pt x="7620" y="34290"/>
                  </a:lnTo>
                  <a:lnTo>
                    <a:pt x="0" y="11430"/>
                  </a:lnTo>
                  <a:lnTo>
                    <a:pt x="28575" y="0"/>
                  </a:lnTo>
                  <a:lnTo>
                    <a:pt x="91440" y="146685"/>
                  </a:lnTo>
                  <a:lnTo>
                    <a:pt x="74295" y="148590"/>
                  </a:lnTo>
                  <a:lnTo>
                    <a:pt x="49530" y="70485"/>
                  </a:lnTo>
                  <a:cubicBezTo>
                    <a:pt x="34925" y="86360"/>
                    <a:pt x="29845" y="125095"/>
                    <a:pt x="19050" y="148590"/>
                  </a:cubicBezTo>
                  <a:lnTo>
                    <a:pt x="7620" y="140970"/>
                  </a:lnTo>
                  <a:close/>
                </a:path>
              </a:pathLst>
            </a:custGeom>
            <a:noFill/>
            <a:ln w="3175">
              <a:solidFill>
                <a:srgbClr val="B6B0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dirty="0"/>
            </a:p>
          </p:txBody>
        </p:sp>
        <p:sp>
          <p:nvSpPr>
            <p:cNvPr id="79" name="Freeform 78"/>
            <p:cNvSpPr/>
            <p:nvPr userDrawn="1"/>
          </p:nvSpPr>
          <p:spPr>
            <a:xfrm rot="14545408">
              <a:off x="7176135" y="4722158"/>
              <a:ext cx="91440" cy="148590"/>
            </a:xfrm>
            <a:custGeom>
              <a:avLst/>
              <a:gdLst>
                <a:gd name="connsiteX0" fmla="*/ 7620 w 100965"/>
                <a:gd name="connsiteY0" fmla="*/ 148590 h 156210"/>
                <a:gd name="connsiteX1" fmla="*/ 40005 w 100965"/>
                <a:gd name="connsiteY1" fmla="*/ 62865 h 156210"/>
                <a:gd name="connsiteX2" fmla="*/ 20955 w 100965"/>
                <a:gd name="connsiteY2" fmla="*/ 28575 h 156210"/>
                <a:gd name="connsiteX3" fmla="*/ 7620 w 100965"/>
                <a:gd name="connsiteY3" fmla="*/ 41910 h 156210"/>
                <a:gd name="connsiteX4" fmla="*/ 0 w 100965"/>
                <a:gd name="connsiteY4" fmla="*/ 19050 h 156210"/>
                <a:gd name="connsiteX5" fmla="*/ 36195 w 100965"/>
                <a:gd name="connsiteY5" fmla="*/ 0 h 156210"/>
                <a:gd name="connsiteX6" fmla="*/ 100965 w 100965"/>
                <a:gd name="connsiteY6" fmla="*/ 152400 h 156210"/>
                <a:gd name="connsiteX7" fmla="*/ 74295 w 100965"/>
                <a:gd name="connsiteY7" fmla="*/ 156210 h 156210"/>
                <a:gd name="connsiteX8" fmla="*/ 59055 w 100965"/>
                <a:gd name="connsiteY8" fmla="*/ 91440 h 156210"/>
                <a:gd name="connsiteX9" fmla="*/ 7620 w 100965"/>
                <a:gd name="connsiteY9" fmla="*/ 148590 h 156210"/>
                <a:gd name="connsiteX0" fmla="*/ 7620 w 100965"/>
                <a:gd name="connsiteY0" fmla="*/ 148590 h 156210"/>
                <a:gd name="connsiteX1" fmla="*/ 40005 w 100965"/>
                <a:gd name="connsiteY1" fmla="*/ 62865 h 156210"/>
                <a:gd name="connsiteX2" fmla="*/ 20955 w 100965"/>
                <a:gd name="connsiteY2" fmla="*/ 28575 h 156210"/>
                <a:gd name="connsiteX3" fmla="*/ 7620 w 100965"/>
                <a:gd name="connsiteY3" fmla="*/ 41910 h 156210"/>
                <a:gd name="connsiteX4" fmla="*/ 0 w 100965"/>
                <a:gd name="connsiteY4" fmla="*/ 19050 h 156210"/>
                <a:gd name="connsiteX5" fmla="*/ 36195 w 100965"/>
                <a:gd name="connsiteY5" fmla="*/ 0 h 156210"/>
                <a:gd name="connsiteX6" fmla="*/ 100965 w 100965"/>
                <a:gd name="connsiteY6" fmla="*/ 152400 h 156210"/>
                <a:gd name="connsiteX7" fmla="*/ 74295 w 100965"/>
                <a:gd name="connsiteY7" fmla="*/ 156210 h 156210"/>
                <a:gd name="connsiteX8" fmla="*/ 59055 w 100965"/>
                <a:gd name="connsiteY8" fmla="*/ 91440 h 156210"/>
                <a:gd name="connsiteX9" fmla="*/ 19050 w 100965"/>
                <a:gd name="connsiteY9" fmla="*/ 156210 h 156210"/>
                <a:gd name="connsiteX10" fmla="*/ 7620 w 100965"/>
                <a:gd name="connsiteY10" fmla="*/ 148590 h 156210"/>
                <a:gd name="connsiteX0" fmla="*/ 7620 w 100965"/>
                <a:gd name="connsiteY0" fmla="*/ 148590 h 156210"/>
                <a:gd name="connsiteX1" fmla="*/ 40005 w 100965"/>
                <a:gd name="connsiteY1" fmla="*/ 62865 h 156210"/>
                <a:gd name="connsiteX2" fmla="*/ 20955 w 100965"/>
                <a:gd name="connsiteY2" fmla="*/ 28575 h 156210"/>
                <a:gd name="connsiteX3" fmla="*/ 7620 w 100965"/>
                <a:gd name="connsiteY3" fmla="*/ 41910 h 156210"/>
                <a:gd name="connsiteX4" fmla="*/ 0 w 100965"/>
                <a:gd name="connsiteY4" fmla="*/ 19050 h 156210"/>
                <a:gd name="connsiteX5" fmla="*/ 36195 w 100965"/>
                <a:gd name="connsiteY5" fmla="*/ 0 h 156210"/>
                <a:gd name="connsiteX6" fmla="*/ 100965 w 100965"/>
                <a:gd name="connsiteY6" fmla="*/ 152400 h 156210"/>
                <a:gd name="connsiteX7" fmla="*/ 74295 w 100965"/>
                <a:gd name="connsiteY7" fmla="*/ 156210 h 156210"/>
                <a:gd name="connsiteX8" fmla="*/ 49530 w 100965"/>
                <a:gd name="connsiteY8" fmla="*/ 78105 h 156210"/>
                <a:gd name="connsiteX9" fmla="*/ 19050 w 100965"/>
                <a:gd name="connsiteY9" fmla="*/ 156210 h 156210"/>
                <a:gd name="connsiteX10" fmla="*/ 7620 w 100965"/>
                <a:gd name="connsiteY10" fmla="*/ 148590 h 156210"/>
                <a:gd name="connsiteX0" fmla="*/ 7620 w 91440"/>
                <a:gd name="connsiteY0" fmla="*/ 148590 h 156210"/>
                <a:gd name="connsiteX1" fmla="*/ 40005 w 91440"/>
                <a:gd name="connsiteY1" fmla="*/ 62865 h 156210"/>
                <a:gd name="connsiteX2" fmla="*/ 20955 w 91440"/>
                <a:gd name="connsiteY2" fmla="*/ 28575 h 156210"/>
                <a:gd name="connsiteX3" fmla="*/ 7620 w 91440"/>
                <a:gd name="connsiteY3" fmla="*/ 41910 h 156210"/>
                <a:gd name="connsiteX4" fmla="*/ 0 w 91440"/>
                <a:gd name="connsiteY4" fmla="*/ 19050 h 156210"/>
                <a:gd name="connsiteX5" fmla="*/ 36195 w 91440"/>
                <a:gd name="connsiteY5" fmla="*/ 0 h 156210"/>
                <a:gd name="connsiteX6" fmla="*/ 91440 w 91440"/>
                <a:gd name="connsiteY6" fmla="*/ 154305 h 156210"/>
                <a:gd name="connsiteX7" fmla="*/ 74295 w 91440"/>
                <a:gd name="connsiteY7" fmla="*/ 156210 h 156210"/>
                <a:gd name="connsiteX8" fmla="*/ 49530 w 91440"/>
                <a:gd name="connsiteY8" fmla="*/ 78105 h 156210"/>
                <a:gd name="connsiteX9" fmla="*/ 19050 w 91440"/>
                <a:gd name="connsiteY9" fmla="*/ 156210 h 156210"/>
                <a:gd name="connsiteX10" fmla="*/ 7620 w 91440"/>
                <a:gd name="connsiteY10" fmla="*/ 148590 h 156210"/>
                <a:gd name="connsiteX0" fmla="*/ 7620 w 91440"/>
                <a:gd name="connsiteY0" fmla="*/ 140970 h 148590"/>
                <a:gd name="connsiteX1" fmla="*/ 40005 w 91440"/>
                <a:gd name="connsiteY1" fmla="*/ 55245 h 148590"/>
                <a:gd name="connsiteX2" fmla="*/ 20955 w 91440"/>
                <a:gd name="connsiteY2" fmla="*/ 20955 h 148590"/>
                <a:gd name="connsiteX3" fmla="*/ 7620 w 91440"/>
                <a:gd name="connsiteY3" fmla="*/ 34290 h 148590"/>
                <a:gd name="connsiteX4" fmla="*/ 0 w 91440"/>
                <a:gd name="connsiteY4" fmla="*/ 11430 h 148590"/>
                <a:gd name="connsiteX5" fmla="*/ 28575 w 91440"/>
                <a:gd name="connsiteY5" fmla="*/ 0 h 148590"/>
                <a:gd name="connsiteX6" fmla="*/ 91440 w 91440"/>
                <a:gd name="connsiteY6" fmla="*/ 146685 h 148590"/>
                <a:gd name="connsiteX7" fmla="*/ 74295 w 91440"/>
                <a:gd name="connsiteY7" fmla="*/ 148590 h 148590"/>
                <a:gd name="connsiteX8" fmla="*/ 49530 w 91440"/>
                <a:gd name="connsiteY8" fmla="*/ 70485 h 148590"/>
                <a:gd name="connsiteX9" fmla="*/ 19050 w 91440"/>
                <a:gd name="connsiteY9" fmla="*/ 148590 h 148590"/>
                <a:gd name="connsiteX10" fmla="*/ 7620 w 91440"/>
                <a:gd name="connsiteY10" fmla="*/ 140970 h 148590"/>
                <a:gd name="connsiteX0" fmla="*/ 7620 w 91440"/>
                <a:gd name="connsiteY0" fmla="*/ 140970 h 148590"/>
                <a:gd name="connsiteX1" fmla="*/ 40005 w 91440"/>
                <a:gd name="connsiteY1" fmla="*/ 55245 h 148590"/>
                <a:gd name="connsiteX2" fmla="*/ 20955 w 91440"/>
                <a:gd name="connsiteY2" fmla="*/ 20955 h 148590"/>
                <a:gd name="connsiteX3" fmla="*/ 7620 w 91440"/>
                <a:gd name="connsiteY3" fmla="*/ 34290 h 148590"/>
                <a:gd name="connsiteX4" fmla="*/ 0 w 91440"/>
                <a:gd name="connsiteY4" fmla="*/ 11430 h 148590"/>
                <a:gd name="connsiteX5" fmla="*/ 28575 w 91440"/>
                <a:gd name="connsiteY5" fmla="*/ 0 h 148590"/>
                <a:gd name="connsiteX6" fmla="*/ 91440 w 91440"/>
                <a:gd name="connsiteY6" fmla="*/ 146685 h 148590"/>
                <a:gd name="connsiteX7" fmla="*/ 74295 w 91440"/>
                <a:gd name="connsiteY7" fmla="*/ 148590 h 148590"/>
                <a:gd name="connsiteX8" fmla="*/ 49530 w 91440"/>
                <a:gd name="connsiteY8" fmla="*/ 70485 h 148590"/>
                <a:gd name="connsiteX9" fmla="*/ 19050 w 91440"/>
                <a:gd name="connsiteY9" fmla="*/ 148590 h 148590"/>
                <a:gd name="connsiteX10" fmla="*/ 7620 w 91440"/>
                <a:gd name="connsiteY10" fmla="*/ 140970 h 1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" h="148590">
                  <a:moveTo>
                    <a:pt x="7620" y="140970"/>
                  </a:moveTo>
                  <a:lnTo>
                    <a:pt x="40005" y="55245"/>
                  </a:lnTo>
                  <a:lnTo>
                    <a:pt x="20955" y="20955"/>
                  </a:lnTo>
                  <a:lnTo>
                    <a:pt x="7620" y="34290"/>
                  </a:lnTo>
                  <a:lnTo>
                    <a:pt x="0" y="11430"/>
                  </a:lnTo>
                  <a:lnTo>
                    <a:pt x="28575" y="0"/>
                  </a:lnTo>
                  <a:lnTo>
                    <a:pt x="91440" y="146685"/>
                  </a:lnTo>
                  <a:lnTo>
                    <a:pt x="74295" y="148590"/>
                  </a:lnTo>
                  <a:lnTo>
                    <a:pt x="49530" y="70485"/>
                  </a:lnTo>
                  <a:cubicBezTo>
                    <a:pt x="34925" y="86360"/>
                    <a:pt x="29845" y="125095"/>
                    <a:pt x="19050" y="148590"/>
                  </a:cubicBezTo>
                  <a:lnTo>
                    <a:pt x="7620" y="140970"/>
                  </a:lnTo>
                  <a:close/>
                </a:path>
              </a:pathLst>
            </a:custGeom>
            <a:noFill/>
            <a:ln w="3175">
              <a:solidFill>
                <a:srgbClr val="B6B0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dirty="0"/>
            </a:p>
          </p:txBody>
        </p:sp>
        <p:sp>
          <p:nvSpPr>
            <p:cNvPr id="80" name="Freeform 79"/>
            <p:cNvSpPr/>
            <p:nvPr userDrawn="1"/>
          </p:nvSpPr>
          <p:spPr>
            <a:xfrm rot="12550700">
              <a:off x="7122213" y="4668942"/>
              <a:ext cx="91440" cy="148590"/>
            </a:xfrm>
            <a:custGeom>
              <a:avLst/>
              <a:gdLst>
                <a:gd name="connsiteX0" fmla="*/ 7620 w 100965"/>
                <a:gd name="connsiteY0" fmla="*/ 148590 h 156210"/>
                <a:gd name="connsiteX1" fmla="*/ 40005 w 100965"/>
                <a:gd name="connsiteY1" fmla="*/ 62865 h 156210"/>
                <a:gd name="connsiteX2" fmla="*/ 20955 w 100965"/>
                <a:gd name="connsiteY2" fmla="*/ 28575 h 156210"/>
                <a:gd name="connsiteX3" fmla="*/ 7620 w 100965"/>
                <a:gd name="connsiteY3" fmla="*/ 41910 h 156210"/>
                <a:gd name="connsiteX4" fmla="*/ 0 w 100965"/>
                <a:gd name="connsiteY4" fmla="*/ 19050 h 156210"/>
                <a:gd name="connsiteX5" fmla="*/ 36195 w 100965"/>
                <a:gd name="connsiteY5" fmla="*/ 0 h 156210"/>
                <a:gd name="connsiteX6" fmla="*/ 100965 w 100965"/>
                <a:gd name="connsiteY6" fmla="*/ 152400 h 156210"/>
                <a:gd name="connsiteX7" fmla="*/ 74295 w 100965"/>
                <a:gd name="connsiteY7" fmla="*/ 156210 h 156210"/>
                <a:gd name="connsiteX8" fmla="*/ 59055 w 100965"/>
                <a:gd name="connsiteY8" fmla="*/ 91440 h 156210"/>
                <a:gd name="connsiteX9" fmla="*/ 7620 w 100965"/>
                <a:gd name="connsiteY9" fmla="*/ 148590 h 156210"/>
                <a:gd name="connsiteX0" fmla="*/ 7620 w 100965"/>
                <a:gd name="connsiteY0" fmla="*/ 148590 h 156210"/>
                <a:gd name="connsiteX1" fmla="*/ 40005 w 100965"/>
                <a:gd name="connsiteY1" fmla="*/ 62865 h 156210"/>
                <a:gd name="connsiteX2" fmla="*/ 20955 w 100965"/>
                <a:gd name="connsiteY2" fmla="*/ 28575 h 156210"/>
                <a:gd name="connsiteX3" fmla="*/ 7620 w 100965"/>
                <a:gd name="connsiteY3" fmla="*/ 41910 h 156210"/>
                <a:gd name="connsiteX4" fmla="*/ 0 w 100965"/>
                <a:gd name="connsiteY4" fmla="*/ 19050 h 156210"/>
                <a:gd name="connsiteX5" fmla="*/ 36195 w 100965"/>
                <a:gd name="connsiteY5" fmla="*/ 0 h 156210"/>
                <a:gd name="connsiteX6" fmla="*/ 100965 w 100965"/>
                <a:gd name="connsiteY6" fmla="*/ 152400 h 156210"/>
                <a:gd name="connsiteX7" fmla="*/ 74295 w 100965"/>
                <a:gd name="connsiteY7" fmla="*/ 156210 h 156210"/>
                <a:gd name="connsiteX8" fmla="*/ 59055 w 100965"/>
                <a:gd name="connsiteY8" fmla="*/ 91440 h 156210"/>
                <a:gd name="connsiteX9" fmla="*/ 19050 w 100965"/>
                <a:gd name="connsiteY9" fmla="*/ 156210 h 156210"/>
                <a:gd name="connsiteX10" fmla="*/ 7620 w 100965"/>
                <a:gd name="connsiteY10" fmla="*/ 148590 h 156210"/>
                <a:gd name="connsiteX0" fmla="*/ 7620 w 100965"/>
                <a:gd name="connsiteY0" fmla="*/ 148590 h 156210"/>
                <a:gd name="connsiteX1" fmla="*/ 40005 w 100965"/>
                <a:gd name="connsiteY1" fmla="*/ 62865 h 156210"/>
                <a:gd name="connsiteX2" fmla="*/ 20955 w 100965"/>
                <a:gd name="connsiteY2" fmla="*/ 28575 h 156210"/>
                <a:gd name="connsiteX3" fmla="*/ 7620 w 100965"/>
                <a:gd name="connsiteY3" fmla="*/ 41910 h 156210"/>
                <a:gd name="connsiteX4" fmla="*/ 0 w 100965"/>
                <a:gd name="connsiteY4" fmla="*/ 19050 h 156210"/>
                <a:gd name="connsiteX5" fmla="*/ 36195 w 100965"/>
                <a:gd name="connsiteY5" fmla="*/ 0 h 156210"/>
                <a:gd name="connsiteX6" fmla="*/ 100965 w 100965"/>
                <a:gd name="connsiteY6" fmla="*/ 152400 h 156210"/>
                <a:gd name="connsiteX7" fmla="*/ 74295 w 100965"/>
                <a:gd name="connsiteY7" fmla="*/ 156210 h 156210"/>
                <a:gd name="connsiteX8" fmla="*/ 49530 w 100965"/>
                <a:gd name="connsiteY8" fmla="*/ 78105 h 156210"/>
                <a:gd name="connsiteX9" fmla="*/ 19050 w 100965"/>
                <a:gd name="connsiteY9" fmla="*/ 156210 h 156210"/>
                <a:gd name="connsiteX10" fmla="*/ 7620 w 100965"/>
                <a:gd name="connsiteY10" fmla="*/ 148590 h 156210"/>
                <a:gd name="connsiteX0" fmla="*/ 7620 w 91440"/>
                <a:gd name="connsiteY0" fmla="*/ 148590 h 156210"/>
                <a:gd name="connsiteX1" fmla="*/ 40005 w 91440"/>
                <a:gd name="connsiteY1" fmla="*/ 62865 h 156210"/>
                <a:gd name="connsiteX2" fmla="*/ 20955 w 91440"/>
                <a:gd name="connsiteY2" fmla="*/ 28575 h 156210"/>
                <a:gd name="connsiteX3" fmla="*/ 7620 w 91440"/>
                <a:gd name="connsiteY3" fmla="*/ 41910 h 156210"/>
                <a:gd name="connsiteX4" fmla="*/ 0 w 91440"/>
                <a:gd name="connsiteY4" fmla="*/ 19050 h 156210"/>
                <a:gd name="connsiteX5" fmla="*/ 36195 w 91440"/>
                <a:gd name="connsiteY5" fmla="*/ 0 h 156210"/>
                <a:gd name="connsiteX6" fmla="*/ 91440 w 91440"/>
                <a:gd name="connsiteY6" fmla="*/ 154305 h 156210"/>
                <a:gd name="connsiteX7" fmla="*/ 74295 w 91440"/>
                <a:gd name="connsiteY7" fmla="*/ 156210 h 156210"/>
                <a:gd name="connsiteX8" fmla="*/ 49530 w 91440"/>
                <a:gd name="connsiteY8" fmla="*/ 78105 h 156210"/>
                <a:gd name="connsiteX9" fmla="*/ 19050 w 91440"/>
                <a:gd name="connsiteY9" fmla="*/ 156210 h 156210"/>
                <a:gd name="connsiteX10" fmla="*/ 7620 w 91440"/>
                <a:gd name="connsiteY10" fmla="*/ 148590 h 156210"/>
                <a:gd name="connsiteX0" fmla="*/ 7620 w 91440"/>
                <a:gd name="connsiteY0" fmla="*/ 140970 h 148590"/>
                <a:gd name="connsiteX1" fmla="*/ 40005 w 91440"/>
                <a:gd name="connsiteY1" fmla="*/ 55245 h 148590"/>
                <a:gd name="connsiteX2" fmla="*/ 20955 w 91440"/>
                <a:gd name="connsiteY2" fmla="*/ 20955 h 148590"/>
                <a:gd name="connsiteX3" fmla="*/ 7620 w 91440"/>
                <a:gd name="connsiteY3" fmla="*/ 34290 h 148590"/>
                <a:gd name="connsiteX4" fmla="*/ 0 w 91440"/>
                <a:gd name="connsiteY4" fmla="*/ 11430 h 148590"/>
                <a:gd name="connsiteX5" fmla="*/ 28575 w 91440"/>
                <a:gd name="connsiteY5" fmla="*/ 0 h 148590"/>
                <a:gd name="connsiteX6" fmla="*/ 91440 w 91440"/>
                <a:gd name="connsiteY6" fmla="*/ 146685 h 148590"/>
                <a:gd name="connsiteX7" fmla="*/ 74295 w 91440"/>
                <a:gd name="connsiteY7" fmla="*/ 148590 h 148590"/>
                <a:gd name="connsiteX8" fmla="*/ 49530 w 91440"/>
                <a:gd name="connsiteY8" fmla="*/ 70485 h 148590"/>
                <a:gd name="connsiteX9" fmla="*/ 19050 w 91440"/>
                <a:gd name="connsiteY9" fmla="*/ 148590 h 148590"/>
                <a:gd name="connsiteX10" fmla="*/ 7620 w 91440"/>
                <a:gd name="connsiteY10" fmla="*/ 140970 h 148590"/>
                <a:gd name="connsiteX0" fmla="*/ 7620 w 91440"/>
                <a:gd name="connsiteY0" fmla="*/ 140970 h 148590"/>
                <a:gd name="connsiteX1" fmla="*/ 40005 w 91440"/>
                <a:gd name="connsiteY1" fmla="*/ 55245 h 148590"/>
                <a:gd name="connsiteX2" fmla="*/ 20955 w 91440"/>
                <a:gd name="connsiteY2" fmla="*/ 20955 h 148590"/>
                <a:gd name="connsiteX3" fmla="*/ 7620 w 91440"/>
                <a:gd name="connsiteY3" fmla="*/ 34290 h 148590"/>
                <a:gd name="connsiteX4" fmla="*/ 0 w 91440"/>
                <a:gd name="connsiteY4" fmla="*/ 11430 h 148590"/>
                <a:gd name="connsiteX5" fmla="*/ 28575 w 91440"/>
                <a:gd name="connsiteY5" fmla="*/ 0 h 148590"/>
                <a:gd name="connsiteX6" fmla="*/ 91440 w 91440"/>
                <a:gd name="connsiteY6" fmla="*/ 146685 h 148590"/>
                <a:gd name="connsiteX7" fmla="*/ 74295 w 91440"/>
                <a:gd name="connsiteY7" fmla="*/ 148590 h 148590"/>
                <a:gd name="connsiteX8" fmla="*/ 49530 w 91440"/>
                <a:gd name="connsiteY8" fmla="*/ 70485 h 148590"/>
                <a:gd name="connsiteX9" fmla="*/ 19050 w 91440"/>
                <a:gd name="connsiteY9" fmla="*/ 148590 h 148590"/>
                <a:gd name="connsiteX10" fmla="*/ 7620 w 91440"/>
                <a:gd name="connsiteY10" fmla="*/ 140970 h 1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" h="148590">
                  <a:moveTo>
                    <a:pt x="7620" y="140970"/>
                  </a:moveTo>
                  <a:lnTo>
                    <a:pt x="40005" y="55245"/>
                  </a:lnTo>
                  <a:lnTo>
                    <a:pt x="20955" y="20955"/>
                  </a:lnTo>
                  <a:lnTo>
                    <a:pt x="7620" y="34290"/>
                  </a:lnTo>
                  <a:lnTo>
                    <a:pt x="0" y="11430"/>
                  </a:lnTo>
                  <a:lnTo>
                    <a:pt x="28575" y="0"/>
                  </a:lnTo>
                  <a:lnTo>
                    <a:pt x="91440" y="146685"/>
                  </a:lnTo>
                  <a:lnTo>
                    <a:pt x="74295" y="148590"/>
                  </a:lnTo>
                  <a:lnTo>
                    <a:pt x="49530" y="70485"/>
                  </a:lnTo>
                  <a:cubicBezTo>
                    <a:pt x="34925" y="86360"/>
                    <a:pt x="29845" y="125095"/>
                    <a:pt x="19050" y="148590"/>
                  </a:cubicBezTo>
                  <a:lnTo>
                    <a:pt x="7620" y="140970"/>
                  </a:lnTo>
                  <a:close/>
                </a:path>
              </a:pathLst>
            </a:custGeom>
            <a:noFill/>
            <a:ln w="3175">
              <a:solidFill>
                <a:srgbClr val="B6B0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dirty="0"/>
            </a:p>
          </p:txBody>
        </p:sp>
        <p:sp>
          <p:nvSpPr>
            <p:cNvPr id="81" name="Freeform 80"/>
            <p:cNvSpPr/>
            <p:nvPr userDrawn="1"/>
          </p:nvSpPr>
          <p:spPr>
            <a:xfrm>
              <a:off x="7145656" y="5160645"/>
              <a:ext cx="45719" cy="127635"/>
            </a:xfrm>
            <a:custGeom>
              <a:avLst/>
              <a:gdLst>
                <a:gd name="connsiteX0" fmla="*/ 0 w 55245"/>
                <a:gd name="connsiteY0" fmla="*/ 0 h 127635"/>
                <a:gd name="connsiteX1" fmla="*/ 55245 w 55245"/>
                <a:gd name="connsiteY1" fmla="*/ 0 h 127635"/>
                <a:gd name="connsiteX2" fmla="*/ 51435 w 55245"/>
                <a:gd name="connsiteY2" fmla="*/ 12763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45" h="127635">
                  <a:moveTo>
                    <a:pt x="0" y="0"/>
                  </a:moveTo>
                  <a:lnTo>
                    <a:pt x="55245" y="0"/>
                  </a:lnTo>
                  <a:lnTo>
                    <a:pt x="51435" y="127635"/>
                  </a:lnTo>
                </a:path>
              </a:pathLst>
            </a:custGeom>
            <a:noFill/>
            <a:ln w="12700">
              <a:solidFill>
                <a:srgbClr val="B6B0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dirty="0"/>
            </a:p>
          </p:txBody>
        </p:sp>
        <p:grpSp>
          <p:nvGrpSpPr>
            <p:cNvPr id="82" name="Group 81"/>
            <p:cNvGrpSpPr/>
            <p:nvPr userDrawn="1"/>
          </p:nvGrpSpPr>
          <p:grpSpPr>
            <a:xfrm>
              <a:off x="7225665" y="5114924"/>
              <a:ext cx="93345" cy="165735"/>
              <a:chOff x="7221855" y="5118734"/>
              <a:chExt cx="93345" cy="165735"/>
            </a:xfrm>
          </p:grpSpPr>
          <p:sp>
            <p:nvSpPr>
              <p:cNvPr id="86" name="Freeform 85"/>
              <p:cNvSpPr/>
              <p:nvPr userDrawn="1"/>
            </p:nvSpPr>
            <p:spPr>
              <a:xfrm>
                <a:off x="7258050" y="5118734"/>
                <a:ext cx="57150" cy="165735"/>
              </a:xfrm>
              <a:custGeom>
                <a:avLst/>
                <a:gdLst>
                  <a:gd name="connsiteX0" fmla="*/ 1905 w 57150"/>
                  <a:gd name="connsiteY0" fmla="*/ 0 h 175260"/>
                  <a:gd name="connsiteX1" fmla="*/ 0 w 57150"/>
                  <a:gd name="connsiteY1" fmla="*/ 154305 h 175260"/>
                  <a:gd name="connsiteX2" fmla="*/ 3810 w 57150"/>
                  <a:gd name="connsiteY2" fmla="*/ 175260 h 175260"/>
                  <a:gd name="connsiteX3" fmla="*/ 57150 w 57150"/>
                  <a:gd name="connsiteY3" fmla="*/ 161925 h 175260"/>
                  <a:gd name="connsiteX4" fmla="*/ 57150 w 57150"/>
                  <a:gd name="connsiteY4" fmla="*/ 161925 h 175260"/>
                  <a:gd name="connsiteX0" fmla="*/ 1905 w 57150"/>
                  <a:gd name="connsiteY0" fmla="*/ 0 h 165735"/>
                  <a:gd name="connsiteX1" fmla="*/ 0 w 57150"/>
                  <a:gd name="connsiteY1" fmla="*/ 154305 h 165735"/>
                  <a:gd name="connsiteX2" fmla="*/ 7620 w 57150"/>
                  <a:gd name="connsiteY2" fmla="*/ 165735 h 165735"/>
                  <a:gd name="connsiteX3" fmla="*/ 57150 w 57150"/>
                  <a:gd name="connsiteY3" fmla="*/ 161925 h 165735"/>
                  <a:gd name="connsiteX4" fmla="*/ 57150 w 57150"/>
                  <a:gd name="connsiteY4" fmla="*/ 161925 h 165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165735">
                    <a:moveTo>
                      <a:pt x="1905" y="0"/>
                    </a:moveTo>
                    <a:lnTo>
                      <a:pt x="0" y="154305"/>
                    </a:lnTo>
                    <a:cubicBezTo>
                      <a:pt x="2062" y="172861"/>
                      <a:pt x="3143" y="156782"/>
                      <a:pt x="7620" y="165735"/>
                    </a:cubicBezTo>
                    <a:lnTo>
                      <a:pt x="57150" y="161925"/>
                    </a:lnTo>
                    <a:lnTo>
                      <a:pt x="57150" y="161925"/>
                    </a:lnTo>
                  </a:path>
                </a:pathLst>
              </a:custGeom>
              <a:noFill/>
              <a:ln w="12700">
                <a:solidFill>
                  <a:srgbClr val="B6B0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GB" dirty="0"/>
              </a:p>
            </p:txBody>
          </p:sp>
          <p:cxnSp>
            <p:nvCxnSpPr>
              <p:cNvPr id="87" name="Straight Connector 86"/>
              <p:cNvCxnSpPr/>
              <p:nvPr userDrawn="1"/>
            </p:nvCxnSpPr>
            <p:spPr>
              <a:xfrm>
                <a:off x="7221855" y="5160645"/>
                <a:ext cx="93345" cy="0"/>
              </a:xfrm>
              <a:prstGeom prst="line">
                <a:avLst/>
              </a:prstGeom>
              <a:noFill/>
              <a:ln w="12700">
                <a:solidFill>
                  <a:srgbClr val="B6B0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3" name="Freeform 82"/>
            <p:cNvSpPr/>
            <p:nvPr userDrawn="1"/>
          </p:nvSpPr>
          <p:spPr>
            <a:xfrm>
              <a:off x="7368540" y="5090160"/>
              <a:ext cx="55245" cy="200025"/>
            </a:xfrm>
            <a:custGeom>
              <a:avLst/>
              <a:gdLst>
                <a:gd name="connsiteX0" fmla="*/ 55245 w 55245"/>
                <a:gd name="connsiteY0" fmla="*/ 0 h 192405"/>
                <a:gd name="connsiteX1" fmla="*/ 0 w 55245"/>
                <a:gd name="connsiteY1" fmla="*/ 5715 h 192405"/>
                <a:gd name="connsiteX2" fmla="*/ 0 w 55245"/>
                <a:gd name="connsiteY2" fmla="*/ 192405 h 192405"/>
                <a:gd name="connsiteX0" fmla="*/ 55245 w 55245"/>
                <a:gd name="connsiteY0" fmla="*/ 7620 h 200025"/>
                <a:gd name="connsiteX1" fmla="*/ 41910 w 55245"/>
                <a:gd name="connsiteY1" fmla="*/ 0 h 200025"/>
                <a:gd name="connsiteX2" fmla="*/ 0 w 55245"/>
                <a:gd name="connsiteY2" fmla="*/ 13335 h 200025"/>
                <a:gd name="connsiteX3" fmla="*/ 0 w 55245"/>
                <a:gd name="connsiteY3" fmla="*/ 200025 h 200025"/>
                <a:gd name="connsiteX0" fmla="*/ 55245 w 55245"/>
                <a:gd name="connsiteY0" fmla="*/ 7620 h 200025"/>
                <a:gd name="connsiteX1" fmla="*/ 41910 w 55245"/>
                <a:gd name="connsiteY1" fmla="*/ 0 h 200025"/>
                <a:gd name="connsiteX2" fmla="*/ 0 w 55245"/>
                <a:gd name="connsiteY2" fmla="*/ 13335 h 200025"/>
                <a:gd name="connsiteX3" fmla="*/ 0 w 55245"/>
                <a:gd name="connsiteY3" fmla="*/ 20002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" h="200025">
                  <a:moveTo>
                    <a:pt x="55245" y="7620"/>
                  </a:moveTo>
                  <a:cubicBezTo>
                    <a:pt x="52070" y="7620"/>
                    <a:pt x="45085" y="0"/>
                    <a:pt x="41910" y="0"/>
                  </a:cubicBezTo>
                  <a:cubicBezTo>
                    <a:pt x="27940" y="4445"/>
                    <a:pt x="10160" y="1270"/>
                    <a:pt x="0" y="13335"/>
                  </a:cubicBezTo>
                  <a:lnTo>
                    <a:pt x="0" y="200025"/>
                  </a:lnTo>
                </a:path>
              </a:pathLst>
            </a:custGeom>
            <a:noFill/>
            <a:ln w="12700">
              <a:solidFill>
                <a:srgbClr val="B6B0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dirty="0"/>
            </a:p>
          </p:txBody>
        </p:sp>
        <p:cxnSp>
          <p:nvCxnSpPr>
            <p:cNvPr id="84" name="Straight Connector 83"/>
            <p:cNvCxnSpPr/>
            <p:nvPr userDrawn="1"/>
          </p:nvCxnSpPr>
          <p:spPr>
            <a:xfrm>
              <a:off x="7332345" y="5158740"/>
              <a:ext cx="91440" cy="0"/>
            </a:xfrm>
            <a:prstGeom prst="line">
              <a:avLst/>
            </a:prstGeom>
            <a:noFill/>
            <a:ln w="12700">
              <a:solidFill>
                <a:srgbClr val="B6B0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5" name="Freeform 84"/>
            <p:cNvSpPr/>
            <p:nvPr userDrawn="1"/>
          </p:nvSpPr>
          <p:spPr>
            <a:xfrm>
              <a:off x="7434502" y="5159937"/>
              <a:ext cx="99773" cy="130994"/>
            </a:xfrm>
            <a:custGeom>
              <a:avLst/>
              <a:gdLst>
                <a:gd name="connsiteX0" fmla="*/ 99917 w 99917"/>
                <a:gd name="connsiteY0" fmla="*/ 10652 h 128762"/>
                <a:gd name="connsiteX1" fmla="*/ 21812 w 99917"/>
                <a:gd name="connsiteY1" fmla="*/ 8747 h 128762"/>
                <a:gd name="connsiteX2" fmla="*/ 4667 w 99917"/>
                <a:gd name="connsiteY2" fmla="*/ 105902 h 128762"/>
                <a:gd name="connsiteX3" fmla="*/ 94202 w 99917"/>
                <a:gd name="connsiteY3" fmla="*/ 128762 h 128762"/>
                <a:gd name="connsiteX0" fmla="*/ 102286 w 102286"/>
                <a:gd name="connsiteY0" fmla="*/ 4519 h 122629"/>
                <a:gd name="connsiteX1" fmla="*/ 16561 w 102286"/>
                <a:gd name="connsiteY1" fmla="*/ 15949 h 122629"/>
                <a:gd name="connsiteX2" fmla="*/ 7036 w 102286"/>
                <a:gd name="connsiteY2" fmla="*/ 99769 h 122629"/>
                <a:gd name="connsiteX3" fmla="*/ 96571 w 102286"/>
                <a:gd name="connsiteY3" fmla="*/ 122629 h 122629"/>
                <a:gd name="connsiteX0" fmla="*/ 99773 w 99773"/>
                <a:gd name="connsiteY0" fmla="*/ 4519 h 130994"/>
                <a:gd name="connsiteX1" fmla="*/ 14048 w 99773"/>
                <a:gd name="connsiteY1" fmla="*/ 15949 h 130994"/>
                <a:gd name="connsiteX2" fmla="*/ 4523 w 99773"/>
                <a:gd name="connsiteY2" fmla="*/ 99769 h 130994"/>
                <a:gd name="connsiteX3" fmla="*/ 59768 w 99773"/>
                <a:gd name="connsiteY3" fmla="*/ 130249 h 130994"/>
                <a:gd name="connsiteX4" fmla="*/ 94058 w 99773"/>
                <a:gd name="connsiteY4" fmla="*/ 122629 h 13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773" h="130994">
                  <a:moveTo>
                    <a:pt x="99773" y="4519"/>
                  </a:moveTo>
                  <a:cubicBezTo>
                    <a:pt x="68658" y="-4371"/>
                    <a:pt x="29923" y="74"/>
                    <a:pt x="14048" y="15949"/>
                  </a:cubicBezTo>
                  <a:cubicBezTo>
                    <a:pt x="-1827" y="31824"/>
                    <a:pt x="-3097" y="80719"/>
                    <a:pt x="4523" y="99769"/>
                  </a:cubicBezTo>
                  <a:cubicBezTo>
                    <a:pt x="12143" y="118819"/>
                    <a:pt x="44846" y="126439"/>
                    <a:pt x="59768" y="130249"/>
                  </a:cubicBezTo>
                  <a:cubicBezTo>
                    <a:pt x="74691" y="134059"/>
                    <a:pt x="86756" y="121994"/>
                    <a:pt x="94058" y="122629"/>
                  </a:cubicBezTo>
                </a:path>
              </a:pathLst>
            </a:custGeom>
            <a:noFill/>
            <a:ln w="12700">
              <a:solidFill>
                <a:srgbClr val="B6B0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dirty="0"/>
            </a:p>
          </p:txBody>
        </p:sp>
      </p:grpSp>
      <p:sp>
        <p:nvSpPr>
          <p:cNvPr id="88" name="Freeform 87"/>
          <p:cNvSpPr/>
          <p:nvPr userDrawn="1"/>
        </p:nvSpPr>
        <p:spPr>
          <a:xfrm>
            <a:off x="8029868" y="3634486"/>
            <a:ext cx="713747" cy="542036"/>
          </a:xfrm>
          <a:custGeom>
            <a:avLst/>
            <a:gdLst>
              <a:gd name="connsiteX0" fmla="*/ 0 w 829818"/>
              <a:gd name="connsiteY0" fmla="*/ 445770 h 445770"/>
              <a:gd name="connsiteX1" fmla="*/ 829818 w 829818"/>
              <a:gd name="connsiteY1" fmla="*/ 445770 h 445770"/>
              <a:gd name="connsiteX2" fmla="*/ 829818 w 829818"/>
              <a:gd name="connsiteY2" fmla="*/ 0 h 445770"/>
              <a:gd name="connsiteX3" fmla="*/ 4572 w 829818"/>
              <a:gd name="connsiteY3" fmla="*/ 0 h 445770"/>
              <a:gd name="connsiteX4" fmla="*/ 0 w 829818"/>
              <a:gd name="connsiteY4" fmla="*/ 445770 h 445770"/>
              <a:gd name="connsiteX0" fmla="*/ 0 w 829818"/>
              <a:gd name="connsiteY0" fmla="*/ 657098 h 657098"/>
              <a:gd name="connsiteX1" fmla="*/ 829818 w 829818"/>
              <a:gd name="connsiteY1" fmla="*/ 657098 h 657098"/>
              <a:gd name="connsiteX2" fmla="*/ 829818 w 829818"/>
              <a:gd name="connsiteY2" fmla="*/ 211328 h 657098"/>
              <a:gd name="connsiteX3" fmla="*/ 4572 w 829818"/>
              <a:gd name="connsiteY3" fmla="*/ 211328 h 657098"/>
              <a:gd name="connsiteX4" fmla="*/ 0 w 829818"/>
              <a:gd name="connsiteY4" fmla="*/ 657098 h 657098"/>
              <a:gd name="connsiteX0" fmla="*/ 0 w 829818"/>
              <a:gd name="connsiteY0" fmla="*/ 721711 h 721711"/>
              <a:gd name="connsiteX1" fmla="*/ 829818 w 829818"/>
              <a:gd name="connsiteY1" fmla="*/ 721711 h 721711"/>
              <a:gd name="connsiteX2" fmla="*/ 829818 w 829818"/>
              <a:gd name="connsiteY2" fmla="*/ 275941 h 721711"/>
              <a:gd name="connsiteX3" fmla="*/ 4572 w 829818"/>
              <a:gd name="connsiteY3" fmla="*/ 275941 h 721711"/>
              <a:gd name="connsiteX4" fmla="*/ 0 w 829818"/>
              <a:gd name="connsiteY4" fmla="*/ 721711 h 721711"/>
              <a:gd name="connsiteX0" fmla="*/ 0 w 829818"/>
              <a:gd name="connsiteY0" fmla="*/ 694082 h 694082"/>
              <a:gd name="connsiteX1" fmla="*/ 829818 w 829818"/>
              <a:gd name="connsiteY1" fmla="*/ 694082 h 694082"/>
              <a:gd name="connsiteX2" fmla="*/ 829818 w 829818"/>
              <a:gd name="connsiteY2" fmla="*/ 326036 h 694082"/>
              <a:gd name="connsiteX3" fmla="*/ 4572 w 829818"/>
              <a:gd name="connsiteY3" fmla="*/ 248312 h 694082"/>
              <a:gd name="connsiteX4" fmla="*/ 0 w 829818"/>
              <a:gd name="connsiteY4" fmla="*/ 694082 h 694082"/>
              <a:gd name="connsiteX0" fmla="*/ 0 w 829818"/>
              <a:gd name="connsiteY0" fmla="*/ 705481 h 705481"/>
              <a:gd name="connsiteX1" fmla="*/ 829818 w 829818"/>
              <a:gd name="connsiteY1" fmla="*/ 705481 h 705481"/>
              <a:gd name="connsiteX2" fmla="*/ 829818 w 829818"/>
              <a:gd name="connsiteY2" fmla="*/ 337435 h 705481"/>
              <a:gd name="connsiteX3" fmla="*/ 4572 w 829818"/>
              <a:gd name="connsiteY3" fmla="*/ 259711 h 705481"/>
              <a:gd name="connsiteX4" fmla="*/ 0 w 829818"/>
              <a:gd name="connsiteY4" fmla="*/ 705481 h 705481"/>
              <a:gd name="connsiteX0" fmla="*/ 2286 w 832104"/>
              <a:gd name="connsiteY0" fmla="*/ 673590 h 673590"/>
              <a:gd name="connsiteX1" fmla="*/ 832104 w 832104"/>
              <a:gd name="connsiteY1" fmla="*/ 673590 h 673590"/>
              <a:gd name="connsiteX2" fmla="*/ 832104 w 832104"/>
              <a:gd name="connsiteY2" fmla="*/ 305544 h 673590"/>
              <a:gd name="connsiteX3" fmla="*/ 0 w 832104"/>
              <a:gd name="connsiteY3" fmla="*/ 278112 h 673590"/>
              <a:gd name="connsiteX4" fmla="*/ 2286 w 832104"/>
              <a:gd name="connsiteY4" fmla="*/ 673590 h 673590"/>
              <a:gd name="connsiteX0" fmla="*/ 2286 w 832104"/>
              <a:gd name="connsiteY0" fmla="*/ 685202 h 685202"/>
              <a:gd name="connsiteX1" fmla="*/ 832104 w 832104"/>
              <a:gd name="connsiteY1" fmla="*/ 685202 h 685202"/>
              <a:gd name="connsiteX2" fmla="*/ 832104 w 832104"/>
              <a:gd name="connsiteY2" fmla="*/ 317156 h 685202"/>
              <a:gd name="connsiteX3" fmla="*/ 0 w 832104"/>
              <a:gd name="connsiteY3" fmla="*/ 289724 h 685202"/>
              <a:gd name="connsiteX4" fmla="*/ 2286 w 832104"/>
              <a:gd name="connsiteY4" fmla="*/ 685202 h 685202"/>
              <a:gd name="connsiteX0" fmla="*/ 2286 w 832104"/>
              <a:gd name="connsiteY0" fmla="*/ 678421 h 678421"/>
              <a:gd name="connsiteX1" fmla="*/ 832104 w 832104"/>
              <a:gd name="connsiteY1" fmla="*/ 678421 h 678421"/>
              <a:gd name="connsiteX2" fmla="*/ 832104 w 832104"/>
              <a:gd name="connsiteY2" fmla="*/ 310375 h 678421"/>
              <a:gd name="connsiteX3" fmla="*/ 0 w 832104"/>
              <a:gd name="connsiteY3" fmla="*/ 282943 h 678421"/>
              <a:gd name="connsiteX4" fmla="*/ 2286 w 832104"/>
              <a:gd name="connsiteY4" fmla="*/ 678421 h 678421"/>
              <a:gd name="connsiteX0" fmla="*/ 0 w 829818"/>
              <a:gd name="connsiteY0" fmla="*/ 657762 h 657762"/>
              <a:gd name="connsiteX1" fmla="*/ 829818 w 829818"/>
              <a:gd name="connsiteY1" fmla="*/ 657762 h 657762"/>
              <a:gd name="connsiteX2" fmla="*/ 829818 w 829818"/>
              <a:gd name="connsiteY2" fmla="*/ 289716 h 657762"/>
              <a:gd name="connsiteX3" fmla="*/ 2286 w 829818"/>
              <a:gd name="connsiteY3" fmla="*/ 296574 h 657762"/>
              <a:gd name="connsiteX4" fmla="*/ 0 w 829818"/>
              <a:gd name="connsiteY4" fmla="*/ 657762 h 657762"/>
              <a:gd name="connsiteX0" fmla="*/ 0 w 829818"/>
              <a:gd name="connsiteY0" fmla="*/ 677728 h 677728"/>
              <a:gd name="connsiteX1" fmla="*/ 829818 w 829818"/>
              <a:gd name="connsiteY1" fmla="*/ 677728 h 677728"/>
              <a:gd name="connsiteX2" fmla="*/ 829818 w 829818"/>
              <a:gd name="connsiteY2" fmla="*/ 309682 h 677728"/>
              <a:gd name="connsiteX3" fmla="*/ 2286 w 829818"/>
              <a:gd name="connsiteY3" fmla="*/ 316540 h 677728"/>
              <a:gd name="connsiteX4" fmla="*/ 0 w 829818"/>
              <a:gd name="connsiteY4" fmla="*/ 677728 h 677728"/>
              <a:gd name="connsiteX0" fmla="*/ 0 w 829818"/>
              <a:gd name="connsiteY0" fmla="*/ 685810 h 685810"/>
              <a:gd name="connsiteX1" fmla="*/ 829818 w 829818"/>
              <a:gd name="connsiteY1" fmla="*/ 685810 h 685810"/>
              <a:gd name="connsiteX2" fmla="*/ 829818 w 829818"/>
              <a:gd name="connsiteY2" fmla="*/ 317764 h 685810"/>
              <a:gd name="connsiteX3" fmla="*/ 2286 w 829818"/>
              <a:gd name="connsiteY3" fmla="*/ 324622 h 685810"/>
              <a:gd name="connsiteX4" fmla="*/ 0 w 829818"/>
              <a:gd name="connsiteY4" fmla="*/ 685810 h 685810"/>
              <a:gd name="connsiteX0" fmla="*/ 0 w 829818"/>
              <a:gd name="connsiteY0" fmla="*/ 670741 h 670741"/>
              <a:gd name="connsiteX1" fmla="*/ 829818 w 829818"/>
              <a:gd name="connsiteY1" fmla="*/ 670741 h 670741"/>
              <a:gd name="connsiteX2" fmla="*/ 829818 w 829818"/>
              <a:gd name="connsiteY2" fmla="*/ 302695 h 670741"/>
              <a:gd name="connsiteX3" fmla="*/ 2286 w 829818"/>
              <a:gd name="connsiteY3" fmla="*/ 309553 h 670741"/>
              <a:gd name="connsiteX4" fmla="*/ 0 w 829818"/>
              <a:gd name="connsiteY4" fmla="*/ 670741 h 670741"/>
              <a:gd name="connsiteX0" fmla="*/ 0 w 829818"/>
              <a:gd name="connsiteY0" fmla="*/ 679198 h 679198"/>
              <a:gd name="connsiteX1" fmla="*/ 829818 w 829818"/>
              <a:gd name="connsiteY1" fmla="*/ 679198 h 679198"/>
              <a:gd name="connsiteX2" fmla="*/ 829818 w 829818"/>
              <a:gd name="connsiteY2" fmla="*/ 311152 h 679198"/>
              <a:gd name="connsiteX3" fmla="*/ 2286 w 829818"/>
              <a:gd name="connsiteY3" fmla="*/ 318010 h 679198"/>
              <a:gd name="connsiteX4" fmla="*/ 0 w 829818"/>
              <a:gd name="connsiteY4" fmla="*/ 679198 h 679198"/>
              <a:gd name="connsiteX0" fmla="*/ 0 w 829818"/>
              <a:gd name="connsiteY0" fmla="*/ 679198 h 679198"/>
              <a:gd name="connsiteX1" fmla="*/ 829818 w 829818"/>
              <a:gd name="connsiteY1" fmla="*/ 679198 h 679198"/>
              <a:gd name="connsiteX2" fmla="*/ 829818 w 829818"/>
              <a:gd name="connsiteY2" fmla="*/ 311152 h 679198"/>
              <a:gd name="connsiteX3" fmla="*/ 2286 w 829818"/>
              <a:gd name="connsiteY3" fmla="*/ 318010 h 679198"/>
              <a:gd name="connsiteX4" fmla="*/ 0 w 829818"/>
              <a:gd name="connsiteY4" fmla="*/ 679198 h 679198"/>
              <a:gd name="connsiteX0" fmla="*/ 0 w 829818"/>
              <a:gd name="connsiteY0" fmla="*/ 684484 h 684484"/>
              <a:gd name="connsiteX1" fmla="*/ 829818 w 829818"/>
              <a:gd name="connsiteY1" fmla="*/ 684484 h 684484"/>
              <a:gd name="connsiteX2" fmla="*/ 829818 w 829818"/>
              <a:gd name="connsiteY2" fmla="*/ 316438 h 684484"/>
              <a:gd name="connsiteX3" fmla="*/ 2286 w 829818"/>
              <a:gd name="connsiteY3" fmla="*/ 323296 h 684484"/>
              <a:gd name="connsiteX4" fmla="*/ 0 w 829818"/>
              <a:gd name="connsiteY4" fmla="*/ 684484 h 684484"/>
              <a:gd name="connsiteX0" fmla="*/ 0 w 829818"/>
              <a:gd name="connsiteY0" fmla="*/ 659593 h 659593"/>
              <a:gd name="connsiteX1" fmla="*/ 829818 w 829818"/>
              <a:gd name="connsiteY1" fmla="*/ 659593 h 659593"/>
              <a:gd name="connsiteX2" fmla="*/ 829818 w 829818"/>
              <a:gd name="connsiteY2" fmla="*/ 291547 h 659593"/>
              <a:gd name="connsiteX3" fmla="*/ 2286 w 829818"/>
              <a:gd name="connsiteY3" fmla="*/ 298405 h 659593"/>
              <a:gd name="connsiteX4" fmla="*/ 0 w 829818"/>
              <a:gd name="connsiteY4" fmla="*/ 659593 h 659593"/>
              <a:gd name="connsiteX0" fmla="*/ 0 w 829818"/>
              <a:gd name="connsiteY0" fmla="*/ 661876 h 661876"/>
              <a:gd name="connsiteX1" fmla="*/ 829818 w 829818"/>
              <a:gd name="connsiteY1" fmla="*/ 661876 h 661876"/>
              <a:gd name="connsiteX2" fmla="*/ 811279 w 829818"/>
              <a:gd name="connsiteY2" fmla="*/ 288712 h 661876"/>
              <a:gd name="connsiteX3" fmla="*/ 2286 w 829818"/>
              <a:gd name="connsiteY3" fmla="*/ 300688 h 661876"/>
              <a:gd name="connsiteX4" fmla="*/ 0 w 829818"/>
              <a:gd name="connsiteY4" fmla="*/ 661876 h 661876"/>
              <a:gd name="connsiteX0" fmla="*/ 0 w 829818"/>
              <a:gd name="connsiteY0" fmla="*/ 678189 h 678189"/>
              <a:gd name="connsiteX1" fmla="*/ 829818 w 829818"/>
              <a:gd name="connsiteY1" fmla="*/ 678189 h 678189"/>
              <a:gd name="connsiteX2" fmla="*/ 811279 w 829818"/>
              <a:gd name="connsiteY2" fmla="*/ 305025 h 678189"/>
              <a:gd name="connsiteX3" fmla="*/ 2286 w 829818"/>
              <a:gd name="connsiteY3" fmla="*/ 317001 h 678189"/>
              <a:gd name="connsiteX4" fmla="*/ 0 w 829818"/>
              <a:gd name="connsiteY4" fmla="*/ 678189 h 678189"/>
              <a:gd name="connsiteX0" fmla="*/ 3893 w 833711"/>
              <a:gd name="connsiteY0" fmla="*/ 683643 h 683643"/>
              <a:gd name="connsiteX1" fmla="*/ 833711 w 833711"/>
              <a:gd name="connsiteY1" fmla="*/ 683643 h 683643"/>
              <a:gd name="connsiteX2" fmla="*/ 815172 w 833711"/>
              <a:gd name="connsiteY2" fmla="*/ 310479 h 683643"/>
              <a:gd name="connsiteX3" fmla="*/ 0 w 833711"/>
              <a:gd name="connsiteY3" fmla="*/ 312219 h 683643"/>
              <a:gd name="connsiteX4" fmla="*/ 3893 w 833711"/>
              <a:gd name="connsiteY4" fmla="*/ 683643 h 683643"/>
              <a:gd name="connsiteX0" fmla="*/ 3893 w 815174"/>
              <a:gd name="connsiteY0" fmla="*/ 683643 h 683643"/>
              <a:gd name="connsiteX1" fmla="*/ 815174 w 815174"/>
              <a:gd name="connsiteY1" fmla="*/ 683643 h 683643"/>
              <a:gd name="connsiteX2" fmla="*/ 815172 w 815174"/>
              <a:gd name="connsiteY2" fmla="*/ 310479 h 683643"/>
              <a:gd name="connsiteX3" fmla="*/ 0 w 815174"/>
              <a:gd name="connsiteY3" fmla="*/ 312219 h 683643"/>
              <a:gd name="connsiteX4" fmla="*/ 3893 w 815174"/>
              <a:gd name="connsiteY4" fmla="*/ 683643 h 68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174" h="683643">
                <a:moveTo>
                  <a:pt x="3893" y="683643"/>
                </a:moveTo>
                <a:lnTo>
                  <a:pt x="815174" y="683643"/>
                </a:lnTo>
                <a:cubicBezTo>
                  <a:pt x="815173" y="559255"/>
                  <a:pt x="815173" y="434867"/>
                  <a:pt x="815172" y="310479"/>
                </a:cubicBezTo>
                <a:cubicBezTo>
                  <a:pt x="788409" y="-60197"/>
                  <a:pt x="71982" y="-145285"/>
                  <a:pt x="0" y="312219"/>
                </a:cubicBezTo>
                <a:cubicBezTo>
                  <a:pt x="1298" y="436027"/>
                  <a:pt x="2595" y="559835"/>
                  <a:pt x="3893" y="683643"/>
                </a:cubicBezTo>
                <a:close/>
              </a:path>
            </a:pathLst>
          </a:custGeom>
          <a:noFill/>
          <a:ln w="12700">
            <a:solidFill>
              <a:srgbClr val="B6B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37" name="Freeform 36"/>
          <p:cNvSpPr/>
          <p:nvPr userDrawn="1"/>
        </p:nvSpPr>
        <p:spPr>
          <a:xfrm>
            <a:off x="364209" y="2392450"/>
            <a:ext cx="3726999" cy="1399753"/>
          </a:xfrm>
          <a:custGeom>
            <a:avLst/>
            <a:gdLst>
              <a:gd name="connsiteX0" fmla="*/ 3128962 w 3128962"/>
              <a:gd name="connsiteY0" fmla="*/ 0 h 1566863"/>
              <a:gd name="connsiteX1" fmla="*/ 3119437 w 3128962"/>
              <a:gd name="connsiteY1" fmla="*/ 138113 h 1566863"/>
              <a:gd name="connsiteX2" fmla="*/ 3028950 w 3128962"/>
              <a:gd name="connsiteY2" fmla="*/ 171450 h 1566863"/>
              <a:gd name="connsiteX3" fmla="*/ 2990850 w 3128962"/>
              <a:gd name="connsiteY3" fmla="*/ 376238 h 1566863"/>
              <a:gd name="connsiteX4" fmla="*/ 2952750 w 3128962"/>
              <a:gd name="connsiteY4" fmla="*/ 528638 h 1566863"/>
              <a:gd name="connsiteX5" fmla="*/ 3019425 w 3128962"/>
              <a:gd name="connsiteY5" fmla="*/ 604838 h 1566863"/>
              <a:gd name="connsiteX6" fmla="*/ 2957512 w 3128962"/>
              <a:gd name="connsiteY6" fmla="*/ 719138 h 1566863"/>
              <a:gd name="connsiteX7" fmla="*/ 2867025 w 3128962"/>
              <a:gd name="connsiteY7" fmla="*/ 719138 h 1566863"/>
              <a:gd name="connsiteX8" fmla="*/ 2776537 w 3128962"/>
              <a:gd name="connsiteY8" fmla="*/ 852488 h 1566863"/>
              <a:gd name="connsiteX9" fmla="*/ 2667000 w 3128962"/>
              <a:gd name="connsiteY9" fmla="*/ 985838 h 1566863"/>
              <a:gd name="connsiteX10" fmla="*/ 2700337 w 3128962"/>
              <a:gd name="connsiteY10" fmla="*/ 1090613 h 1566863"/>
              <a:gd name="connsiteX11" fmla="*/ 2595562 w 3128962"/>
              <a:gd name="connsiteY11" fmla="*/ 1190625 h 1566863"/>
              <a:gd name="connsiteX12" fmla="*/ 2519362 w 3128962"/>
              <a:gd name="connsiteY12" fmla="*/ 1143000 h 1566863"/>
              <a:gd name="connsiteX13" fmla="*/ 2362200 w 3128962"/>
              <a:gd name="connsiteY13" fmla="*/ 1257300 h 1566863"/>
              <a:gd name="connsiteX14" fmla="*/ 2214562 w 3128962"/>
              <a:gd name="connsiteY14" fmla="*/ 1328738 h 1566863"/>
              <a:gd name="connsiteX15" fmla="*/ 2195512 w 3128962"/>
              <a:gd name="connsiteY15" fmla="*/ 1443038 h 1566863"/>
              <a:gd name="connsiteX16" fmla="*/ 2085975 w 3128962"/>
              <a:gd name="connsiteY16" fmla="*/ 1490663 h 1566863"/>
              <a:gd name="connsiteX17" fmla="*/ 2019300 w 3128962"/>
              <a:gd name="connsiteY17" fmla="*/ 1419225 h 1566863"/>
              <a:gd name="connsiteX18" fmla="*/ 1847850 w 3128962"/>
              <a:gd name="connsiteY18" fmla="*/ 1462088 h 1566863"/>
              <a:gd name="connsiteX19" fmla="*/ 1666875 w 3128962"/>
              <a:gd name="connsiteY19" fmla="*/ 1481138 h 1566863"/>
              <a:gd name="connsiteX20" fmla="*/ 1628775 w 3128962"/>
              <a:gd name="connsiteY20" fmla="*/ 1566863 h 1566863"/>
              <a:gd name="connsiteX21" fmla="*/ 1509712 w 3128962"/>
              <a:gd name="connsiteY21" fmla="*/ 1566863 h 1566863"/>
              <a:gd name="connsiteX22" fmla="*/ 1457325 w 3128962"/>
              <a:gd name="connsiteY22" fmla="*/ 1495425 h 1566863"/>
              <a:gd name="connsiteX23" fmla="*/ 1271587 w 3128962"/>
              <a:gd name="connsiteY23" fmla="*/ 1466850 h 1566863"/>
              <a:gd name="connsiteX24" fmla="*/ 1133475 w 3128962"/>
              <a:gd name="connsiteY24" fmla="*/ 1419225 h 1566863"/>
              <a:gd name="connsiteX25" fmla="*/ 1028700 w 3128962"/>
              <a:gd name="connsiteY25" fmla="*/ 1485900 h 1566863"/>
              <a:gd name="connsiteX26" fmla="*/ 909637 w 3128962"/>
              <a:gd name="connsiteY26" fmla="*/ 1438275 h 1566863"/>
              <a:gd name="connsiteX27" fmla="*/ 904875 w 3128962"/>
              <a:gd name="connsiteY27" fmla="*/ 1338263 h 1566863"/>
              <a:gd name="connsiteX28" fmla="*/ 752475 w 3128962"/>
              <a:gd name="connsiteY28" fmla="*/ 1247775 h 1566863"/>
              <a:gd name="connsiteX29" fmla="*/ 623887 w 3128962"/>
              <a:gd name="connsiteY29" fmla="*/ 1152525 h 1566863"/>
              <a:gd name="connsiteX30" fmla="*/ 523875 w 3128962"/>
              <a:gd name="connsiteY30" fmla="*/ 1181100 h 1566863"/>
              <a:gd name="connsiteX31" fmla="*/ 423862 w 3128962"/>
              <a:gd name="connsiteY31" fmla="*/ 1095375 h 1566863"/>
              <a:gd name="connsiteX32" fmla="*/ 461962 w 3128962"/>
              <a:gd name="connsiteY32" fmla="*/ 1000125 h 1566863"/>
              <a:gd name="connsiteX33" fmla="*/ 338137 w 3128962"/>
              <a:gd name="connsiteY33" fmla="*/ 857250 h 1566863"/>
              <a:gd name="connsiteX34" fmla="*/ 242887 w 3128962"/>
              <a:gd name="connsiteY34" fmla="*/ 714375 h 1566863"/>
              <a:gd name="connsiteX35" fmla="*/ 166687 w 3128962"/>
              <a:gd name="connsiteY35" fmla="*/ 704850 h 1566863"/>
              <a:gd name="connsiteX36" fmla="*/ 100012 w 3128962"/>
              <a:gd name="connsiteY36" fmla="*/ 581025 h 1566863"/>
              <a:gd name="connsiteX37" fmla="*/ 161925 w 3128962"/>
              <a:gd name="connsiteY37" fmla="*/ 509588 h 1566863"/>
              <a:gd name="connsiteX38" fmla="*/ 114300 w 3128962"/>
              <a:gd name="connsiteY38" fmla="*/ 338138 h 1566863"/>
              <a:gd name="connsiteX39" fmla="*/ 90487 w 3128962"/>
              <a:gd name="connsiteY39" fmla="*/ 190500 h 1566863"/>
              <a:gd name="connsiteX40" fmla="*/ 0 w 3128962"/>
              <a:gd name="connsiteY40" fmla="*/ 123825 h 1566863"/>
              <a:gd name="connsiteX41" fmla="*/ 0 w 3128962"/>
              <a:gd name="connsiteY41" fmla="*/ 0 h 156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28962" h="1566863">
                <a:moveTo>
                  <a:pt x="3128962" y="0"/>
                </a:moveTo>
                <a:lnTo>
                  <a:pt x="3119437" y="138113"/>
                </a:lnTo>
                <a:lnTo>
                  <a:pt x="3028950" y="171450"/>
                </a:lnTo>
                <a:lnTo>
                  <a:pt x="2990850" y="376238"/>
                </a:lnTo>
                <a:lnTo>
                  <a:pt x="2952750" y="528638"/>
                </a:lnTo>
                <a:lnTo>
                  <a:pt x="3019425" y="604838"/>
                </a:lnTo>
                <a:lnTo>
                  <a:pt x="2957512" y="719138"/>
                </a:lnTo>
                <a:lnTo>
                  <a:pt x="2867025" y="719138"/>
                </a:lnTo>
                <a:lnTo>
                  <a:pt x="2776537" y="852488"/>
                </a:lnTo>
                <a:lnTo>
                  <a:pt x="2667000" y="985838"/>
                </a:lnTo>
                <a:lnTo>
                  <a:pt x="2700337" y="1090613"/>
                </a:lnTo>
                <a:lnTo>
                  <a:pt x="2595562" y="1190625"/>
                </a:lnTo>
                <a:lnTo>
                  <a:pt x="2519362" y="1143000"/>
                </a:lnTo>
                <a:lnTo>
                  <a:pt x="2362200" y="1257300"/>
                </a:lnTo>
                <a:lnTo>
                  <a:pt x="2214562" y="1328738"/>
                </a:lnTo>
                <a:lnTo>
                  <a:pt x="2195512" y="1443038"/>
                </a:lnTo>
                <a:lnTo>
                  <a:pt x="2085975" y="1490663"/>
                </a:lnTo>
                <a:lnTo>
                  <a:pt x="2019300" y="1419225"/>
                </a:lnTo>
                <a:lnTo>
                  <a:pt x="1847850" y="1462088"/>
                </a:lnTo>
                <a:lnTo>
                  <a:pt x="1666875" y="1481138"/>
                </a:lnTo>
                <a:lnTo>
                  <a:pt x="1628775" y="1566863"/>
                </a:lnTo>
                <a:lnTo>
                  <a:pt x="1509712" y="1566863"/>
                </a:lnTo>
                <a:lnTo>
                  <a:pt x="1457325" y="1495425"/>
                </a:lnTo>
                <a:lnTo>
                  <a:pt x="1271587" y="1466850"/>
                </a:lnTo>
                <a:lnTo>
                  <a:pt x="1133475" y="1419225"/>
                </a:lnTo>
                <a:lnTo>
                  <a:pt x="1028700" y="1485900"/>
                </a:lnTo>
                <a:lnTo>
                  <a:pt x="909637" y="1438275"/>
                </a:lnTo>
                <a:lnTo>
                  <a:pt x="904875" y="1338263"/>
                </a:lnTo>
                <a:lnTo>
                  <a:pt x="752475" y="1247775"/>
                </a:lnTo>
                <a:lnTo>
                  <a:pt x="623887" y="1152525"/>
                </a:lnTo>
                <a:lnTo>
                  <a:pt x="523875" y="1181100"/>
                </a:lnTo>
                <a:lnTo>
                  <a:pt x="423862" y="1095375"/>
                </a:lnTo>
                <a:lnTo>
                  <a:pt x="461962" y="1000125"/>
                </a:lnTo>
                <a:lnTo>
                  <a:pt x="338137" y="857250"/>
                </a:lnTo>
                <a:lnTo>
                  <a:pt x="242887" y="714375"/>
                </a:lnTo>
                <a:lnTo>
                  <a:pt x="166687" y="704850"/>
                </a:lnTo>
                <a:lnTo>
                  <a:pt x="100012" y="581025"/>
                </a:lnTo>
                <a:lnTo>
                  <a:pt x="161925" y="509588"/>
                </a:lnTo>
                <a:lnTo>
                  <a:pt x="114300" y="338138"/>
                </a:lnTo>
                <a:lnTo>
                  <a:pt x="90487" y="190500"/>
                </a:lnTo>
                <a:lnTo>
                  <a:pt x="0" y="123825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B6B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Oval 37"/>
          <p:cNvSpPr/>
          <p:nvPr userDrawn="1"/>
        </p:nvSpPr>
        <p:spPr>
          <a:xfrm>
            <a:off x="988210" y="1477718"/>
            <a:ext cx="2461974" cy="1846481"/>
          </a:xfrm>
          <a:prstGeom prst="ellipse">
            <a:avLst/>
          </a:prstGeom>
          <a:noFill/>
          <a:ln w="12700">
            <a:solidFill>
              <a:srgbClr val="B6B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Freeform 38"/>
          <p:cNvSpPr/>
          <p:nvPr userDrawn="1"/>
        </p:nvSpPr>
        <p:spPr>
          <a:xfrm>
            <a:off x="1436357" y="1030988"/>
            <a:ext cx="550258" cy="433966"/>
          </a:xfrm>
          <a:custGeom>
            <a:avLst/>
            <a:gdLst>
              <a:gd name="connsiteX0" fmla="*/ 0 w 461963"/>
              <a:gd name="connsiteY0" fmla="*/ 309563 h 485775"/>
              <a:gd name="connsiteX1" fmla="*/ 57150 w 461963"/>
              <a:gd name="connsiteY1" fmla="*/ 280988 h 485775"/>
              <a:gd name="connsiteX2" fmla="*/ 142875 w 461963"/>
              <a:gd name="connsiteY2" fmla="*/ 428625 h 485775"/>
              <a:gd name="connsiteX3" fmla="*/ 271463 w 461963"/>
              <a:gd name="connsiteY3" fmla="*/ 376238 h 485775"/>
              <a:gd name="connsiteX4" fmla="*/ 409575 w 461963"/>
              <a:gd name="connsiteY4" fmla="*/ 333375 h 485775"/>
              <a:gd name="connsiteX5" fmla="*/ 381000 w 461963"/>
              <a:gd name="connsiteY5" fmla="*/ 271463 h 485775"/>
              <a:gd name="connsiteX6" fmla="*/ 157163 w 461963"/>
              <a:gd name="connsiteY6" fmla="*/ 352425 h 485775"/>
              <a:gd name="connsiteX7" fmla="*/ 95250 w 461963"/>
              <a:gd name="connsiteY7" fmla="*/ 209550 h 485775"/>
              <a:gd name="connsiteX8" fmla="*/ 252413 w 461963"/>
              <a:gd name="connsiteY8" fmla="*/ 152400 h 485775"/>
              <a:gd name="connsiteX9" fmla="*/ 219075 w 461963"/>
              <a:gd name="connsiteY9" fmla="*/ 42863 h 485775"/>
              <a:gd name="connsiteX10" fmla="*/ 381000 w 461963"/>
              <a:gd name="connsiteY10" fmla="*/ 0 h 485775"/>
              <a:gd name="connsiteX11" fmla="*/ 423863 w 461963"/>
              <a:gd name="connsiteY11" fmla="*/ 152400 h 485775"/>
              <a:gd name="connsiteX12" fmla="*/ 176213 w 461963"/>
              <a:gd name="connsiteY12" fmla="*/ 228600 h 485775"/>
              <a:gd name="connsiteX13" fmla="*/ 195263 w 461963"/>
              <a:gd name="connsiteY13" fmla="*/ 285750 h 485775"/>
              <a:gd name="connsiteX14" fmla="*/ 433388 w 461963"/>
              <a:gd name="connsiteY14" fmla="*/ 209550 h 485775"/>
              <a:gd name="connsiteX15" fmla="*/ 461963 w 461963"/>
              <a:gd name="connsiteY15" fmla="*/ 381000 h 485775"/>
              <a:gd name="connsiteX16" fmla="*/ 257175 w 461963"/>
              <a:gd name="connsiteY16" fmla="*/ 433388 h 485775"/>
              <a:gd name="connsiteX17" fmla="*/ 128588 w 461963"/>
              <a:gd name="connsiteY17" fmla="*/ 485775 h 485775"/>
              <a:gd name="connsiteX18" fmla="*/ 0 w 461963"/>
              <a:gd name="connsiteY18" fmla="*/ 309563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1963" h="485775">
                <a:moveTo>
                  <a:pt x="0" y="309563"/>
                </a:moveTo>
                <a:lnTo>
                  <a:pt x="57150" y="280988"/>
                </a:lnTo>
                <a:lnTo>
                  <a:pt x="142875" y="428625"/>
                </a:lnTo>
                <a:lnTo>
                  <a:pt x="271463" y="376238"/>
                </a:lnTo>
                <a:lnTo>
                  <a:pt x="409575" y="333375"/>
                </a:lnTo>
                <a:lnTo>
                  <a:pt x="381000" y="271463"/>
                </a:lnTo>
                <a:lnTo>
                  <a:pt x="157163" y="352425"/>
                </a:lnTo>
                <a:lnTo>
                  <a:pt x="95250" y="209550"/>
                </a:lnTo>
                <a:lnTo>
                  <a:pt x="252413" y="152400"/>
                </a:lnTo>
                <a:lnTo>
                  <a:pt x="219075" y="42863"/>
                </a:lnTo>
                <a:lnTo>
                  <a:pt x="381000" y="0"/>
                </a:lnTo>
                <a:lnTo>
                  <a:pt x="423863" y="152400"/>
                </a:lnTo>
                <a:lnTo>
                  <a:pt x="176213" y="228600"/>
                </a:lnTo>
                <a:lnTo>
                  <a:pt x="195263" y="285750"/>
                </a:lnTo>
                <a:lnTo>
                  <a:pt x="433388" y="209550"/>
                </a:lnTo>
                <a:lnTo>
                  <a:pt x="461963" y="381000"/>
                </a:lnTo>
                <a:lnTo>
                  <a:pt x="257175" y="433388"/>
                </a:lnTo>
                <a:lnTo>
                  <a:pt x="128588" y="485775"/>
                </a:lnTo>
                <a:lnTo>
                  <a:pt x="0" y="309563"/>
                </a:lnTo>
                <a:close/>
              </a:path>
            </a:pathLst>
          </a:custGeom>
          <a:noFill/>
          <a:ln w="12700">
            <a:solidFill>
              <a:srgbClr val="B6B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Freeform 39"/>
          <p:cNvSpPr/>
          <p:nvPr userDrawn="1"/>
        </p:nvSpPr>
        <p:spPr>
          <a:xfrm>
            <a:off x="3331060" y="1630881"/>
            <a:ext cx="743131" cy="616912"/>
          </a:xfrm>
          <a:custGeom>
            <a:avLst/>
            <a:gdLst>
              <a:gd name="connsiteX0" fmla="*/ 161925 w 623888"/>
              <a:gd name="connsiteY0" fmla="*/ 0 h 690562"/>
              <a:gd name="connsiteX1" fmla="*/ 0 w 623888"/>
              <a:gd name="connsiteY1" fmla="*/ 142875 h 690562"/>
              <a:gd name="connsiteX2" fmla="*/ 142875 w 623888"/>
              <a:gd name="connsiteY2" fmla="*/ 376237 h 690562"/>
              <a:gd name="connsiteX3" fmla="*/ 209550 w 623888"/>
              <a:gd name="connsiteY3" fmla="*/ 557212 h 690562"/>
              <a:gd name="connsiteX4" fmla="*/ 242888 w 623888"/>
              <a:gd name="connsiteY4" fmla="*/ 690562 h 690562"/>
              <a:gd name="connsiteX5" fmla="*/ 623888 w 623888"/>
              <a:gd name="connsiteY5" fmla="*/ 642937 h 690562"/>
              <a:gd name="connsiteX6" fmla="*/ 604838 w 623888"/>
              <a:gd name="connsiteY6" fmla="*/ 571500 h 690562"/>
              <a:gd name="connsiteX7" fmla="*/ 276225 w 623888"/>
              <a:gd name="connsiteY7" fmla="*/ 633412 h 690562"/>
              <a:gd name="connsiteX8" fmla="*/ 257175 w 623888"/>
              <a:gd name="connsiteY8" fmla="*/ 557212 h 690562"/>
              <a:gd name="connsiteX9" fmla="*/ 414338 w 623888"/>
              <a:gd name="connsiteY9" fmla="*/ 514350 h 690562"/>
              <a:gd name="connsiteX10" fmla="*/ 390525 w 623888"/>
              <a:gd name="connsiteY10" fmla="*/ 442912 h 690562"/>
              <a:gd name="connsiteX11" fmla="*/ 252413 w 623888"/>
              <a:gd name="connsiteY11" fmla="*/ 500062 h 690562"/>
              <a:gd name="connsiteX12" fmla="*/ 242888 w 623888"/>
              <a:gd name="connsiteY12" fmla="*/ 457200 h 690562"/>
              <a:gd name="connsiteX13" fmla="*/ 376238 w 623888"/>
              <a:gd name="connsiteY13" fmla="*/ 390525 h 690562"/>
              <a:gd name="connsiteX14" fmla="*/ 357188 w 623888"/>
              <a:gd name="connsiteY14" fmla="*/ 342900 h 690562"/>
              <a:gd name="connsiteX15" fmla="*/ 204788 w 623888"/>
              <a:gd name="connsiteY15" fmla="*/ 400050 h 690562"/>
              <a:gd name="connsiteX16" fmla="*/ 190500 w 623888"/>
              <a:gd name="connsiteY16" fmla="*/ 352425 h 690562"/>
              <a:gd name="connsiteX17" fmla="*/ 495300 w 623888"/>
              <a:gd name="connsiteY17" fmla="*/ 214312 h 690562"/>
              <a:gd name="connsiteX18" fmla="*/ 466725 w 623888"/>
              <a:gd name="connsiteY18" fmla="*/ 142875 h 690562"/>
              <a:gd name="connsiteX19" fmla="*/ 166688 w 623888"/>
              <a:gd name="connsiteY19" fmla="*/ 300037 h 690562"/>
              <a:gd name="connsiteX20" fmla="*/ 71438 w 623888"/>
              <a:gd name="connsiteY20" fmla="*/ 161925 h 690562"/>
              <a:gd name="connsiteX21" fmla="*/ 195263 w 623888"/>
              <a:gd name="connsiteY21" fmla="*/ 57150 h 690562"/>
              <a:gd name="connsiteX22" fmla="*/ 161925 w 623888"/>
              <a:gd name="connsiteY22" fmla="*/ 0 h 69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23888" h="690562">
                <a:moveTo>
                  <a:pt x="161925" y="0"/>
                </a:moveTo>
                <a:lnTo>
                  <a:pt x="0" y="142875"/>
                </a:lnTo>
                <a:lnTo>
                  <a:pt x="142875" y="376237"/>
                </a:lnTo>
                <a:lnTo>
                  <a:pt x="209550" y="557212"/>
                </a:lnTo>
                <a:lnTo>
                  <a:pt x="242888" y="690562"/>
                </a:lnTo>
                <a:lnTo>
                  <a:pt x="623888" y="642937"/>
                </a:lnTo>
                <a:lnTo>
                  <a:pt x="604838" y="571500"/>
                </a:lnTo>
                <a:lnTo>
                  <a:pt x="276225" y="633412"/>
                </a:lnTo>
                <a:lnTo>
                  <a:pt x="257175" y="557212"/>
                </a:lnTo>
                <a:lnTo>
                  <a:pt x="414338" y="514350"/>
                </a:lnTo>
                <a:lnTo>
                  <a:pt x="390525" y="442912"/>
                </a:lnTo>
                <a:lnTo>
                  <a:pt x="252413" y="500062"/>
                </a:lnTo>
                <a:lnTo>
                  <a:pt x="242888" y="457200"/>
                </a:lnTo>
                <a:lnTo>
                  <a:pt x="376238" y="390525"/>
                </a:lnTo>
                <a:lnTo>
                  <a:pt x="357188" y="342900"/>
                </a:lnTo>
                <a:lnTo>
                  <a:pt x="204788" y="400050"/>
                </a:lnTo>
                <a:lnTo>
                  <a:pt x="190500" y="352425"/>
                </a:lnTo>
                <a:lnTo>
                  <a:pt x="495300" y="214312"/>
                </a:lnTo>
                <a:lnTo>
                  <a:pt x="466725" y="142875"/>
                </a:lnTo>
                <a:lnTo>
                  <a:pt x="166688" y="300037"/>
                </a:lnTo>
                <a:lnTo>
                  <a:pt x="71438" y="161925"/>
                </a:lnTo>
                <a:lnTo>
                  <a:pt x="195263" y="57150"/>
                </a:lnTo>
                <a:lnTo>
                  <a:pt x="161925" y="0"/>
                </a:lnTo>
                <a:close/>
              </a:path>
            </a:pathLst>
          </a:custGeom>
          <a:noFill/>
          <a:ln w="12700">
            <a:solidFill>
              <a:srgbClr val="B6B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-418633" y="580003"/>
            <a:ext cx="4810496" cy="3423584"/>
            <a:chOff x="-1214262" y="773337"/>
            <a:chExt cx="4810496" cy="4564778"/>
          </a:xfrm>
        </p:grpSpPr>
        <p:pic>
          <p:nvPicPr>
            <p:cNvPr id="35" name="Picture 2" descr="C:\Users\IDB\Desktop\Sahal Stuff\IDBG Logos\New IDB Logo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760442" y="773337"/>
              <a:ext cx="4356676" cy="4564778"/>
            </a:xfrm>
            <a:prstGeom prst="rect">
              <a:avLst/>
            </a:prstGeom>
            <a:noFill/>
          </p:spPr>
        </p:pic>
        <p:sp>
          <p:nvSpPr>
            <p:cNvPr id="36" name="Freeform 35"/>
            <p:cNvSpPr/>
            <p:nvPr/>
          </p:nvSpPr>
          <p:spPr bwMode="auto">
            <a:xfrm>
              <a:off x="-1214262" y="1045629"/>
              <a:ext cx="4628968" cy="4265912"/>
            </a:xfrm>
            <a:custGeom>
              <a:avLst/>
              <a:gdLst>
                <a:gd name="connsiteX0" fmla="*/ 0 w 1447800"/>
                <a:gd name="connsiteY0" fmla="*/ 108859 h 914400"/>
                <a:gd name="connsiteX1" fmla="*/ 31884 w 1447800"/>
                <a:gd name="connsiteY1" fmla="*/ 31884 h 914400"/>
                <a:gd name="connsiteX2" fmla="*/ 108859 w 1447800"/>
                <a:gd name="connsiteY2" fmla="*/ 0 h 914400"/>
                <a:gd name="connsiteX3" fmla="*/ 1338941 w 1447800"/>
                <a:gd name="connsiteY3" fmla="*/ 0 h 914400"/>
                <a:gd name="connsiteX4" fmla="*/ 1415916 w 1447800"/>
                <a:gd name="connsiteY4" fmla="*/ 31884 h 914400"/>
                <a:gd name="connsiteX5" fmla="*/ 1447800 w 1447800"/>
                <a:gd name="connsiteY5" fmla="*/ 108859 h 914400"/>
                <a:gd name="connsiteX6" fmla="*/ 1447800 w 1447800"/>
                <a:gd name="connsiteY6" fmla="*/ 805541 h 914400"/>
                <a:gd name="connsiteX7" fmla="*/ 1415916 w 1447800"/>
                <a:gd name="connsiteY7" fmla="*/ 882516 h 914400"/>
                <a:gd name="connsiteX8" fmla="*/ 1338941 w 1447800"/>
                <a:gd name="connsiteY8" fmla="*/ 914400 h 914400"/>
                <a:gd name="connsiteX9" fmla="*/ 108859 w 1447800"/>
                <a:gd name="connsiteY9" fmla="*/ 914400 h 914400"/>
                <a:gd name="connsiteX10" fmla="*/ 31884 w 1447800"/>
                <a:gd name="connsiteY10" fmla="*/ 882516 h 914400"/>
                <a:gd name="connsiteX11" fmla="*/ 0 w 1447800"/>
                <a:gd name="connsiteY11" fmla="*/ 805541 h 914400"/>
                <a:gd name="connsiteX12" fmla="*/ 0 w 1447800"/>
                <a:gd name="connsiteY12" fmla="*/ 108859 h 914400"/>
                <a:gd name="connsiteX0" fmla="*/ 114298 w 1562098"/>
                <a:gd name="connsiteY0" fmla="*/ 134257 h 939798"/>
                <a:gd name="connsiteX1" fmla="*/ 223157 w 1562098"/>
                <a:gd name="connsiteY1" fmla="*/ 25398 h 939798"/>
                <a:gd name="connsiteX2" fmla="*/ 1453239 w 1562098"/>
                <a:gd name="connsiteY2" fmla="*/ 25398 h 939798"/>
                <a:gd name="connsiteX3" fmla="*/ 1530214 w 1562098"/>
                <a:gd name="connsiteY3" fmla="*/ 57282 h 939798"/>
                <a:gd name="connsiteX4" fmla="*/ 1562098 w 1562098"/>
                <a:gd name="connsiteY4" fmla="*/ 134257 h 939798"/>
                <a:gd name="connsiteX5" fmla="*/ 1562098 w 1562098"/>
                <a:gd name="connsiteY5" fmla="*/ 830939 h 939798"/>
                <a:gd name="connsiteX6" fmla="*/ 1530214 w 1562098"/>
                <a:gd name="connsiteY6" fmla="*/ 907914 h 939798"/>
                <a:gd name="connsiteX7" fmla="*/ 1453239 w 1562098"/>
                <a:gd name="connsiteY7" fmla="*/ 939798 h 939798"/>
                <a:gd name="connsiteX8" fmla="*/ 223157 w 1562098"/>
                <a:gd name="connsiteY8" fmla="*/ 939798 h 939798"/>
                <a:gd name="connsiteX9" fmla="*/ 146182 w 1562098"/>
                <a:gd name="connsiteY9" fmla="*/ 907914 h 939798"/>
                <a:gd name="connsiteX10" fmla="*/ 114298 w 1562098"/>
                <a:gd name="connsiteY10" fmla="*/ 830939 h 939798"/>
                <a:gd name="connsiteX11" fmla="*/ 114298 w 1562098"/>
                <a:gd name="connsiteY11" fmla="*/ 134257 h 939798"/>
                <a:gd name="connsiteX0" fmla="*/ 0 w 1447800"/>
                <a:gd name="connsiteY0" fmla="*/ 805541 h 914400"/>
                <a:gd name="connsiteX1" fmla="*/ 108859 w 1447800"/>
                <a:gd name="connsiteY1" fmla="*/ 0 h 914400"/>
                <a:gd name="connsiteX2" fmla="*/ 1338941 w 1447800"/>
                <a:gd name="connsiteY2" fmla="*/ 0 h 914400"/>
                <a:gd name="connsiteX3" fmla="*/ 1415916 w 1447800"/>
                <a:gd name="connsiteY3" fmla="*/ 31884 h 914400"/>
                <a:gd name="connsiteX4" fmla="*/ 1447800 w 1447800"/>
                <a:gd name="connsiteY4" fmla="*/ 108859 h 914400"/>
                <a:gd name="connsiteX5" fmla="*/ 1447800 w 1447800"/>
                <a:gd name="connsiteY5" fmla="*/ 805541 h 914400"/>
                <a:gd name="connsiteX6" fmla="*/ 1415916 w 1447800"/>
                <a:gd name="connsiteY6" fmla="*/ 882516 h 914400"/>
                <a:gd name="connsiteX7" fmla="*/ 1338941 w 1447800"/>
                <a:gd name="connsiteY7" fmla="*/ 914400 h 914400"/>
                <a:gd name="connsiteX8" fmla="*/ 108859 w 1447800"/>
                <a:gd name="connsiteY8" fmla="*/ 914400 h 914400"/>
                <a:gd name="connsiteX9" fmla="*/ 31884 w 1447800"/>
                <a:gd name="connsiteY9" fmla="*/ 882516 h 914400"/>
                <a:gd name="connsiteX10" fmla="*/ 0 w 1447800"/>
                <a:gd name="connsiteY10" fmla="*/ 805541 h 914400"/>
                <a:gd name="connsiteX0" fmla="*/ 140868 w 1556784"/>
                <a:gd name="connsiteY0" fmla="*/ 882516 h 1034916"/>
                <a:gd name="connsiteX1" fmla="*/ 217843 w 1556784"/>
                <a:gd name="connsiteY1" fmla="*/ 0 h 1034916"/>
                <a:gd name="connsiteX2" fmla="*/ 1447925 w 1556784"/>
                <a:gd name="connsiteY2" fmla="*/ 0 h 1034916"/>
                <a:gd name="connsiteX3" fmla="*/ 1524900 w 1556784"/>
                <a:gd name="connsiteY3" fmla="*/ 31884 h 1034916"/>
                <a:gd name="connsiteX4" fmla="*/ 1556784 w 1556784"/>
                <a:gd name="connsiteY4" fmla="*/ 108859 h 1034916"/>
                <a:gd name="connsiteX5" fmla="*/ 1556784 w 1556784"/>
                <a:gd name="connsiteY5" fmla="*/ 805541 h 1034916"/>
                <a:gd name="connsiteX6" fmla="*/ 1524900 w 1556784"/>
                <a:gd name="connsiteY6" fmla="*/ 882516 h 1034916"/>
                <a:gd name="connsiteX7" fmla="*/ 1447925 w 1556784"/>
                <a:gd name="connsiteY7" fmla="*/ 914400 h 1034916"/>
                <a:gd name="connsiteX8" fmla="*/ 217843 w 1556784"/>
                <a:gd name="connsiteY8" fmla="*/ 914400 h 1034916"/>
                <a:gd name="connsiteX9" fmla="*/ 140868 w 1556784"/>
                <a:gd name="connsiteY9" fmla="*/ 882516 h 1034916"/>
                <a:gd name="connsiteX0" fmla="*/ 205014 w 1543955"/>
                <a:gd name="connsiteY0" fmla="*/ 914400 h 914400"/>
                <a:gd name="connsiteX1" fmla="*/ 205014 w 1543955"/>
                <a:gd name="connsiteY1" fmla="*/ 0 h 914400"/>
                <a:gd name="connsiteX2" fmla="*/ 1435096 w 1543955"/>
                <a:gd name="connsiteY2" fmla="*/ 0 h 914400"/>
                <a:gd name="connsiteX3" fmla="*/ 1512071 w 1543955"/>
                <a:gd name="connsiteY3" fmla="*/ 31884 h 914400"/>
                <a:gd name="connsiteX4" fmla="*/ 1543955 w 1543955"/>
                <a:gd name="connsiteY4" fmla="*/ 108859 h 914400"/>
                <a:gd name="connsiteX5" fmla="*/ 1543955 w 1543955"/>
                <a:gd name="connsiteY5" fmla="*/ 805541 h 914400"/>
                <a:gd name="connsiteX6" fmla="*/ 1512071 w 1543955"/>
                <a:gd name="connsiteY6" fmla="*/ 882516 h 914400"/>
                <a:gd name="connsiteX7" fmla="*/ 1435096 w 1543955"/>
                <a:gd name="connsiteY7" fmla="*/ 914400 h 914400"/>
                <a:gd name="connsiteX8" fmla="*/ 205014 w 1543955"/>
                <a:gd name="connsiteY8" fmla="*/ 914400 h 914400"/>
                <a:gd name="connsiteX0" fmla="*/ 1230082 w 1338941"/>
                <a:gd name="connsiteY0" fmla="*/ 914400 h 914400"/>
                <a:gd name="connsiteX1" fmla="*/ 0 w 1338941"/>
                <a:gd name="connsiteY1" fmla="*/ 0 h 914400"/>
                <a:gd name="connsiteX2" fmla="*/ 1230082 w 1338941"/>
                <a:gd name="connsiteY2" fmla="*/ 0 h 914400"/>
                <a:gd name="connsiteX3" fmla="*/ 1307057 w 1338941"/>
                <a:gd name="connsiteY3" fmla="*/ 31884 h 914400"/>
                <a:gd name="connsiteX4" fmla="*/ 1338941 w 1338941"/>
                <a:gd name="connsiteY4" fmla="*/ 108859 h 914400"/>
                <a:gd name="connsiteX5" fmla="*/ 1338941 w 1338941"/>
                <a:gd name="connsiteY5" fmla="*/ 805541 h 914400"/>
                <a:gd name="connsiteX6" fmla="*/ 1307057 w 1338941"/>
                <a:gd name="connsiteY6" fmla="*/ 882516 h 914400"/>
                <a:gd name="connsiteX7" fmla="*/ 1230082 w 1338941"/>
                <a:gd name="connsiteY7" fmla="*/ 914400 h 914400"/>
                <a:gd name="connsiteX0" fmla="*/ 1307057 w 1530214"/>
                <a:gd name="connsiteY0" fmla="*/ 882516 h 1016773"/>
                <a:gd name="connsiteX1" fmla="*/ 0 w 1530214"/>
                <a:gd name="connsiteY1" fmla="*/ 0 h 1016773"/>
                <a:gd name="connsiteX2" fmla="*/ 1230082 w 1530214"/>
                <a:gd name="connsiteY2" fmla="*/ 0 h 1016773"/>
                <a:gd name="connsiteX3" fmla="*/ 1307057 w 1530214"/>
                <a:gd name="connsiteY3" fmla="*/ 31884 h 1016773"/>
                <a:gd name="connsiteX4" fmla="*/ 1338941 w 1530214"/>
                <a:gd name="connsiteY4" fmla="*/ 108859 h 1016773"/>
                <a:gd name="connsiteX5" fmla="*/ 1338941 w 1530214"/>
                <a:gd name="connsiteY5" fmla="*/ 805541 h 1016773"/>
                <a:gd name="connsiteX6" fmla="*/ 1307057 w 1530214"/>
                <a:gd name="connsiteY6" fmla="*/ 882516 h 1016773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8941" h="805541">
                  <a:moveTo>
                    <a:pt x="1338941" y="805541"/>
                  </a:moveTo>
                  <a:cubicBezTo>
                    <a:pt x="1039584" y="406398"/>
                    <a:pt x="327706" y="86632"/>
                    <a:pt x="0" y="0"/>
                  </a:cubicBezTo>
                  <a:lnTo>
                    <a:pt x="1230082" y="0"/>
                  </a:lnTo>
                  <a:cubicBezTo>
                    <a:pt x="1258953" y="0"/>
                    <a:pt x="1286642" y="11469"/>
                    <a:pt x="1307057" y="31884"/>
                  </a:cubicBezTo>
                  <a:cubicBezTo>
                    <a:pt x="1327472" y="52299"/>
                    <a:pt x="1338941" y="79988"/>
                    <a:pt x="1338941" y="108859"/>
                  </a:cubicBezTo>
                  <a:lnTo>
                    <a:pt x="1338941" y="805541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55" name="Group 54"/>
          <p:cNvGrpSpPr/>
          <p:nvPr userDrawn="1"/>
        </p:nvGrpSpPr>
        <p:grpSpPr>
          <a:xfrm>
            <a:off x="4091206" y="3633820"/>
            <a:ext cx="1121316" cy="660523"/>
            <a:chOff x="2133600" y="2819400"/>
            <a:chExt cx="3395662" cy="2667000"/>
          </a:xfrm>
        </p:grpSpPr>
        <p:pic>
          <p:nvPicPr>
            <p:cNvPr id="59" name="Picture 5" descr="C:\Users\IDB\Desktop\Sahal Stuff\IDBG Logos\ICD Logo.jpg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883030" y="2939592"/>
              <a:ext cx="2646231" cy="2121031"/>
            </a:xfrm>
            <a:prstGeom prst="rect">
              <a:avLst/>
            </a:prstGeom>
            <a:noFill/>
          </p:spPr>
        </p:pic>
        <p:sp>
          <p:nvSpPr>
            <p:cNvPr id="60" name="Freeform 59"/>
            <p:cNvSpPr/>
            <p:nvPr/>
          </p:nvSpPr>
          <p:spPr bwMode="auto">
            <a:xfrm>
              <a:off x="2133600" y="2819400"/>
              <a:ext cx="3395662" cy="2667000"/>
            </a:xfrm>
            <a:custGeom>
              <a:avLst/>
              <a:gdLst>
                <a:gd name="connsiteX0" fmla="*/ 0 w 1447800"/>
                <a:gd name="connsiteY0" fmla="*/ 108859 h 914400"/>
                <a:gd name="connsiteX1" fmla="*/ 31884 w 1447800"/>
                <a:gd name="connsiteY1" fmla="*/ 31884 h 914400"/>
                <a:gd name="connsiteX2" fmla="*/ 108859 w 1447800"/>
                <a:gd name="connsiteY2" fmla="*/ 0 h 914400"/>
                <a:gd name="connsiteX3" fmla="*/ 1338941 w 1447800"/>
                <a:gd name="connsiteY3" fmla="*/ 0 h 914400"/>
                <a:gd name="connsiteX4" fmla="*/ 1415916 w 1447800"/>
                <a:gd name="connsiteY4" fmla="*/ 31884 h 914400"/>
                <a:gd name="connsiteX5" fmla="*/ 1447800 w 1447800"/>
                <a:gd name="connsiteY5" fmla="*/ 108859 h 914400"/>
                <a:gd name="connsiteX6" fmla="*/ 1447800 w 1447800"/>
                <a:gd name="connsiteY6" fmla="*/ 805541 h 914400"/>
                <a:gd name="connsiteX7" fmla="*/ 1415916 w 1447800"/>
                <a:gd name="connsiteY7" fmla="*/ 882516 h 914400"/>
                <a:gd name="connsiteX8" fmla="*/ 1338941 w 1447800"/>
                <a:gd name="connsiteY8" fmla="*/ 914400 h 914400"/>
                <a:gd name="connsiteX9" fmla="*/ 108859 w 1447800"/>
                <a:gd name="connsiteY9" fmla="*/ 914400 h 914400"/>
                <a:gd name="connsiteX10" fmla="*/ 31884 w 1447800"/>
                <a:gd name="connsiteY10" fmla="*/ 882516 h 914400"/>
                <a:gd name="connsiteX11" fmla="*/ 0 w 1447800"/>
                <a:gd name="connsiteY11" fmla="*/ 805541 h 914400"/>
                <a:gd name="connsiteX12" fmla="*/ 0 w 1447800"/>
                <a:gd name="connsiteY12" fmla="*/ 108859 h 914400"/>
                <a:gd name="connsiteX0" fmla="*/ 114298 w 1562098"/>
                <a:gd name="connsiteY0" fmla="*/ 134257 h 939798"/>
                <a:gd name="connsiteX1" fmla="*/ 223157 w 1562098"/>
                <a:gd name="connsiteY1" fmla="*/ 25398 h 939798"/>
                <a:gd name="connsiteX2" fmla="*/ 1453239 w 1562098"/>
                <a:gd name="connsiteY2" fmla="*/ 25398 h 939798"/>
                <a:gd name="connsiteX3" fmla="*/ 1530214 w 1562098"/>
                <a:gd name="connsiteY3" fmla="*/ 57282 h 939798"/>
                <a:gd name="connsiteX4" fmla="*/ 1562098 w 1562098"/>
                <a:gd name="connsiteY4" fmla="*/ 134257 h 939798"/>
                <a:gd name="connsiteX5" fmla="*/ 1562098 w 1562098"/>
                <a:gd name="connsiteY5" fmla="*/ 830939 h 939798"/>
                <a:gd name="connsiteX6" fmla="*/ 1530214 w 1562098"/>
                <a:gd name="connsiteY6" fmla="*/ 907914 h 939798"/>
                <a:gd name="connsiteX7" fmla="*/ 1453239 w 1562098"/>
                <a:gd name="connsiteY7" fmla="*/ 939798 h 939798"/>
                <a:gd name="connsiteX8" fmla="*/ 223157 w 1562098"/>
                <a:gd name="connsiteY8" fmla="*/ 939798 h 939798"/>
                <a:gd name="connsiteX9" fmla="*/ 146182 w 1562098"/>
                <a:gd name="connsiteY9" fmla="*/ 907914 h 939798"/>
                <a:gd name="connsiteX10" fmla="*/ 114298 w 1562098"/>
                <a:gd name="connsiteY10" fmla="*/ 830939 h 939798"/>
                <a:gd name="connsiteX11" fmla="*/ 114298 w 1562098"/>
                <a:gd name="connsiteY11" fmla="*/ 134257 h 939798"/>
                <a:gd name="connsiteX0" fmla="*/ 0 w 1447800"/>
                <a:gd name="connsiteY0" fmla="*/ 805541 h 914400"/>
                <a:gd name="connsiteX1" fmla="*/ 108859 w 1447800"/>
                <a:gd name="connsiteY1" fmla="*/ 0 h 914400"/>
                <a:gd name="connsiteX2" fmla="*/ 1338941 w 1447800"/>
                <a:gd name="connsiteY2" fmla="*/ 0 h 914400"/>
                <a:gd name="connsiteX3" fmla="*/ 1415916 w 1447800"/>
                <a:gd name="connsiteY3" fmla="*/ 31884 h 914400"/>
                <a:gd name="connsiteX4" fmla="*/ 1447800 w 1447800"/>
                <a:gd name="connsiteY4" fmla="*/ 108859 h 914400"/>
                <a:gd name="connsiteX5" fmla="*/ 1447800 w 1447800"/>
                <a:gd name="connsiteY5" fmla="*/ 805541 h 914400"/>
                <a:gd name="connsiteX6" fmla="*/ 1415916 w 1447800"/>
                <a:gd name="connsiteY6" fmla="*/ 882516 h 914400"/>
                <a:gd name="connsiteX7" fmla="*/ 1338941 w 1447800"/>
                <a:gd name="connsiteY7" fmla="*/ 914400 h 914400"/>
                <a:gd name="connsiteX8" fmla="*/ 108859 w 1447800"/>
                <a:gd name="connsiteY8" fmla="*/ 914400 h 914400"/>
                <a:gd name="connsiteX9" fmla="*/ 31884 w 1447800"/>
                <a:gd name="connsiteY9" fmla="*/ 882516 h 914400"/>
                <a:gd name="connsiteX10" fmla="*/ 0 w 1447800"/>
                <a:gd name="connsiteY10" fmla="*/ 805541 h 914400"/>
                <a:gd name="connsiteX0" fmla="*/ 140868 w 1556784"/>
                <a:gd name="connsiteY0" fmla="*/ 882516 h 1034916"/>
                <a:gd name="connsiteX1" fmla="*/ 217843 w 1556784"/>
                <a:gd name="connsiteY1" fmla="*/ 0 h 1034916"/>
                <a:gd name="connsiteX2" fmla="*/ 1447925 w 1556784"/>
                <a:gd name="connsiteY2" fmla="*/ 0 h 1034916"/>
                <a:gd name="connsiteX3" fmla="*/ 1524900 w 1556784"/>
                <a:gd name="connsiteY3" fmla="*/ 31884 h 1034916"/>
                <a:gd name="connsiteX4" fmla="*/ 1556784 w 1556784"/>
                <a:gd name="connsiteY4" fmla="*/ 108859 h 1034916"/>
                <a:gd name="connsiteX5" fmla="*/ 1556784 w 1556784"/>
                <a:gd name="connsiteY5" fmla="*/ 805541 h 1034916"/>
                <a:gd name="connsiteX6" fmla="*/ 1524900 w 1556784"/>
                <a:gd name="connsiteY6" fmla="*/ 882516 h 1034916"/>
                <a:gd name="connsiteX7" fmla="*/ 1447925 w 1556784"/>
                <a:gd name="connsiteY7" fmla="*/ 914400 h 1034916"/>
                <a:gd name="connsiteX8" fmla="*/ 217843 w 1556784"/>
                <a:gd name="connsiteY8" fmla="*/ 914400 h 1034916"/>
                <a:gd name="connsiteX9" fmla="*/ 140868 w 1556784"/>
                <a:gd name="connsiteY9" fmla="*/ 882516 h 1034916"/>
                <a:gd name="connsiteX0" fmla="*/ 205014 w 1543955"/>
                <a:gd name="connsiteY0" fmla="*/ 914400 h 914400"/>
                <a:gd name="connsiteX1" fmla="*/ 205014 w 1543955"/>
                <a:gd name="connsiteY1" fmla="*/ 0 h 914400"/>
                <a:gd name="connsiteX2" fmla="*/ 1435096 w 1543955"/>
                <a:gd name="connsiteY2" fmla="*/ 0 h 914400"/>
                <a:gd name="connsiteX3" fmla="*/ 1512071 w 1543955"/>
                <a:gd name="connsiteY3" fmla="*/ 31884 h 914400"/>
                <a:gd name="connsiteX4" fmla="*/ 1543955 w 1543955"/>
                <a:gd name="connsiteY4" fmla="*/ 108859 h 914400"/>
                <a:gd name="connsiteX5" fmla="*/ 1543955 w 1543955"/>
                <a:gd name="connsiteY5" fmla="*/ 805541 h 914400"/>
                <a:gd name="connsiteX6" fmla="*/ 1512071 w 1543955"/>
                <a:gd name="connsiteY6" fmla="*/ 882516 h 914400"/>
                <a:gd name="connsiteX7" fmla="*/ 1435096 w 1543955"/>
                <a:gd name="connsiteY7" fmla="*/ 914400 h 914400"/>
                <a:gd name="connsiteX8" fmla="*/ 205014 w 1543955"/>
                <a:gd name="connsiteY8" fmla="*/ 914400 h 914400"/>
                <a:gd name="connsiteX0" fmla="*/ 1230082 w 1338941"/>
                <a:gd name="connsiteY0" fmla="*/ 914400 h 914400"/>
                <a:gd name="connsiteX1" fmla="*/ 0 w 1338941"/>
                <a:gd name="connsiteY1" fmla="*/ 0 h 914400"/>
                <a:gd name="connsiteX2" fmla="*/ 1230082 w 1338941"/>
                <a:gd name="connsiteY2" fmla="*/ 0 h 914400"/>
                <a:gd name="connsiteX3" fmla="*/ 1307057 w 1338941"/>
                <a:gd name="connsiteY3" fmla="*/ 31884 h 914400"/>
                <a:gd name="connsiteX4" fmla="*/ 1338941 w 1338941"/>
                <a:gd name="connsiteY4" fmla="*/ 108859 h 914400"/>
                <a:gd name="connsiteX5" fmla="*/ 1338941 w 1338941"/>
                <a:gd name="connsiteY5" fmla="*/ 805541 h 914400"/>
                <a:gd name="connsiteX6" fmla="*/ 1307057 w 1338941"/>
                <a:gd name="connsiteY6" fmla="*/ 882516 h 914400"/>
                <a:gd name="connsiteX7" fmla="*/ 1230082 w 1338941"/>
                <a:gd name="connsiteY7" fmla="*/ 914400 h 914400"/>
                <a:gd name="connsiteX0" fmla="*/ 1307057 w 1530214"/>
                <a:gd name="connsiteY0" fmla="*/ 882516 h 1016773"/>
                <a:gd name="connsiteX1" fmla="*/ 0 w 1530214"/>
                <a:gd name="connsiteY1" fmla="*/ 0 h 1016773"/>
                <a:gd name="connsiteX2" fmla="*/ 1230082 w 1530214"/>
                <a:gd name="connsiteY2" fmla="*/ 0 h 1016773"/>
                <a:gd name="connsiteX3" fmla="*/ 1307057 w 1530214"/>
                <a:gd name="connsiteY3" fmla="*/ 31884 h 1016773"/>
                <a:gd name="connsiteX4" fmla="*/ 1338941 w 1530214"/>
                <a:gd name="connsiteY4" fmla="*/ 108859 h 1016773"/>
                <a:gd name="connsiteX5" fmla="*/ 1338941 w 1530214"/>
                <a:gd name="connsiteY5" fmla="*/ 805541 h 1016773"/>
                <a:gd name="connsiteX6" fmla="*/ 1307057 w 1530214"/>
                <a:gd name="connsiteY6" fmla="*/ 882516 h 1016773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8941" h="805541">
                  <a:moveTo>
                    <a:pt x="1338941" y="805541"/>
                  </a:moveTo>
                  <a:cubicBezTo>
                    <a:pt x="1039584" y="406398"/>
                    <a:pt x="327706" y="86632"/>
                    <a:pt x="0" y="0"/>
                  </a:cubicBezTo>
                  <a:lnTo>
                    <a:pt x="1230082" y="0"/>
                  </a:lnTo>
                  <a:cubicBezTo>
                    <a:pt x="1258953" y="0"/>
                    <a:pt x="1286642" y="11469"/>
                    <a:pt x="1307057" y="31884"/>
                  </a:cubicBezTo>
                  <a:cubicBezTo>
                    <a:pt x="1327472" y="52299"/>
                    <a:pt x="1338941" y="79988"/>
                    <a:pt x="1338941" y="108859"/>
                  </a:cubicBezTo>
                  <a:lnTo>
                    <a:pt x="1338941" y="805541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66" name="Freeform 65"/>
          <p:cNvSpPr/>
          <p:nvPr userDrawn="1"/>
        </p:nvSpPr>
        <p:spPr>
          <a:xfrm>
            <a:off x="4347972" y="3672460"/>
            <a:ext cx="845820" cy="510921"/>
          </a:xfrm>
          <a:custGeom>
            <a:avLst/>
            <a:gdLst>
              <a:gd name="connsiteX0" fmla="*/ 0 w 845820"/>
              <a:gd name="connsiteY0" fmla="*/ 208026 h 681228"/>
              <a:gd name="connsiteX1" fmla="*/ 214884 w 845820"/>
              <a:gd name="connsiteY1" fmla="*/ 208026 h 681228"/>
              <a:gd name="connsiteX2" fmla="*/ 212598 w 845820"/>
              <a:gd name="connsiteY2" fmla="*/ 390906 h 681228"/>
              <a:gd name="connsiteX3" fmla="*/ 569214 w 845820"/>
              <a:gd name="connsiteY3" fmla="*/ 203454 h 681228"/>
              <a:gd name="connsiteX4" fmla="*/ 569214 w 845820"/>
              <a:gd name="connsiteY4" fmla="*/ 0 h 681228"/>
              <a:gd name="connsiteX5" fmla="*/ 845820 w 845820"/>
              <a:gd name="connsiteY5" fmla="*/ 0 h 681228"/>
              <a:gd name="connsiteX6" fmla="*/ 845820 w 845820"/>
              <a:gd name="connsiteY6" fmla="*/ 681228 h 681228"/>
              <a:gd name="connsiteX7" fmla="*/ 448056 w 845820"/>
              <a:gd name="connsiteY7" fmla="*/ 681228 h 681228"/>
              <a:gd name="connsiteX8" fmla="*/ 219456 w 845820"/>
              <a:gd name="connsiteY8" fmla="*/ 514350 h 681228"/>
              <a:gd name="connsiteX9" fmla="*/ 219456 w 845820"/>
              <a:gd name="connsiteY9" fmla="*/ 678942 h 681228"/>
              <a:gd name="connsiteX10" fmla="*/ 4572 w 845820"/>
              <a:gd name="connsiteY10" fmla="*/ 678942 h 681228"/>
              <a:gd name="connsiteX11" fmla="*/ 0 w 845820"/>
              <a:gd name="connsiteY11" fmla="*/ 208026 h 681228"/>
              <a:gd name="connsiteX0" fmla="*/ 0 w 845820"/>
              <a:gd name="connsiteY0" fmla="*/ 208026 h 681228"/>
              <a:gd name="connsiteX1" fmla="*/ 214884 w 845820"/>
              <a:gd name="connsiteY1" fmla="*/ 208026 h 681228"/>
              <a:gd name="connsiteX2" fmla="*/ 212598 w 845820"/>
              <a:gd name="connsiteY2" fmla="*/ 390906 h 681228"/>
              <a:gd name="connsiteX3" fmla="*/ 569214 w 845820"/>
              <a:gd name="connsiteY3" fmla="*/ 203454 h 681228"/>
              <a:gd name="connsiteX4" fmla="*/ 569214 w 845820"/>
              <a:gd name="connsiteY4" fmla="*/ 0 h 681228"/>
              <a:gd name="connsiteX5" fmla="*/ 845820 w 845820"/>
              <a:gd name="connsiteY5" fmla="*/ 0 h 681228"/>
              <a:gd name="connsiteX6" fmla="*/ 845820 w 845820"/>
              <a:gd name="connsiteY6" fmla="*/ 681228 h 681228"/>
              <a:gd name="connsiteX7" fmla="*/ 448056 w 845820"/>
              <a:gd name="connsiteY7" fmla="*/ 681228 h 681228"/>
              <a:gd name="connsiteX8" fmla="*/ 219456 w 845820"/>
              <a:gd name="connsiteY8" fmla="*/ 514350 h 681228"/>
              <a:gd name="connsiteX9" fmla="*/ 219456 w 845820"/>
              <a:gd name="connsiteY9" fmla="*/ 678942 h 681228"/>
              <a:gd name="connsiteX10" fmla="*/ 4572 w 845820"/>
              <a:gd name="connsiteY10" fmla="*/ 678942 h 681228"/>
              <a:gd name="connsiteX11" fmla="*/ 0 w 845820"/>
              <a:gd name="connsiteY11" fmla="*/ 208026 h 681228"/>
              <a:gd name="connsiteX0" fmla="*/ 0 w 845820"/>
              <a:gd name="connsiteY0" fmla="*/ 208026 h 681228"/>
              <a:gd name="connsiteX1" fmla="*/ 214884 w 845820"/>
              <a:gd name="connsiteY1" fmla="*/ 208026 h 681228"/>
              <a:gd name="connsiteX2" fmla="*/ 212598 w 845820"/>
              <a:gd name="connsiteY2" fmla="*/ 390906 h 681228"/>
              <a:gd name="connsiteX3" fmla="*/ 569214 w 845820"/>
              <a:gd name="connsiteY3" fmla="*/ 203454 h 681228"/>
              <a:gd name="connsiteX4" fmla="*/ 569214 w 845820"/>
              <a:gd name="connsiteY4" fmla="*/ 0 h 681228"/>
              <a:gd name="connsiteX5" fmla="*/ 845820 w 845820"/>
              <a:gd name="connsiteY5" fmla="*/ 0 h 681228"/>
              <a:gd name="connsiteX6" fmla="*/ 845820 w 845820"/>
              <a:gd name="connsiteY6" fmla="*/ 681228 h 681228"/>
              <a:gd name="connsiteX7" fmla="*/ 448056 w 845820"/>
              <a:gd name="connsiteY7" fmla="*/ 681228 h 681228"/>
              <a:gd name="connsiteX8" fmla="*/ 219456 w 845820"/>
              <a:gd name="connsiteY8" fmla="*/ 514350 h 681228"/>
              <a:gd name="connsiteX9" fmla="*/ 219456 w 845820"/>
              <a:gd name="connsiteY9" fmla="*/ 678942 h 681228"/>
              <a:gd name="connsiteX10" fmla="*/ 4572 w 845820"/>
              <a:gd name="connsiteY10" fmla="*/ 678942 h 681228"/>
              <a:gd name="connsiteX11" fmla="*/ 0 w 845820"/>
              <a:gd name="connsiteY11" fmla="*/ 208026 h 681228"/>
              <a:gd name="connsiteX0" fmla="*/ 0 w 845820"/>
              <a:gd name="connsiteY0" fmla="*/ 208026 h 681228"/>
              <a:gd name="connsiteX1" fmla="*/ 214884 w 845820"/>
              <a:gd name="connsiteY1" fmla="*/ 208026 h 681228"/>
              <a:gd name="connsiteX2" fmla="*/ 212598 w 845820"/>
              <a:gd name="connsiteY2" fmla="*/ 390906 h 681228"/>
              <a:gd name="connsiteX3" fmla="*/ 569214 w 845820"/>
              <a:gd name="connsiteY3" fmla="*/ 203454 h 681228"/>
              <a:gd name="connsiteX4" fmla="*/ 569214 w 845820"/>
              <a:gd name="connsiteY4" fmla="*/ 0 h 681228"/>
              <a:gd name="connsiteX5" fmla="*/ 845820 w 845820"/>
              <a:gd name="connsiteY5" fmla="*/ 0 h 681228"/>
              <a:gd name="connsiteX6" fmla="*/ 845820 w 845820"/>
              <a:gd name="connsiteY6" fmla="*/ 681228 h 681228"/>
              <a:gd name="connsiteX7" fmla="*/ 448056 w 845820"/>
              <a:gd name="connsiteY7" fmla="*/ 681228 h 681228"/>
              <a:gd name="connsiteX8" fmla="*/ 219456 w 845820"/>
              <a:gd name="connsiteY8" fmla="*/ 514350 h 681228"/>
              <a:gd name="connsiteX9" fmla="*/ 219456 w 845820"/>
              <a:gd name="connsiteY9" fmla="*/ 678942 h 681228"/>
              <a:gd name="connsiteX10" fmla="*/ 4572 w 845820"/>
              <a:gd name="connsiteY10" fmla="*/ 678942 h 681228"/>
              <a:gd name="connsiteX11" fmla="*/ 0 w 845820"/>
              <a:gd name="connsiteY11" fmla="*/ 208026 h 681228"/>
              <a:gd name="connsiteX0" fmla="*/ 0 w 845820"/>
              <a:gd name="connsiteY0" fmla="*/ 208026 h 681228"/>
              <a:gd name="connsiteX1" fmla="*/ 214884 w 845820"/>
              <a:gd name="connsiteY1" fmla="*/ 208026 h 681228"/>
              <a:gd name="connsiteX2" fmla="*/ 212598 w 845820"/>
              <a:gd name="connsiteY2" fmla="*/ 390906 h 681228"/>
              <a:gd name="connsiteX3" fmla="*/ 569214 w 845820"/>
              <a:gd name="connsiteY3" fmla="*/ 203454 h 681228"/>
              <a:gd name="connsiteX4" fmla="*/ 569214 w 845820"/>
              <a:gd name="connsiteY4" fmla="*/ 0 h 681228"/>
              <a:gd name="connsiteX5" fmla="*/ 845820 w 845820"/>
              <a:gd name="connsiteY5" fmla="*/ 0 h 681228"/>
              <a:gd name="connsiteX6" fmla="*/ 845820 w 845820"/>
              <a:gd name="connsiteY6" fmla="*/ 681228 h 681228"/>
              <a:gd name="connsiteX7" fmla="*/ 448056 w 845820"/>
              <a:gd name="connsiteY7" fmla="*/ 681228 h 681228"/>
              <a:gd name="connsiteX8" fmla="*/ 219456 w 845820"/>
              <a:gd name="connsiteY8" fmla="*/ 514350 h 681228"/>
              <a:gd name="connsiteX9" fmla="*/ 219456 w 845820"/>
              <a:gd name="connsiteY9" fmla="*/ 678942 h 681228"/>
              <a:gd name="connsiteX10" fmla="*/ 4572 w 845820"/>
              <a:gd name="connsiteY10" fmla="*/ 678942 h 681228"/>
              <a:gd name="connsiteX11" fmla="*/ 0 w 845820"/>
              <a:gd name="connsiteY11" fmla="*/ 208026 h 68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5820" h="681228">
                <a:moveTo>
                  <a:pt x="0" y="208026"/>
                </a:moveTo>
                <a:lnTo>
                  <a:pt x="214884" y="208026"/>
                </a:lnTo>
                <a:lnTo>
                  <a:pt x="212598" y="390906"/>
                </a:lnTo>
                <a:cubicBezTo>
                  <a:pt x="329184" y="186690"/>
                  <a:pt x="528066" y="215646"/>
                  <a:pt x="569214" y="203454"/>
                </a:cubicBezTo>
                <a:lnTo>
                  <a:pt x="569214" y="0"/>
                </a:lnTo>
                <a:lnTo>
                  <a:pt x="845820" y="0"/>
                </a:lnTo>
                <a:lnTo>
                  <a:pt x="845820" y="681228"/>
                </a:lnTo>
                <a:lnTo>
                  <a:pt x="448056" y="681228"/>
                </a:lnTo>
                <a:cubicBezTo>
                  <a:pt x="369570" y="655320"/>
                  <a:pt x="270510" y="631698"/>
                  <a:pt x="219456" y="514350"/>
                </a:cubicBezTo>
                <a:lnTo>
                  <a:pt x="219456" y="678942"/>
                </a:lnTo>
                <a:lnTo>
                  <a:pt x="4572" y="678942"/>
                </a:lnTo>
                <a:lnTo>
                  <a:pt x="0" y="208026"/>
                </a:lnTo>
                <a:close/>
              </a:path>
            </a:pathLst>
          </a:custGeom>
          <a:noFill/>
          <a:ln w="12700">
            <a:solidFill>
              <a:srgbClr val="B6B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6256622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6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6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8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5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34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/>
      <p:bldP spid="33" grpId="0"/>
      <p:bldP spid="67" grpId="0" animBg="1"/>
      <p:bldP spid="67" grpId="1" animBg="1"/>
      <p:bldP spid="88" grpId="0" animBg="1"/>
      <p:bldP spid="88" grpId="1" animBg="1"/>
      <p:bldP spid="37" grpId="0" animBg="1"/>
      <p:bldP spid="38" grpId="0" animBg="1"/>
      <p:bldP spid="39" grpId="0" animBg="1"/>
      <p:bldP spid="40" grpId="0" animBg="1"/>
      <p:bldP spid="66" grpId="0" animBg="1"/>
      <p:bldP spid="66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DA-B678-4ADA-B28A-86EB6815E804}" type="datetimeFigureOut">
              <a:rPr lang="en-GB" smtClean="0"/>
              <a:pPr/>
              <a:t>25/04/2016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8810479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 userDrawn="1"/>
        </p:nvGrpSpPr>
        <p:grpSpPr>
          <a:xfrm>
            <a:off x="5664793" y="2631484"/>
            <a:ext cx="1121316" cy="660523"/>
            <a:chOff x="2133600" y="2819400"/>
            <a:chExt cx="3395662" cy="2667000"/>
          </a:xfrm>
        </p:grpSpPr>
        <p:pic>
          <p:nvPicPr>
            <p:cNvPr id="21" name="Picture 5" descr="C:\Users\IDB\Desktop\Sahal Stuff\IDBG Logos\ICD Logo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883030" y="2939592"/>
              <a:ext cx="2646231" cy="2121031"/>
            </a:xfrm>
            <a:prstGeom prst="rect">
              <a:avLst/>
            </a:prstGeom>
            <a:noFill/>
          </p:spPr>
        </p:pic>
        <p:sp>
          <p:nvSpPr>
            <p:cNvPr id="24" name="Freeform 23"/>
            <p:cNvSpPr/>
            <p:nvPr/>
          </p:nvSpPr>
          <p:spPr bwMode="auto">
            <a:xfrm>
              <a:off x="2133600" y="2819400"/>
              <a:ext cx="3395662" cy="2667000"/>
            </a:xfrm>
            <a:custGeom>
              <a:avLst/>
              <a:gdLst>
                <a:gd name="connsiteX0" fmla="*/ 0 w 1447800"/>
                <a:gd name="connsiteY0" fmla="*/ 108859 h 914400"/>
                <a:gd name="connsiteX1" fmla="*/ 31884 w 1447800"/>
                <a:gd name="connsiteY1" fmla="*/ 31884 h 914400"/>
                <a:gd name="connsiteX2" fmla="*/ 108859 w 1447800"/>
                <a:gd name="connsiteY2" fmla="*/ 0 h 914400"/>
                <a:gd name="connsiteX3" fmla="*/ 1338941 w 1447800"/>
                <a:gd name="connsiteY3" fmla="*/ 0 h 914400"/>
                <a:gd name="connsiteX4" fmla="*/ 1415916 w 1447800"/>
                <a:gd name="connsiteY4" fmla="*/ 31884 h 914400"/>
                <a:gd name="connsiteX5" fmla="*/ 1447800 w 1447800"/>
                <a:gd name="connsiteY5" fmla="*/ 108859 h 914400"/>
                <a:gd name="connsiteX6" fmla="*/ 1447800 w 1447800"/>
                <a:gd name="connsiteY6" fmla="*/ 805541 h 914400"/>
                <a:gd name="connsiteX7" fmla="*/ 1415916 w 1447800"/>
                <a:gd name="connsiteY7" fmla="*/ 882516 h 914400"/>
                <a:gd name="connsiteX8" fmla="*/ 1338941 w 1447800"/>
                <a:gd name="connsiteY8" fmla="*/ 914400 h 914400"/>
                <a:gd name="connsiteX9" fmla="*/ 108859 w 1447800"/>
                <a:gd name="connsiteY9" fmla="*/ 914400 h 914400"/>
                <a:gd name="connsiteX10" fmla="*/ 31884 w 1447800"/>
                <a:gd name="connsiteY10" fmla="*/ 882516 h 914400"/>
                <a:gd name="connsiteX11" fmla="*/ 0 w 1447800"/>
                <a:gd name="connsiteY11" fmla="*/ 805541 h 914400"/>
                <a:gd name="connsiteX12" fmla="*/ 0 w 1447800"/>
                <a:gd name="connsiteY12" fmla="*/ 108859 h 914400"/>
                <a:gd name="connsiteX0" fmla="*/ 114298 w 1562098"/>
                <a:gd name="connsiteY0" fmla="*/ 134257 h 939798"/>
                <a:gd name="connsiteX1" fmla="*/ 223157 w 1562098"/>
                <a:gd name="connsiteY1" fmla="*/ 25398 h 939798"/>
                <a:gd name="connsiteX2" fmla="*/ 1453239 w 1562098"/>
                <a:gd name="connsiteY2" fmla="*/ 25398 h 939798"/>
                <a:gd name="connsiteX3" fmla="*/ 1530214 w 1562098"/>
                <a:gd name="connsiteY3" fmla="*/ 57282 h 939798"/>
                <a:gd name="connsiteX4" fmla="*/ 1562098 w 1562098"/>
                <a:gd name="connsiteY4" fmla="*/ 134257 h 939798"/>
                <a:gd name="connsiteX5" fmla="*/ 1562098 w 1562098"/>
                <a:gd name="connsiteY5" fmla="*/ 830939 h 939798"/>
                <a:gd name="connsiteX6" fmla="*/ 1530214 w 1562098"/>
                <a:gd name="connsiteY6" fmla="*/ 907914 h 939798"/>
                <a:gd name="connsiteX7" fmla="*/ 1453239 w 1562098"/>
                <a:gd name="connsiteY7" fmla="*/ 939798 h 939798"/>
                <a:gd name="connsiteX8" fmla="*/ 223157 w 1562098"/>
                <a:gd name="connsiteY8" fmla="*/ 939798 h 939798"/>
                <a:gd name="connsiteX9" fmla="*/ 146182 w 1562098"/>
                <a:gd name="connsiteY9" fmla="*/ 907914 h 939798"/>
                <a:gd name="connsiteX10" fmla="*/ 114298 w 1562098"/>
                <a:gd name="connsiteY10" fmla="*/ 830939 h 939798"/>
                <a:gd name="connsiteX11" fmla="*/ 114298 w 1562098"/>
                <a:gd name="connsiteY11" fmla="*/ 134257 h 939798"/>
                <a:gd name="connsiteX0" fmla="*/ 0 w 1447800"/>
                <a:gd name="connsiteY0" fmla="*/ 805541 h 914400"/>
                <a:gd name="connsiteX1" fmla="*/ 108859 w 1447800"/>
                <a:gd name="connsiteY1" fmla="*/ 0 h 914400"/>
                <a:gd name="connsiteX2" fmla="*/ 1338941 w 1447800"/>
                <a:gd name="connsiteY2" fmla="*/ 0 h 914400"/>
                <a:gd name="connsiteX3" fmla="*/ 1415916 w 1447800"/>
                <a:gd name="connsiteY3" fmla="*/ 31884 h 914400"/>
                <a:gd name="connsiteX4" fmla="*/ 1447800 w 1447800"/>
                <a:gd name="connsiteY4" fmla="*/ 108859 h 914400"/>
                <a:gd name="connsiteX5" fmla="*/ 1447800 w 1447800"/>
                <a:gd name="connsiteY5" fmla="*/ 805541 h 914400"/>
                <a:gd name="connsiteX6" fmla="*/ 1415916 w 1447800"/>
                <a:gd name="connsiteY6" fmla="*/ 882516 h 914400"/>
                <a:gd name="connsiteX7" fmla="*/ 1338941 w 1447800"/>
                <a:gd name="connsiteY7" fmla="*/ 914400 h 914400"/>
                <a:gd name="connsiteX8" fmla="*/ 108859 w 1447800"/>
                <a:gd name="connsiteY8" fmla="*/ 914400 h 914400"/>
                <a:gd name="connsiteX9" fmla="*/ 31884 w 1447800"/>
                <a:gd name="connsiteY9" fmla="*/ 882516 h 914400"/>
                <a:gd name="connsiteX10" fmla="*/ 0 w 1447800"/>
                <a:gd name="connsiteY10" fmla="*/ 805541 h 914400"/>
                <a:gd name="connsiteX0" fmla="*/ 140868 w 1556784"/>
                <a:gd name="connsiteY0" fmla="*/ 882516 h 1034916"/>
                <a:gd name="connsiteX1" fmla="*/ 217843 w 1556784"/>
                <a:gd name="connsiteY1" fmla="*/ 0 h 1034916"/>
                <a:gd name="connsiteX2" fmla="*/ 1447925 w 1556784"/>
                <a:gd name="connsiteY2" fmla="*/ 0 h 1034916"/>
                <a:gd name="connsiteX3" fmla="*/ 1524900 w 1556784"/>
                <a:gd name="connsiteY3" fmla="*/ 31884 h 1034916"/>
                <a:gd name="connsiteX4" fmla="*/ 1556784 w 1556784"/>
                <a:gd name="connsiteY4" fmla="*/ 108859 h 1034916"/>
                <a:gd name="connsiteX5" fmla="*/ 1556784 w 1556784"/>
                <a:gd name="connsiteY5" fmla="*/ 805541 h 1034916"/>
                <a:gd name="connsiteX6" fmla="*/ 1524900 w 1556784"/>
                <a:gd name="connsiteY6" fmla="*/ 882516 h 1034916"/>
                <a:gd name="connsiteX7" fmla="*/ 1447925 w 1556784"/>
                <a:gd name="connsiteY7" fmla="*/ 914400 h 1034916"/>
                <a:gd name="connsiteX8" fmla="*/ 217843 w 1556784"/>
                <a:gd name="connsiteY8" fmla="*/ 914400 h 1034916"/>
                <a:gd name="connsiteX9" fmla="*/ 140868 w 1556784"/>
                <a:gd name="connsiteY9" fmla="*/ 882516 h 1034916"/>
                <a:gd name="connsiteX0" fmla="*/ 205014 w 1543955"/>
                <a:gd name="connsiteY0" fmla="*/ 914400 h 914400"/>
                <a:gd name="connsiteX1" fmla="*/ 205014 w 1543955"/>
                <a:gd name="connsiteY1" fmla="*/ 0 h 914400"/>
                <a:gd name="connsiteX2" fmla="*/ 1435096 w 1543955"/>
                <a:gd name="connsiteY2" fmla="*/ 0 h 914400"/>
                <a:gd name="connsiteX3" fmla="*/ 1512071 w 1543955"/>
                <a:gd name="connsiteY3" fmla="*/ 31884 h 914400"/>
                <a:gd name="connsiteX4" fmla="*/ 1543955 w 1543955"/>
                <a:gd name="connsiteY4" fmla="*/ 108859 h 914400"/>
                <a:gd name="connsiteX5" fmla="*/ 1543955 w 1543955"/>
                <a:gd name="connsiteY5" fmla="*/ 805541 h 914400"/>
                <a:gd name="connsiteX6" fmla="*/ 1512071 w 1543955"/>
                <a:gd name="connsiteY6" fmla="*/ 882516 h 914400"/>
                <a:gd name="connsiteX7" fmla="*/ 1435096 w 1543955"/>
                <a:gd name="connsiteY7" fmla="*/ 914400 h 914400"/>
                <a:gd name="connsiteX8" fmla="*/ 205014 w 1543955"/>
                <a:gd name="connsiteY8" fmla="*/ 914400 h 914400"/>
                <a:gd name="connsiteX0" fmla="*/ 1230082 w 1338941"/>
                <a:gd name="connsiteY0" fmla="*/ 914400 h 914400"/>
                <a:gd name="connsiteX1" fmla="*/ 0 w 1338941"/>
                <a:gd name="connsiteY1" fmla="*/ 0 h 914400"/>
                <a:gd name="connsiteX2" fmla="*/ 1230082 w 1338941"/>
                <a:gd name="connsiteY2" fmla="*/ 0 h 914400"/>
                <a:gd name="connsiteX3" fmla="*/ 1307057 w 1338941"/>
                <a:gd name="connsiteY3" fmla="*/ 31884 h 914400"/>
                <a:gd name="connsiteX4" fmla="*/ 1338941 w 1338941"/>
                <a:gd name="connsiteY4" fmla="*/ 108859 h 914400"/>
                <a:gd name="connsiteX5" fmla="*/ 1338941 w 1338941"/>
                <a:gd name="connsiteY5" fmla="*/ 805541 h 914400"/>
                <a:gd name="connsiteX6" fmla="*/ 1307057 w 1338941"/>
                <a:gd name="connsiteY6" fmla="*/ 882516 h 914400"/>
                <a:gd name="connsiteX7" fmla="*/ 1230082 w 1338941"/>
                <a:gd name="connsiteY7" fmla="*/ 914400 h 914400"/>
                <a:gd name="connsiteX0" fmla="*/ 1307057 w 1530214"/>
                <a:gd name="connsiteY0" fmla="*/ 882516 h 1016773"/>
                <a:gd name="connsiteX1" fmla="*/ 0 w 1530214"/>
                <a:gd name="connsiteY1" fmla="*/ 0 h 1016773"/>
                <a:gd name="connsiteX2" fmla="*/ 1230082 w 1530214"/>
                <a:gd name="connsiteY2" fmla="*/ 0 h 1016773"/>
                <a:gd name="connsiteX3" fmla="*/ 1307057 w 1530214"/>
                <a:gd name="connsiteY3" fmla="*/ 31884 h 1016773"/>
                <a:gd name="connsiteX4" fmla="*/ 1338941 w 1530214"/>
                <a:gd name="connsiteY4" fmla="*/ 108859 h 1016773"/>
                <a:gd name="connsiteX5" fmla="*/ 1338941 w 1530214"/>
                <a:gd name="connsiteY5" fmla="*/ 805541 h 1016773"/>
                <a:gd name="connsiteX6" fmla="*/ 1307057 w 1530214"/>
                <a:gd name="connsiteY6" fmla="*/ 882516 h 1016773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8941" h="805541">
                  <a:moveTo>
                    <a:pt x="1338941" y="805541"/>
                  </a:moveTo>
                  <a:cubicBezTo>
                    <a:pt x="1039584" y="406398"/>
                    <a:pt x="327706" y="86632"/>
                    <a:pt x="0" y="0"/>
                  </a:cubicBezTo>
                  <a:lnTo>
                    <a:pt x="1230082" y="0"/>
                  </a:lnTo>
                  <a:cubicBezTo>
                    <a:pt x="1258953" y="0"/>
                    <a:pt x="1286642" y="11469"/>
                    <a:pt x="1307057" y="31884"/>
                  </a:cubicBezTo>
                  <a:cubicBezTo>
                    <a:pt x="1327472" y="52299"/>
                    <a:pt x="1338941" y="79988"/>
                    <a:pt x="1338941" y="108859"/>
                  </a:cubicBezTo>
                  <a:lnTo>
                    <a:pt x="1338941" y="805541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19" name="Picture 2" descr="C:\Users\IDB\Desktop\Sahal Stuff\IDBG Logos\New IDB Logo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904" y="239157"/>
            <a:ext cx="633280" cy="497647"/>
          </a:xfrm>
          <a:prstGeom prst="rect">
            <a:avLst/>
          </a:prstGeom>
          <a:noFill/>
        </p:spPr>
      </p:pic>
      <p:sp>
        <p:nvSpPr>
          <p:cNvPr id="40" name="Freeform 5"/>
          <p:cNvSpPr>
            <a:spLocks noEditPoints="1"/>
          </p:cNvSpPr>
          <p:nvPr userDrawn="1"/>
        </p:nvSpPr>
        <p:spPr bwMode="auto">
          <a:xfrm>
            <a:off x="4067944" y="1039723"/>
            <a:ext cx="7129364" cy="3781249"/>
          </a:xfrm>
          <a:custGeom>
            <a:avLst/>
            <a:gdLst>
              <a:gd name="T0" fmla="*/ 5038 w 5038"/>
              <a:gd name="T1" fmla="*/ 3562 h 3562"/>
              <a:gd name="T2" fmla="*/ 3218 w 5038"/>
              <a:gd name="T3" fmla="*/ 3393 h 3562"/>
              <a:gd name="T4" fmla="*/ 2974 w 5038"/>
              <a:gd name="T5" fmla="*/ 3140 h 3562"/>
              <a:gd name="T6" fmla="*/ 2920 w 5038"/>
              <a:gd name="T7" fmla="*/ 1559 h 3562"/>
              <a:gd name="T8" fmla="*/ 3021 w 5038"/>
              <a:gd name="T9" fmla="*/ 1473 h 3562"/>
              <a:gd name="T10" fmla="*/ 3069 w 5038"/>
              <a:gd name="T11" fmla="*/ 1559 h 3562"/>
              <a:gd name="T12" fmla="*/ 3071 w 5038"/>
              <a:gd name="T13" fmla="*/ 3137 h 3562"/>
              <a:gd name="T14" fmla="*/ 2917 w 5038"/>
              <a:gd name="T15" fmla="*/ 93 h 3562"/>
              <a:gd name="T16" fmla="*/ 2883 w 5038"/>
              <a:gd name="T17" fmla="*/ 97 h 3562"/>
              <a:gd name="T18" fmla="*/ 3240 w 5038"/>
              <a:gd name="T19" fmla="*/ 3562 h 3562"/>
              <a:gd name="T20" fmla="*/ 2776 w 5038"/>
              <a:gd name="T21" fmla="*/ 3108 h 3562"/>
              <a:gd name="T22" fmla="*/ 2772 w 5038"/>
              <a:gd name="T23" fmla="*/ 93 h 3562"/>
              <a:gd name="T24" fmla="*/ 2740 w 5038"/>
              <a:gd name="T25" fmla="*/ 87 h 3562"/>
              <a:gd name="T26" fmla="*/ 2835 w 5038"/>
              <a:gd name="T27" fmla="*/ 3 h 3562"/>
              <a:gd name="T28" fmla="*/ 2917 w 5038"/>
              <a:gd name="T29" fmla="*/ 93 h 3562"/>
              <a:gd name="T30" fmla="*/ 2684 w 5038"/>
              <a:gd name="T31" fmla="*/ 777 h 3562"/>
              <a:gd name="T32" fmla="*/ 2680 w 5038"/>
              <a:gd name="T33" fmla="*/ 3108 h 3562"/>
              <a:gd name="T34" fmla="*/ 2417 w 5038"/>
              <a:gd name="T35" fmla="*/ 3562 h 3562"/>
              <a:gd name="T36" fmla="*/ 2574 w 5038"/>
              <a:gd name="T37" fmla="*/ 781 h 3562"/>
              <a:gd name="T38" fmla="*/ 2540 w 5038"/>
              <a:gd name="T39" fmla="*/ 777 h 3562"/>
              <a:gd name="T40" fmla="*/ 2621 w 5038"/>
              <a:gd name="T41" fmla="*/ 687 h 3562"/>
              <a:gd name="T42" fmla="*/ 2716 w 5038"/>
              <a:gd name="T43" fmla="*/ 771 h 3562"/>
              <a:gd name="T44" fmla="*/ 2531 w 5038"/>
              <a:gd name="T45" fmla="*/ 1946 h 3562"/>
              <a:gd name="T46" fmla="*/ 2498 w 5038"/>
              <a:gd name="T47" fmla="*/ 1950 h 3562"/>
              <a:gd name="T48" fmla="*/ 2302 w 5038"/>
              <a:gd name="T49" fmla="*/ 3562 h 3562"/>
              <a:gd name="T50" fmla="*/ 2391 w 5038"/>
              <a:gd name="T51" fmla="*/ 3108 h 3562"/>
              <a:gd name="T52" fmla="*/ 2387 w 5038"/>
              <a:gd name="T53" fmla="*/ 1946 h 3562"/>
              <a:gd name="T54" fmla="*/ 2355 w 5038"/>
              <a:gd name="T55" fmla="*/ 1941 h 3562"/>
              <a:gd name="T56" fmla="*/ 2450 w 5038"/>
              <a:gd name="T57" fmla="*/ 1857 h 3562"/>
              <a:gd name="T58" fmla="*/ 2531 w 5038"/>
              <a:gd name="T59" fmla="*/ 1946 h 3562"/>
              <a:gd name="T60" fmla="*/ 2299 w 5038"/>
              <a:gd name="T61" fmla="*/ 2512 h 3562"/>
              <a:gd name="T62" fmla="*/ 2299 w 5038"/>
              <a:gd name="T63" fmla="*/ 3108 h 3562"/>
              <a:gd name="T64" fmla="*/ 1684 w 5038"/>
              <a:gd name="T65" fmla="*/ 3562 h 3562"/>
              <a:gd name="T66" fmla="*/ 0 w 5038"/>
              <a:gd name="T67" fmla="*/ 3558 h 3562"/>
              <a:gd name="T68" fmla="*/ 2203 w 5038"/>
              <a:gd name="T69" fmla="*/ 3106 h 3562"/>
              <a:gd name="T70" fmla="*/ 2204 w 5038"/>
              <a:gd name="T71" fmla="*/ 2512 h 3562"/>
              <a:gd name="T72" fmla="*/ 2203 w 5038"/>
              <a:gd name="T73" fmla="*/ 2416 h 3562"/>
              <a:gd name="T74" fmla="*/ 2251 w 5038"/>
              <a:gd name="T75" fmla="*/ 2329 h 3562"/>
              <a:gd name="T76" fmla="*/ 2300 w 5038"/>
              <a:gd name="T77" fmla="*/ 2416 h 3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038" h="3562">
                <a:moveTo>
                  <a:pt x="3571" y="3346"/>
                </a:moveTo>
                <a:cubicBezTo>
                  <a:pt x="3979" y="3430"/>
                  <a:pt x="4675" y="3518"/>
                  <a:pt x="5038" y="3562"/>
                </a:cubicBezTo>
                <a:cubicBezTo>
                  <a:pt x="3526" y="3562"/>
                  <a:pt x="3526" y="3562"/>
                  <a:pt x="3526" y="3562"/>
                </a:cubicBezTo>
                <a:cubicBezTo>
                  <a:pt x="3407" y="3503"/>
                  <a:pt x="3300" y="3445"/>
                  <a:pt x="3218" y="3393"/>
                </a:cubicBezTo>
                <a:cubicBezTo>
                  <a:pt x="2971" y="3236"/>
                  <a:pt x="2972" y="3154"/>
                  <a:pt x="2975" y="3140"/>
                </a:cubicBezTo>
                <a:cubicBezTo>
                  <a:pt x="2974" y="3140"/>
                  <a:pt x="2974" y="3140"/>
                  <a:pt x="2974" y="3140"/>
                </a:cubicBezTo>
                <a:cubicBezTo>
                  <a:pt x="2972" y="1559"/>
                  <a:pt x="2972" y="1559"/>
                  <a:pt x="2972" y="1559"/>
                </a:cubicBezTo>
                <a:cubicBezTo>
                  <a:pt x="2920" y="1559"/>
                  <a:pt x="2920" y="1559"/>
                  <a:pt x="2920" y="1559"/>
                </a:cubicBezTo>
                <a:cubicBezTo>
                  <a:pt x="2920" y="1559"/>
                  <a:pt x="2962" y="1523"/>
                  <a:pt x="2992" y="1498"/>
                </a:cubicBezTo>
                <a:cubicBezTo>
                  <a:pt x="3008" y="1484"/>
                  <a:pt x="3021" y="1473"/>
                  <a:pt x="3021" y="1473"/>
                </a:cubicBezTo>
                <a:cubicBezTo>
                  <a:pt x="3121" y="1559"/>
                  <a:pt x="3121" y="1559"/>
                  <a:pt x="3121" y="1559"/>
                </a:cubicBezTo>
                <a:cubicBezTo>
                  <a:pt x="3069" y="1559"/>
                  <a:pt x="3069" y="1559"/>
                  <a:pt x="3069" y="1559"/>
                </a:cubicBezTo>
                <a:cubicBezTo>
                  <a:pt x="3070" y="3137"/>
                  <a:pt x="3070" y="3137"/>
                  <a:pt x="3070" y="3137"/>
                </a:cubicBezTo>
                <a:cubicBezTo>
                  <a:pt x="3071" y="3137"/>
                  <a:pt x="3071" y="3137"/>
                  <a:pt x="3071" y="3137"/>
                </a:cubicBezTo>
                <a:cubicBezTo>
                  <a:pt x="3071" y="3137"/>
                  <a:pt x="3038" y="3236"/>
                  <a:pt x="3571" y="3346"/>
                </a:cubicBezTo>
                <a:close/>
                <a:moveTo>
                  <a:pt x="2917" y="93"/>
                </a:moveTo>
                <a:cubicBezTo>
                  <a:pt x="2887" y="93"/>
                  <a:pt x="2887" y="93"/>
                  <a:pt x="2887" y="93"/>
                </a:cubicBezTo>
                <a:cubicBezTo>
                  <a:pt x="2885" y="93"/>
                  <a:pt x="2883" y="94"/>
                  <a:pt x="2883" y="97"/>
                </a:cubicBezTo>
                <a:cubicBezTo>
                  <a:pt x="2883" y="97"/>
                  <a:pt x="2878" y="2287"/>
                  <a:pt x="2883" y="3108"/>
                </a:cubicBezTo>
                <a:cubicBezTo>
                  <a:pt x="2884" y="3255"/>
                  <a:pt x="3033" y="3413"/>
                  <a:pt x="3240" y="3562"/>
                </a:cubicBezTo>
                <a:cubicBezTo>
                  <a:pt x="2973" y="3562"/>
                  <a:pt x="2973" y="3562"/>
                  <a:pt x="2973" y="3562"/>
                </a:cubicBezTo>
                <a:cubicBezTo>
                  <a:pt x="2863" y="3387"/>
                  <a:pt x="2778" y="3216"/>
                  <a:pt x="2776" y="3108"/>
                </a:cubicBezTo>
                <a:cubicBezTo>
                  <a:pt x="2766" y="2359"/>
                  <a:pt x="2776" y="97"/>
                  <a:pt x="2776" y="97"/>
                </a:cubicBezTo>
                <a:cubicBezTo>
                  <a:pt x="2776" y="94"/>
                  <a:pt x="2774" y="93"/>
                  <a:pt x="2772" y="93"/>
                </a:cubicBezTo>
                <a:cubicBezTo>
                  <a:pt x="2743" y="93"/>
                  <a:pt x="2743" y="93"/>
                  <a:pt x="2743" y="93"/>
                </a:cubicBezTo>
                <a:cubicBezTo>
                  <a:pt x="2740" y="93"/>
                  <a:pt x="2738" y="89"/>
                  <a:pt x="2740" y="87"/>
                </a:cubicBezTo>
                <a:cubicBezTo>
                  <a:pt x="2824" y="3"/>
                  <a:pt x="2824" y="3"/>
                  <a:pt x="2824" y="3"/>
                </a:cubicBezTo>
                <a:cubicBezTo>
                  <a:pt x="2827" y="0"/>
                  <a:pt x="2832" y="0"/>
                  <a:pt x="2835" y="3"/>
                </a:cubicBezTo>
                <a:cubicBezTo>
                  <a:pt x="2919" y="87"/>
                  <a:pt x="2919" y="87"/>
                  <a:pt x="2919" y="87"/>
                </a:cubicBezTo>
                <a:cubicBezTo>
                  <a:pt x="2921" y="89"/>
                  <a:pt x="2920" y="93"/>
                  <a:pt x="2917" y="93"/>
                </a:cubicBezTo>
                <a:close/>
                <a:moveTo>
                  <a:pt x="2714" y="777"/>
                </a:moveTo>
                <a:cubicBezTo>
                  <a:pt x="2684" y="777"/>
                  <a:pt x="2684" y="777"/>
                  <a:pt x="2684" y="777"/>
                </a:cubicBezTo>
                <a:cubicBezTo>
                  <a:pt x="2682" y="777"/>
                  <a:pt x="2680" y="779"/>
                  <a:pt x="2680" y="781"/>
                </a:cubicBezTo>
                <a:cubicBezTo>
                  <a:pt x="2680" y="781"/>
                  <a:pt x="2678" y="2503"/>
                  <a:pt x="2680" y="3108"/>
                </a:cubicBezTo>
                <a:cubicBezTo>
                  <a:pt x="2681" y="3216"/>
                  <a:pt x="2750" y="3387"/>
                  <a:pt x="2839" y="3562"/>
                </a:cubicBezTo>
                <a:cubicBezTo>
                  <a:pt x="2417" y="3562"/>
                  <a:pt x="2417" y="3562"/>
                  <a:pt x="2417" y="3562"/>
                </a:cubicBezTo>
                <a:cubicBezTo>
                  <a:pt x="2506" y="3387"/>
                  <a:pt x="2575" y="3216"/>
                  <a:pt x="2574" y="3108"/>
                </a:cubicBezTo>
                <a:cubicBezTo>
                  <a:pt x="2566" y="2399"/>
                  <a:pt x="2574" y="781"/>
                  <a:pt x="2574" y="781"/>
                </a:cubicBezTo>
                <a:cubicBezTo>
                  <a:pt x="2574" y="779"/>
                  <a:pt x="2572" y="777"/>
                  <a:pt x="2569" y="777"/>
                </a:cubicBezTo>
                <a:cubicBezTo>
                  <a:pt x="2540" y="777"/>
                  <a:pt x="2540" y="777"/>
                  <a:pt x="2540" y="777"/>
                </a:cubicBezTo>
                <a:cubicBezTo>
                  <a:pt x="2537" y="777"/>
                  <a:pt x="2535" y="773"/>
                  <a:pt x="2537" y="771"/>
                </a:cubicBezTo>
                <a:cubicBezTo>
                  <a:pt x="2621" y="687"/>
                  <a:pt x="2621" y="687"/>
                  <a:pt x="2621" y="687"/>
                </a:cubicBezTo>
                <a:cubicBezTo>
                  <a:pt x="2624" y="684"/>
                  <a:pt x="2630" y="684"/>
                  <a:pt x="2633" y="687"/>
                </a:cubicBezTo>
                <a:cubicBezTo>
                  <a:pt x="2716" y="771"/>
                  <a:pt x="2716" y="771"/>
                  <a:pt x="2716" y="771"/>
                </a:cubicBezTo>
                <a:cubicBezTo>
                  <a:pt x="2718" y="773"/>
                  <a:pt x="2717" y="777"/>
                  <a:pt x="2714" y="777"/>
                </a:cubicBezTo>
                <a:close/>
                <a:moveTo>
                  <a:pt x="2531" y="1946"/>
                </a:moveTo>
                <a:cubicBezTo>
                  <a:pt x="2502" y="1946"/>
                  <a:pt x="2502" y="1946"/>
                  <a:pt x="2502" y="1946"/>
                </a:cubicBezTo>
                <a:cubicBezTo>
                  <a:pt x="2499" y="1946"/>
                  <a:pt x="2498" y="1948"/>
                  <a:pt x="2498" y="1950"/>
                </a:cubicBezTo>
                <a:cubicBezTo>
                  <a:pt x="2498" y="1950"/>
                  <a:pt x="2490" y="2791"/>
                  <a:pt x="2498" y="3108"/>
                </a:cubicBezTo>
                <a:cubicBezTo>
                  <a:pt x="2500" y="3216"/>
                  <a:pt x="2414" y="3387"/>
                  <a:pt x="2302" y="3562"/>
                </a:cubicBezTo>
                <a:cubicBezTo>
                  <a:pt x="2029" y="3562"/>
                  <a:pt x="2029" y="3562"/>
                  <a:pt x="2029" y="3562"/>
                </a:cubicBezTo>
                <a:cubicBezTo>
                  <a:pt x="2238" y="3413"/>
                  <a:pt x="2390" y="3255"/>
                  <a:pt x="2391" y="3108"/>
                </a:cubicBezTo>
                <a:cubicBezTo>
                  <a:pt x="2394" y="2751"/>
                  <a:pt x="2391" y="1950"/>
                  <a:pt x="2391" y="1950"/>
                </a:cubicBezTo>
                <a:cubicBezTo>
                  <a:pt x="2391" y="1948"/>
                  <a:pt x="2389" y="1946"/>
                  <a:pt x="2387" y="1946"/>
                </a:cubicBezTo>
                <a:cubicBezTo>
                  <a:pt x="2357" y="1946"/>
                  <a:pt x="2357" y="1946"/>
                  <a:pt x="2357" y="1946"/>
                </a:cubicBezTo>
                <a:cubicBezTo>
                  <a:pt x="2354" y="1946"/>
                  <a:pt x="2353" y="1943"/>
                  <a:pt x="2355" y="1941"/>
                </a:cubicBezTo>
                <a:cubicBezTo>
                  <a:pt x="2438" y="1857"/>
                  <a:pt x="2438" y="1857"/>
                  <a:pt x="2438" y="1857"/>
                </a:cubicBezTo>
                <a:cubicBezTo>
                  <a:pt x="2442" y="1854"/>
                  <a:pt x="2447" y="1854"/>
                  <a:pt x="2450" y="1857"/>
                </a:cubicBezTo>
                <a:cubicBezTo>
                  <a:pt x="2534" y="1941"/>
                  <a:pt x="2534" y="1941"/>
                  <a:pt x="2534" y="1941"/>
                </a:cubicBezTo>
                <a:cubicBezTo>
                  <a:pt x="2536" y="1943"/>
                  <a:pt x="2534" y="1946"/>
                  <a:pt x="2531" y="1946"/>
                </a:cubicBezTo>
                <a:close/>
                <a:moveTo>
                  <a:pt x="2300" y="2512"/>
                </a:moveTo>
                <a:cubicBezTo>
                  <a:pt x="2299" y="2512"/>
                  <a:pt x="2299" y="2512"/>
                  <a:pt x="2299" y="2512"/>
                </a:cubicBezTo>
                <a:cubicBezTo>
                  <a:pt x="2299" y="3108"/>
                  <a:pt x="2299" y="3108"/>
                  <a:pt x="2299" y="3108"/>
                </a:cubicBezTo>
                <a:cubicBezTo>
                  <a:pt x="2299" y="3108"/>
                  <a:pt x="2299" y="3108"/>
                  <a:pt x="2299" y="3108"/>
                </a:cubicBezTo>
                <a:cubicBezTo>
                  <a:pt x="2301" y="3122"/>
                  <a:pt x="2303" y="3205"/>
                  <a:pt x="2056" y="3362"/>
                </a:cubicBezTo>
                <a:cubicBezTo>
                  <a:pt x="1959" y="3423"/>
                  <a:pt x="1829" y="3492"/>
                  <a:pt x="1684" y="3562"/>
                </a:cubicBezTo>
                <a:cubicBezTo>
                  <a:pt x="0" y="3562"/>
                  <a:pt x="0" y="3562"/>
                  <a:pt x="0" y="3562"/>
                </a:cubicBezTo>
                <a:cubicBezTo>
                  <a:pt x="0" y="3558"/>
                  <a:pt x="0" y="3558"/>
                  <a:pt x="0" y="3558"/>
                </a:cubicBezTo>
                <a:cubicBezTo>
                  <a:pt x="0" y="3558"/>
                  <a:pt x="1134" y="3433"/>
                  <a:pt x="1702" y="3315"/>
                </a:cubicBezTo>
                <a:cubicBezTo>
                  <a:pt x="2236" y="3205"/>
                  <a:pt x="2203" y="3106"/>
                  <a:pt x="2203" y="3106"/>
                </a:cubicBezTo>
                <a:cubicBezTo>
                  <a:pt x="2204" y="3106"/>
                  <a:pt x="2204" y="3106"/>
                  <a:pt x="2204" y="3106"/>
                </a:cubicBezTo>
                <a:cubicBezTo>
                  <a:pt x="2204" y="2512"/>
                  <a:pt x="2204" y="2512"/>
                  <a:pt x="2204" y="2512"/>
                </a:cubicBezTo>
                <a:cubicBezTo>
                  <a:pt x="2203" y="2512"/>
                  <a:pt x="2203" y="2512"/>
                  <a:pt x="2203" y="2512"/>
                </a:cubicBezTo>
                <a:cubicBezTo>
                  <a:pt x="2203" y="2416"/>
                  <a:pt x="2203" y="2416"/>
                  <a:pt x="2203" y="2416"/>
                </a:cubicBezTo>
                <a:cubicBezTo>
                  <a:pt x="2151" y="2416"/>
                  <a:pt x="2151" y="2416"/>
                  <a:pt x="2151" y="2416"/>
                </a:cubicBezTo>
                <a:cubicBezTo>
                  <a:pt x="2251" y="2329"/>
                  <a:pt x="2251" y="2329"/>
                  <a:pt x="2251" y="2329"/>
                </a:cubicBezTo>
                <a:cubicBezTo>
                  <a:pt x="2352" y="2416"/>
                  <a:pt x="2352" y="2416"/>
                  <a:pt x="2352" y="2416"/>
                </a:cubicBezTo>
                <a:cubicBezTo>
                  <a:pt x="2300" y="2416"/>
                  <a:pt x="2300" y="2416"/>
                  <a:pt x="2300" y="2416"/>
                </a:cubicBezTo>
                <a:lnTo>
                  <a:pt x="2300" y="2512"/>
                </a:lnTo>
                <a:close/>
              </a:path>
            </a:pathLst>
          </a:custGeom>
          <a:gradFill>
            <a:gsLst>
              <a:gs pos="55000">
                <a:srgbClr val="567927"/>
              </a:gs>
              <a:gs pos="100000">
                <a:srgbClr val="9B089C">
                  <a:alpha val="4000"/>
                </a:srgbClr>
              </a:gs>
            </a:gsLst>
            <a:lin ang="5400000" scaled="1"/>
          </a:gradFill>
          <a:ln>
            <a:gradFill>
              <a:gsLst>
                <a:gs pos="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dirty="0"/>
          </a:p>
        </p:txBody>
      </p:sp>
      <p:pic>
        <p:nvPicPr>
          <p:cNvPr id="41" name="Picture 40"/>
          <p:cNvPicPr>
            <a:picLocks noChangeAspect="1" noChangeArrowheads="1"/>
          </p:cNvPicPr>
          <p:nvPr userDrawn="1"/>
        </p:nvPicPr>
        <p:blipFill>
          <a:blip r:embed="rId4" cstate="email">
            <a:duotone>
              <a:prstClr val="black"/>
              <a:srgbClr val="56792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177" y="3809163"/>
            <a:ext cx="2981704" cy="106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6"/>
          <p:cNvSpPr>
            <a:spLocks noChangeArrowheads="1"/>
          </p:cNvSpPr>
          <p:nvPr userDrawn="1"/>
        </p:nvSpPr>
        <p:spPr bwMode="gray">
          <a:xfrm>
            <a:off x="173560" y="3813888"/>
            <a:ext cx="8780410" cy="1007082"/>
          </a:xfrm>
          <a:prstGeom prst="rect">
            <a:avLst/>
          </a:prstGeom>
          <a:gradFill flip="none" rotWithShape="1">
            <a:gsLst>
              <a:gs pos="0">
                <a:srgbClr val="567927">
                  <a:alpha val="21000"/>
                </a:srgbClr>
              </a:gs>
              <a:gs pos="100000">
                <a:srgbClr val="567927">
                  <a:alpha val="18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algn="l" defTabSz="914400" rtl="0" eaLnBrk="1" latinLnBrk="0" hangingPunct="1">
              <a:defRPr/>
            </a:pPr>
            <a:endParaRPr lang="de-CH" sz="1600" b="1" kern="1200">
              <a:solidFill>
                <a:srgbClr val="616365"/>
              </a:solidFill>
              <a:latin typeface="+mn-lt"/>
              <a:ea typeface="ＭＳ Ｐゴシック" pitchFamily="-123" charset="-128"/>
              <a:cs typeface="+mn-cs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0" y="4842124"/>
            <a:ext cx="9144000" cy="301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1075904" y="376249"/>
            <a:ext cx="3756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Arial" pitchFamily="34" charset="0"/>
              </a:rPr>
              <a:t>Member of Islamic Development Bank Group</a:t>
            </a:r>
            <a:endParaRPr lang="en-GB" sz="1400" dirty="0">
              <a:solidFill>
                <a:schemeClr val="bg2">
                  <a:lumMod val="65000"/>
                </a:schemeClr>
              </a:solidFill>
            </a:endParaRPr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>
          <a:xfrm>
            <a:off x="2184821" y="3273829"/>
            <a:ext cx="3250704" cy="256529"/>
          </a:xfrm>
        </p:spPr>
        <p:txBody>
          <a:bodyPr/>
          <a:lstStyle>
            <a:lvl1pPr algn="r">
              <a:defRPr/>
            </a:lvl1pPr>
          </a:lstStyle>
          <a:p>
            <a:fld id="{29E769AC-F326-47BD-82F2-8CC46E9DF9A6}" type="datetime2">
              <a:rPr lang="en-GB" smtClean="0"/>
              <a:pPr/>
              <a:t>Monday, 25 April 2016</a:t>
            </a:fld>
            <a:endParaRPr lang="en-GB" dirty="0"/>
          </a:p>
        </p:txBody>
      </p:sp>
      <p:sp>
        <p:nvSpPr>
          <p:cNvPr id="34" name="Title 27"/>
          <p:cNvSpPr>
            <a:spLocks noGrp="1"/>
          </p:cNvSpPr>
          <p:nvPr>
            <p:ph type="title" hasCustomPrompt="1"/>
          </p:nvPr>
        </p:nvSpPr>
        <p:spPr>
          <a:xfrm>
            <a:off x="611187" y="2409733"/>
            <a:ext cx="4824337" cy="529568"/>
          </a:xfrm>
        </p:spPr>
        <p:txBody>
          <a:bodyPr vert="horz" lIns="91440" tIns="45720" rIns="91440" bIns="45720" rtlCol="0" anchor="b">
            <a:normAutofit/>
          </a:bodyPr>
          <a:lstStyle>
            <a:lvl1pPr marL="0" algn="r" defTabSz="914400" rtl="0" eaLnBrk="1" latinLnBrk="0" hangingPunct="1">
              <a:spcBef>
                <a:spcPct val="0"/>
              </a:spcBef>
              <a:buNone/>
              <a:defRPr lang="en-GB" sz="2800" kern="1200" dirty="0" smtClean="0">
                <a:solidFill>
                  <a:srgbClr val="56792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5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7" y="2939301"/>
            <a:ext cx="4824337" cy="280523"/>
          </a:xfr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GB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173559" y="4850607"/>
            <a:ext cx="1756082" cy="81488"/>
          </a:xfrm>
          <a:prstGeom prst="rect">
            <a:avLst/>
          </a:prstGeom>
          <a:solidFill>
            <a:srgbClr val="56792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1929641" y="4850607"/>
            <a:ext cx="1756082" cy="81488"/>
          </a:xfrm>
          <a:prstGeom prst="rect">
            <a:avLst/>
          </a:prstGeom>
          <a:solidFill>
            <a:srgbClr val="5679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3685723" y="4850607"/>
            <a:ext cx="1756082" cy="81488"/>
          </a:xfrm>
          <a:prstGeom prst="rect">
            <a:avLst/>
          </a:prstGeom>
          <a:solidFill>
            <a:srgbClr val="567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5441806" y="4850607"/>
            <a:ext cx="1756082" cy="81488"/>
          </a:xfrm>
          <a:prstGeom prst="rect">
            <a:avLst/>
          </a:prstGeom>
          <a:solidFill>
            <a:srgbClr val="5679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Rectangle 41"/>
          <p:cNvSpPr/>
          <p:nvPr userDrawn="1"/>
        </p:nvSpPr>
        <p:spPr>
          <a:xfrm>
            <a:off x="7197888" y="4850607"/>
            <a:ext cx="1756082" cy="81488"/>
          </a:xfrm>
          <a:prstGeom prst="rect">
            <a:avLst/>
          </a:prstGeom>
          <a:solidFill>
            <a:srgbClr val="56792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6685954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2" grpId="0" animBg="1"/>
      <p:bldP spid="33" grpId="0"/>
      <p:bldP spid="34" grpId="0"/>
      <p:bldP spid="35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DA-B678-4ADA-B28A-86EB6815E804}" type="datetimeFigureOut">
              <a:rPr lang="en-GB" smtClean="0"/>
              <a:pPr/>
              <a:t>25/04/2016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426478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C:\Users\IDB\Desktop\Sahal Stuff\IDBG Logos\New IDB Logo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904" y="239157"/>
            <a:ext cx="633280" cy="497647"/>
          </a:xfrm>
          <a:prstGeom prst="rect">
            <a:avLst/>
          </a:prstGeom>
          <a:noFill/>
        </p:spPr>
      </p:pic>
      <p:sp>
        <p:nvSpPr>
          <p:cNvPr id="8" name="Freeform 26"/>
          <p:cNvSpPr>
            <a:spLocks noEditPoints="1"/>
          </p:cNvSpPr>
          <p:nvPr userDrawn="1"/>
        </p:nvSpPr>
        <p:spPr bwMode="auto">
          <a:xfrm flipH="1">
            <a:off x="-316060" y="1484235"/>
            <a:ext cx="2664296" cy="3660697"/>
          </a:xfrm>
          <a:custGeom>
            <a:avLst/>
            <a:gdLst>
              <a:gd name="T0" fmla="*/ 86 w 86"/>
              <a:gd name="T1" fmla="*/ 17 h 135"/>
              <a:gd name="T2" fmla="*/ 84 w 86"/>
              <a:gd name="T3" fmla="*/ 18 h 135"/>
              <a:gd name="T4" fmla="*/ 82 w 86"/>
              <a:gd name="T5" fmla="*/ 22 h 135"/>
              <a:gd name="T6" fmla="*/ 82 w 86"/>
              <a:gd name="T7" fmla="*/ 108 h 135"/>
              <a:gd name="T8" fmla="*/ 80 w 86"/>
              <a:gd name="T9" fmla="*/ 117 h 135"/>
              <a:gd name="T10" fmla="*/ 70 w 86"/>
              <a:gd name="T11" fmla="*/ 129 h 135"/>
              <a:gd name="T12" fmla="*/ 51 w 86"/>
              <a:gd name="T13" fmla="*/ 135 h 135"/>
              <a:gd name="T14" fmla="*/ 36 w 86"/>
              <a:gd name="T15" fmla="*/ 128 h 135"/>
              <a:gd name="T16" fmla="*/ 31 w 86"/>
              <a:gd name="T17" fmla="*/ 115 h 135"/>
              <a:gd name="T18" fmla="*/ 30 w 86"/>
              <a:gd name="T19" fmla="*/ 108 h 135"/>
              <a:gd name="T20" fmla="*/ 0 w 86"/>
              <a:gd name="T21" fmla="*/ 108 h 135"/>
              <a:gd name="T22" fmla="*/ 0 w 86"/>
              <a:gd name="T23" fmla="*/ 102 h 135"/>
              <a:gd name="T24" fmla="*/ 5 w 86"/>
              <a:gd name="T25" fmla="*/ 84 h 135"/>
              <a:gd name="T26" fmla="*/ 14 w 86"/>
              <a:gd name="T27" fmla="*/ 73 h 135"/>
              <a:gd name="T28" fmla="*/ 18 w 86"/>
              <a:gd name="T29" fmla="*/ 70 h 135"/>
              <a:gd name="T30" fmla="*/ 18 w 86"/>
              <a:gd name="T31" fmla="*/ 58 h 135"/>
              <a:gd name="T32" fmla="*/ 17 w 86"/>
              <a:gd name="T33" fmla="*/ 57 h 135"/>
              <a:gd name="T34" fmla="*/ 15 w 86"/>
              <a:gd name="T35" fmla="*/ 56 h 135"/>
              <a:gd name="T36" fmla="*/ 30 w 86"/>
              <a:gd name="T37" fmla="*/ 39 h 135"/>
              <a:gd name="T38" fmla="*/ 30 w 86"/>
              <a:gd name="T39" fmla="*/ 97 h 135"/>
              <a:gd name="T40" fmla="*/ 36 w 86"/>
              <a:gd name="T41" fmla="*/ 97 h 135"/>
              <a:gd name="T42" fmla="*/ 36 w 86"/>
              <a:gd name="T43" fmla="*/ 42 h 135"/>
              <a:gd name="T44" fmla="*/ 34 w 86"/>
              <a:gd name="T45" fmla="*/ 38 h 135"/>
              <a:gd name="T46" fmla="*/ 32 w 86"/>
              <a:gd name="T47" fmla="*/ 37 h 135"/>
              <a:gd name="T48" fmla="*/ 47 w 86"/>
              <a:gd name="T49" fmla="*/ 20 h 135"/>
              <a:gd name="T50" fmla="*/ 47 w 86"/>
              <a:gd name="T51" fmla="*/ 109 h 135"/>
              <a:gd name="T52" fmla="*/ 48 w 86"/>
              <a:gd name="T53" fmla="*/ 112 h 135"/>
              <a:gd name="T54" fmla="*/ 50 w 86"/>
              <a:gd name="T55" fmla="*/ 113 h 135"/>
              <a:gd name="T56" fmla="*/ 52 w 86"/>
              <a:gd name="T57" fmla="*/ 111 h 135"/>
              <a:gd name="T58" fmla="*/ 53 w 86"/>
              <a:gd name="T59" fmla="*/ 108 h 135"/>
              <a:gd name="T60" fmla="*/ 53 w 86"/>
              <a:gd name="T61" fmla="*/ 21 h 135"/>
              <a:gd name="T62" fmla="*/ 51 w 86"/>
              <a:gd name="T63" fmla="*/ 18 h 135"/>
              <a:gd name="T64" fmla="*/ 49 w 86"/>
              <a:gd name="T65" fmla="*/ 18 h 135"/>
              <a:gd name="T66" fmla="*/ 64 w 86"/>
              <a:gd name="T67" fmla="*/ 0 h 135"/>
              <a:gd name="T68" fmla="*/ 64 w 86"/>
              <a:gd name="T69" fmla="*/ 108 h 135"/>
              <a:gd name="T70" fmla="*/ 61 w 86"/>
              <a:gd name="T71" fmla="*/ 120 h 135"/>
              <a:gd name="T72" fmla="*/ 56 w 86"/>
              <a:gd name="T73" fmla="*/ 123 h 135"/>
              <a:gd name="T74" fmla="*/ 51 w 86"/>
              <a:gd name="T75" fmla="*/ 125 h 135"/>
              <a:gd name="T76" fmla="*/ 41 w 86"/>
              <a:gd name="T77" fmla="*/ 120 h 135"/>
              <a:gd name="T78" fmla="*/ 37 w 86"/>
              <a:gd name="T79" fmla="*/ 108 h 135"/>
              <a:gd name="T80" fmla="*/ 31 w 86"/>
              <a:gd name="T81" fmla="*/ 108 h 135"/>
              <a:gd name="T82" fmla="*/ 31 w 86"/>
              <a:gd name="T83" fmla="*/ 110 h 135"/>
              <a:gd name="T84" fmla="*/ 32 w 86"/>
              <a:gd name="T85" fmla="*/ 113 h 135"/>
              <a:gd name="T86" fmla="*/ 37 w 86"/>
              <a:gd name="T87" fmla="*/ 124 h 135"/>
              <a:gd name="T88" fmla="*/ 51 w 86"/>
              <a:gd name="T89" fmla="*/ 130 h 135"/>
              <a:gd name="T90" fmla="*/ 65 w 86"/>
              <a:gd name="T91" fmla="*/ 123 h 135"/>
              <a:gd name="T92" fmla="*/ 70 w 86"/>
              <a:gd name="T93" fmla="*/ 108 h 135"/>
              <a:gd name="T94" fmla="*/ 70 w 86"/>
              <a:gd name="T95" fmla="*/ 0 h 135"/>
              <a:gd name="T96" fmla="*/ 86 w 86"/>
              <a:gd name="T97" fmla="*/ 17 h 135"/>
              <a:gd name="T98" fmla="*/ 18 w 86"/>
              <a:gd name="T99" fmla="*/ 97 h 135"/>
              <a:gd name="T100" fmla="*/ 18 w 86"/>
              <a:gd name="T101" fmla="*/ 87 h 135"/>
              <a:gd name="T102" fmla="*/ 15 w 86"/>
              <a:gd name="T103" fmla="*/ 89 h 135"/>
              <a:gd name="T104" fmla="*/ 13 w 86"/>
              <a:gd name="T105" fmla="*/ 97 h 135"/>
              <a:gd name="T106" fmla="*/ 18 w 86"/>
              <a:gd name="T107" fmla="*/ 97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6" h="135">
                <a:moveTo>
                  <a:pt x="86" y="17"/>
                </a:moveTo>
                <a:cubicBezTo>
                  <a:pt x="85" y="17"/>
                  <a:pt x="85" y="18"/>
                  <a:pt x="84" y="18"/>
                </a:cubicBezTo>
                <a:cubicBezTo>
                  <a:pt x="83" y="19"/>
                  <a:pt x="82" y="20"/>
                  <a:pt x="82" y="22"/>
                </a:cubicBezTo>
                <a:cubicBezTo>
                  <a:pt x="82" y="108"/>
                  <a:pt x="82" y="108"/>
                  <a:pt x="82" y="108"/>
                </a:cubicBezTo>
                <a:cubicBezTo>
                  <a:pt x="82" y="110"/>
                  <a:pt x="81" y="113"/>
                  <a:pt x="80" y="117"/>
                </a:cubicBezTo>
                <a:cubicBezTo>
                  <a:pt x="78" y="122"/>
                  <a:pt x="74" y="126"/>
                  <a:pt x="70" y="129"/>
                </a:cubicBezTo>
                <a:cubicBezTo>
                  <a:pt x="65" y="133"/>
                  <a:pt x="59" y="135"/>
                  <a:pt x="51" y="135"/>
                </a:cubicBezTo>
                <a:cubicBezTo>
                  <a:pt x="45" y="135"/>
                  <a:pt x="40" y="133"/>
                  <a:pt x="36" y="128"/>
                </a:cubicBezTo>
                <a:cubicBezTo>
                  <a:pt x="34" y="125"/>
                  <a:pt x="32" y="120"/>
                  <a:pt x="31" y="115"/>
                </a:cubicBezTo>
                <a:cubicBezTo>
                  <a:pt x="30" y="108"/>
                  <a:pt x="30" y="108"/>
                  <a:pt x="3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96"/>
                  <a:pt x="2" y="90"/>
                  <a:pt x="5" y="84"/>
                </a:cubicBezTo>
                <a:cubicBezTo>
                  <a:pt x="7" y="80"/>
                  <a:pt x="10" y="77"/>
                  <a:pt x="14" y="73"/>
                </a:cubicBezTo>
                <a:cubicBezTo>
                  <a:pt x="16" y="71"/>
                  <a:pt x="18" y="70"/>
                  <a:pt x="18" y="70"/>
                </a:cubicBezTo>
                <a:cubicBezTo>
                  <a:pt x="18" y="58"/>
                  <a:pt x="18" y="58"/>
                  <a:pt x="18" y="58"/>
                </a:cubicBezTo>
                <a:cubicBezTo>
                  <a:pt x="18" y="58"/>
                  <a:pt x="18" y="57"/>
                  <a:pt x="17" y="57"/>
                </a:cubicBezTo>
                <a:cubicBezTo>
                  <a:pt x="15" y="56"/>
                  <a:pt x="15" y="56"/>
                  <a:pt x="15" y="56"/>
                </a:cubicBezTo>
                <a:cubicBezTo>
                  <a:pt x="30" y="39"/>
                  <a:pt x="30" y="39"/>
                  <a:pt x="30" y="39"/>
                </a:cubicBezTo>
                <a:cubicBezTo>
                  <a:pt x="30" y="97"/>
                  <a:pt x="30" y="97"/>
                  <a:pt x="30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40"/>
                  <a:pt x="35" y="39"/>
                  <a:pt x="34" y="38"/>
                </a:cubicBezTo>
                <a:cubicBezTo>
                  <a:pt x="32" y="37"/>
                  <a:pt x="32" y="37"/>
                  <a:pt x="32" y="37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109"/>
                  <a:pt x="47" y="109"/>
                  <a:pt x="47" y="109"/>
                </a:cubicBezTo>
                <a:cubicBezTo>
                  <a:pt x="47" y="110"/>
                  <a:pt x="47" y="111"/>
                  <a:pt x="48" y="112"/>
                </a:cubicBezTo>
                <a:cubicBezTo>
                  <a:pt x="48" y="112"/>
                  <a:pt x="49" y="113"/>
                  <a:pt x="50" y="113"/>
                </a:cubicBezTo>
                <a:cubicBezTo>
                  <a:pt x="51" y="113"/>
                  <a:pt x="52" y="112"/>
                  <a:pt x="52" y="111"/>
                </a:cubicBezTo>
                <a:cubicBezTo>
                  <a:pt x="53" y="110"/>
                  <a:pt x="53" y="109"/>
                  <a:pt x="53" y="108"/>
                </a:cubicBezTo>
                <a:cubicBezTo>
                  <a:pt x="53" y="21"/>
                  <a:pt x="53" y="21"/>
                  <a:pt x="53" y="21"/>
                </a:cubicBezTo>
                <a:cubicBezTo>
                  <a:pt x="53" y="20"/>
                  <a:pt x="52" y="19"/>
                  <a:pt x="51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108"/>
                  <a:pt x="64" y="108"/>
                  <a:pt x="64" y="108"/>
                </a:cubicBezTo>
                <a:cubicBezTo>
                  <a:pt x="64" y="113"/>
                  <a:pt x="63" y="117"/>
                  <a:pt x="61" y="120"/>
                </a:cubicBezTo>
                <a:cubicBezTo>
                  <a:pt x="60" y="121"/>
                  <a:pt x="58" y="123"/>
                  <a:pt x="56" y="123"/>
                </a:cubicBezTo>
                <a:cubicBezTo>
                  <a:pt x="55" y="124"/>
                  <a:pt x="53" y="125"/>
                  <a:pt x="51" y="125"/>
                </a:cubicBezTo>
                <a:cubicBezTo>
                  <a:pt x="47" y="125"/>
                  <a:pt x="43" y="123"/>
                  <a:pt x="41" y="120"/>
                </a:cubicBezTo>
                <a:cubicBezTo>
                  <a:pt x="38" y="117"/>
                  <a:pt x="37" y="113"/>
                  <a:pt x="37" y="108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31" y="109"/>
                  <a:pt x="31" y="110"/>
                  <a:pt x="31" y="110"/>
                </a:cubicBezTo>
                <a:cubicBezTo>
                  <a:pt x="31" y="111"/>
                  <a:pt x="32" y="112"/>
                  <a:pt x="32" y="113"/>
                </a:cubicBezTo>
                <a:cubicBezTo>
                  <a:pt x="33" y="118"/>
                  <a:pt x="34" y="121"/>
                  <a:pt x="37" y="124"/>
                </a:cubicBezTo>
                <a:cubicBezTo>
                  <a:pt x="40" y="128"/>
                  <a:pt x="45" y="130"/>
                  <a:pt x="51" y="130"/>
                </a:cubicBezTo>
                <a:cubicBezTo>
                  <a:pt x="57" y="130"/>
                  <a:pt x="62" y="128"/>
                  <a:pt x="65" y="123"/>
                </a:cubicBezTo>
                <a:cubicBezTo>
                  <a:pt x="69" y="119"/>
                  <a:pt x="70" y="114"/>
                  <a:pt x="70" y="108"/>
                </a:cubicBezTo>
                <a:cubicBezTo>
                  <a:pt x="70" y="0"/>
                  <a:pt x="70" y="0"/>
                  <a:pt x="70" y="0"/>
                </a:cubicBezTo>
                <a:lnTo>
                  <a:pt x="86" y="17"/>
                </a:lnTo>
                <a:close/>
                <a:moveTo>
                  <a:pt x="18" y="97"/>
                </a:moveTo>
                <a:cubicBezTo>
                  <a:pt x="18" y="87"/>
                  <a:pt x="18" y="87"/>
                  <a:pt x="18" y="87"/>
                </a:cubicBezTo>
                <a:cubicBezTo>
                  <a:pt x="17" y="88"/>
                  <a:pt x="16" y="88"/>
                  <a:pt x="15" y="89"/>
                </a:cubicBezTo>
                <a:cubicBezTo>
                  <a:pt x="14" y="91"/>
                  <a:pt x="13" y="94"/>
                  <a:pt x="13" y="97"/>
                </a:cubicBezTo>
                <a:lnTo>
                  <a:pt x="18" y="97"/>
                </a:lnTo>
                <a:close/>
              </a:path>
            </a:pathLst>
          </a:custGeom>
          <a:gradFill>
            <a:gsLst>
              <a:gs pos="0">
                <a:srgbClr val="804000">
                  <a:alpha val="20000"/>
                </a:srgbClr>
              </a:gs>
              <a:gs pos="100000">
                <a:schemeClr val="accent3">
                  <a:alpha val="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2595941" y="918606"/>
            <a:ext cx="8077219" cy="5736662"/>
            <a:chOff x="-5739000" y="124907"/>
            <a:chExt cx="8077219" cy="7648883"/>
          </a:xfrm>
        </p:grpSpPr>
        <p:grpSp>
          <p:nvGrpSpPr>
            <p:cNvPr id="10" name="Group 9"/>
            <p:cNvGrpSpPr/>
            <p:nvPr/>
          </p:nvGrpSpPr>
          <p:grpSpPr>
            <a:xfrm>
              <a:off x="-2339817" y="1933829"/>
              <a:ext cx="4678036" cy="5839961"/>
              <a:chOff x="-2339817" y="1933829"/>
              <a:chExt cx="4678036" cy="5839961"/>
            </a:xfrm>
          </p:grpSpPr>
          <p:sp>
            <p:nvSpPr>
              <p:cNvPr id="15" name="Isosceles Triangle 14"/>
              <p:cNvSpPr/>
              <p:nvPr/>
            </p:nvSpPr>
            <p:spPr>
              <a:xfrm rot="19561686">
                <a:off x="-1118909" y="3596804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13500000">
                <a:off x="-827388" y="421400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1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14978575">
                <a:off x="-326338" y="1139451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 rot="10800000">
              <a:off x="-5739000" y="124907"/>
              <a:ext cx="4678036" cy="5839961"/>
              <a:chOff x="-2339817" y="1933829"/>
              <a:chExt cx="4678036" cy="5839961"/>
            </a:xfrm>
          </p:grpSpPr>
          <p:sp>
            <p:nvSpPr>
              <p:cNvPr id="12" name="Isosceles Triangle 11"/>
              <p:cNvSpPr/>
              <p:nvPr/>
            </p:nvSpPr>
            <p:spPr>
              <a:xfrm rot="19561686">
                <a:off x="-1118909" y="3596804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14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13500000">
                <a:off x="-827388" y="421400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27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14978575">
                <a:off x="-326338" y="1139451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19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8" name="Group 17"/>
          <p:cNvGrpSpPr/>
          <p:nvPr userDrawn="1"/>
        </p:nvGrpSpPr>
        <p:grpSpPr>
          <a:xfrm rot="7833598">
            <a:off x="-1725504" y="-84483"/>
            <a:ext cx="6057914" cy="7648883"/>
            <a:chOff x="-5739000" y="124907"/>
            <a:chExt cx="8077219" cy="7648883"/>
          </a:xfrm>
        </p:grpSpPr>
        <p:grpSp>
          <p:nvGrpSpPr>
            <p:cNvPr id="19" name="Group 18"/>
            <p:cNvGrpSpPr/>
            <p:nvPr/>
          </p:nvGrpSpPr>
          <p:grpSpPr>
            <a:xfrm>
              <a:off x="-2339817" y="1933829"/>
              <a:ext cx="4678036" cy="5839961"/>
              <a:chOff x="-2339817" y="1933829"/>
              <a:chExt cx="4678036" cy="5839961"/>
            </a:xfrm>
          </p:grpSpPr>
          <p:sp>
            <p:nvSpPr>
              <p:cNvPr id="24" name="Isosceles Triangle 23"/>
              <p:cNvSpPr/>
              <p:nvPr/>
            </p:nvSpPr>
            <p:spPr>
              <a:xfrm rot="19561686">
                <a:off x="-1118909" y="3596804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 rot="13500000">
                <a:off x="-827388" y="421400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1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 rot="14978575">
                <a:off x="-326338" y="1139451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 rot="10800000">
              <a:off x="-5739000" y="124907"/>
              <a:ext cx="4678036" cy="5839961"/>
              <a:chOff x="-2339817" y="1933829"/>
              <a:chExt cx="4678036" cy="5839961"/>
            </a:xfrm>
          </p:grpSpPr>
          <p:sp>
            <p:nvSpPr>
              <p:cNvPr id="21" name="Isosceles Triangle 20"/>
              <p:cNvSpPr/>
              <p:nvPr/>
            </p:nvSpPr>
            <p:spPr>
              <a:xfrm rot="19561686">
                <a:off x="-1118909" y="3596804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14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13500000">
                <a:off x="-827388" y="421400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27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 rot="14978575">
                <a:off x="-326338" y="1139451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19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3" name="Group 32"/>
          <p:cNvGrpSpPr/>
          <p:nvPr userDrawn="1"/>
        </p:nvGrpSpPr>
        <p:grpSpPr>
          <a:xfrm>
            <a:off x="-682395" y="2497249"/>
            <a:ext cx="8278731" cy="2450767"/>
            <a:chOff x="-682395" y="3300143"/>
            <a:chExt cx="9060246" cy="3576160"/>
          </a:xfrm>
        </p:grpSpPr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3" cstate="email">
              <a:duotone>
                <a:prstClr val="black"/>
                <a:srgbClr val="804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5976" y="4134838"/>
              <a:ext cx="4021875" cy="240863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4" cstate="email">
              <a:duotone>
                <a:prstClr val="black"/>
                <a:srgbClr val="804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82395" y="3300143"/>
              <a:ext cx="5971386" cy="3576160"/>
            </a:xfrm>
            <a:prstGeom prst="rect">
              <a:avLst/>
            </a:prstGeom>
          </p:spPr>
        </p:pic>
      </p:grpSp>
      <p:sp>
        <p:nvSpPr>
          <p:cNvPr id="34" name="Freeform 33"/>
          <p:cNvSpPr/>
          <p:nvPr userDrawn="1"/>
        </p:nvSpPr>
        <p:spPr>
          <a:xfrm>
            <a:off x="101600" y="2781301"/>
            <a:ext cx="8813800" cy="1838325"/>
          </a:xfrm>
          <a:custGeom>
            <a:avLst/>
            <a:gdLst>
              <a:gd name="connsiteX0" fmla="*/ 0 w 8813800"/>
              <a:gd name="connsiteY0" fmla="*/ 2451100 h 2451100"/>
              <a:gd name="connsiteX1" fmla="*/ 25400 w 8813800"/>
              <a:gd name="connsiteY1" fmla="*/ 241300 h 2451100"/>
              <a:gd name="connsiteX2" fmla="*/ 254000 w 8813800"/>
              <a:gd name="connsiteY2" fmla="*/ 190500 h 2451100"/>
              <a:gd name="connsiteX3" fmla="*/ 533400 w 8813800"/>
              <a:gd name="connsiteY3" fmla="*/ 203200 h 2451100"/>
              <a:gd name="connsiteX4" fmla="*/ 546100 w 8813800"/>
              <a:gd name="connsiteY4" fmla="*/ 977900 h 2451100"/>
              <a:gd name="connsiteX5" fmla="*/ 838200 w 8813800"/>
              <a:gd name="connsiteY5" fmla="*/ 889000 h 2451100"/>
              <a:gd name="connsiteX6" fmla="*/ 1104900 w 8813800"/>
              <a:gd name="connsiteY6" fmla="*/ 965200 h 2451100"/>
              <a:gd name="connsiteX7" fmla="*/ 1092200 w 8813800"/>
              <a:gd name="connsiteY7" fmla="*/ 482600 h 2451100"/>
              <a:gd name="connsiteX8" fmla="*/ 1308100 w 8813800"/>
              <a:gd name="connsiteY8" fmla="*/ 419100 h 2451100"/>
              <a:gd name="connsiteX9" fmla="*/ 1485900 w 8813800"/>
              <a:gd name="connsiteY9" fmla="*/ 495300 h 2451100"/>
              <a:gd name="connsiteX10" fmla="*/ 1473200 w 8813800"/>
              <a:gd name="connsiteY10" fmla="*/ 38100 h 2451100"/>
              <a:gd name="connsiteX11" fmla="*/ 1739900 w 8813800"/>
              <a:gd name="connsiteY11" fmla="*/ 0 h 2451100"/>
              <a:gd name="connsiteX12" fmla="*/ 1917700 w 8813800"/>
              <a:gd name="connsiteY12" fmla="*/ 76200 h 2451100"/>
              <a:gd name="connsiteX13" fmla="*/ 1917700 w 8813800"/>
              <a:gd name="connsiteY13" fmla="*/ 1282700 h 2451100"/>
              <a:gd name="connsiteX14" fmla="*/ 2057400 w 8813800"/>
              <a:gd name="connsiteY14" fmla="*/ 1282700 h 2451100"/>
              <a:gd name="connsiteX15" fmla="*/ 2057400 w 8813800"/>
              <a:gd name="connsiteY15" fmla="*/ 1016000 h 2451100"/>
              <a:gd name="connsiteX16" fmla="*/ 2311400 w 8813800"/>
              <a:gd name="connsiteY16" fmla="*/ 1016000 h 2451100"/>
              <a:gd name="connsiteX17" fmla="*/ 2336800 w 8813800"/>
              <a:gd name="connsiteY17" fmla="*/ 800100 h 2451100"/>
              <a:gd name="connsiteX18" fmla="*/ 2590800 w 8813800"/>
              <a:gd name="connsiteY18" fmla="*/ 787400 h 2451100"/>
              <a:gd name="connsiteX19" fmla="*/ 2590800 w 8813800"/>
              <a:gd name="connsiteY19" fmla="*/ 444500 h 2451100"/>
              <a:gd name="connsiteX20" fmla="*/ 3695700 w 8813800"/>
              <a:gd name="connsiteY20" fmla="*/ 596900 h 2451100"/>
              <a:gd name="connsiteX21" fmla="*/ 3695700 w 8813800"/>
              <a:gd name="connsiteY21" fmla="*/ 1511300 h 2451100"/>
              <a:gd name="connsiteX22" fmla="*/ 3860800 w 8813800"/>
              <a:gd name="connsiteY22" fmla="*/ 1511300 h 2451100"/>
              <a:gd name="connsiteX23" fmla="*/ 3873500 w 8813800"/>
              <a:gd name="connsiteY23" fmla="*/ 1028700 h 2451100"/>
              <a:gd name="connsiteX24" fmla="*/ 4051300 w 8813800"/>
              <a:gd name="connsiteY24" fmla="*/ 1028700 h 2451100"/>
              <a:gd name="connsiteX25" fmla="*/ 4038600 w 8813800"/>
              <a:gd name="connsiteY25" fmla="*/ 889000 h 2451100"/>
              <a:gd name="connsiteX26" fmla="*/ 4330700 w 8813800"/>
              <a:gd name="connsiteY26" fmla="*/ 901700 h 2451100"/>
              <a:gd name="connsiteX27" fmla="*/ 4330700 w 8813800"/>
              <a:gd name="connsiteY27" fmla="*/ 1041400 h 2451100"/>
              <a:gd name="connsiteX28" fmla="*/ 4521200 w 8813800"/>
              <a:gd name="connsiteY28" fmla="*/ 1054100 h 2451100"/>
              <a:gd name="connsiteX29" fmla="*/ 4508500 w 8813800"/>
              <a:gd name="connsiteY29" fmla="*/ 1282700 h 2451100"/>
              <a:gd name="connsiteX30" fmla="*/ 4813300 w 8813800"/>
              <a:gd name="connsiteY30" fmla="*/ 1270000 h 2451100"/>
              <a:gd name="connsiteX31" fmla="*/ 4800600 w 8813800"/>
              <a:gd name="connsiteY31" fmla="*/ 850900 h 2451100"/>
              <a:gd name="connsiteX32" fmla="*/ 4965700 w 8813800"/>
              <a:gd name="connsiteY32" fmla="*/ 812800 h 2451100"/>
              <a:gd name="connsiteX33" fmla="*/ 5156200 w 8813800"/>
              <a:gd name="connsiteY33" fmla="*/ 901700 h 2451100"/>
              <a:gd name="connsiteX34" fmla="*/ 5168900 w 8813800"/>
              <a:gd name="connsiteY34" fmla="*/ 1346200 h 2451100"/>
              <a:gd name="connsiteX35" fmla="*/ 5537200 w 8813800"/>
              <a:gd name="connsiteY35" fmla="*/ 1333500 h 2451100"/>
              <a:gd name="connsiteX36" fmla="*/ 5537200 w 8813800"/>
              <a:gd name="connsiteY36" fmla="*/ 1041400 h 2451100"/>
              <a:gd name="connsiteX37" fmla="*/ 5842000 w 8813800"/>
              <a:gd name="connsiteY37" fmla="*/ 1028700 h 2451100"/>
              <a:gd name="connsiteX38" fmla="*/ 5842000 w 8813800"/>
              <a:gd name="connsiteY38" fmla="*/ 723900 h 2451100"/>
              <a:gd name="connsiteX39" fmla="*/ 5956300 w 8813800"/>
              <a:gd name="connsiteY39" fmla="*/ 698500 h 2451100"/>
              <a:gd name="connsiteX40" fmla="*/ 6070600 w 8813800"/>
              <a:gd name="connsiteY40" fmla="*/ 749300 h 2451100"/>
              <a:gd name="connsiteX41" fmla="*/ 6096000 w 8813800"/>
              <a:gd name="connsiteY41" fmla="*/ 1600200 h 2451100"/>
              <a:gd name="connsiteX42" fmla="*/ 6096000 w 8813800"/>
              <a:gd name="connsiteY42" fmla="*/ 1600200 h 2451100"/>
              <a:gd name="connsiteX43" fmla="*/ 6223000 w 8813800"/>
              <a:gd name="connsiteY43" fmla="*/ 1587500 h 2451100"/>
              <a:gd name="connsiteX44" fmla="*/ 6223000 w 8813800"/>
              <a:gd name="connsiteY44" fmla="*/ 1409700 h 2451100"/>
              <a:gd name="connsiteX45" fmla="*/ 6350000 w 8813800"/>
              <a:gd name="connsiteY45" fmla="*/ 1384300 h 2451100"/>
              <a:gd name="connsiteX46" fmla="*/ 6350000 w 8813800"/>
              <a:gd name="connsiteY46" fmla="*/ 1244600 h 2451100"/>
              <a:gd name="connsiteX47" fmla="*/ 6477000 w 8813800"/>
              <a:gd name="connsiteY47" fmla="*/ 1257300 h 2451100"/>
              <a:gd name="connsiteX48" fmla="*/ 6489700 w 8813800"/>
              <a:gd name="connsiteY48" fmla="*/ 990600 h 2451100"/>
              <a:gd name="connsiteX49" fmla="*/ 7251700 w 8813800"/>
              <a:gd name="connsiteY49" fmla="*/ 1104900 h 2451100"/>
              <a:gd name="connsiteX50" fmla="*/ 7264400 w 8813800"/>
              <a:gd name="connsiteY50" fmla="*/ 1727200 h 2451100"/>
              <a:gd name="connsiteX51" fmla="*/ 7378700 w 8813800"/>
              <a:gd name="connsiteY51" fmla="*/ 1727200 h 2451100"/>
              <a:gd name="connsiteX52" fmla="*/ 7391400 w 8813800"/>
              <a:gd name="connsiteY52" fmla="*/ 1397000 h 2451100"/>
              <a:gd name="connsiteX53" fmla="*/ 7518400 w 8813800"/>
              <a:gd name="connsiteY53" fmla="*/ 1384300 h 2451100"/>
              <a:gd name="connsiteX54" fmla="*/ 7518400 w 8813800"/>
              <a:gd name="connsiteY54" fmla="*/ 1308100 h 2451100"/>
              <a:gd name="connsiteX55" fmla="*/ 7708900 w 8813800"/>
              <a:gd name="connsiteY55" fmla="*/ 1308100 h 2451100"/>
              <a:gd name="connsiteX56" fmla="*/ 7708900 w 8813800"/>
              <a:gd name="connsiteY56" fmla="*/ 1422400 h 2451100"/>
              <a:gd name="connsiteX57" fmla="*/ 7823200 w 8813800"/>
              <a:gd name="connsiteY57" fmla="*/ 1422400 h 2451100"/>
              <a:gd name="connsiteX58" fmla="*/ 7823200 w 8813800"/>
              <a:gd name="connsiteY58" fmla="*/ 1638300 h 2451100"/>
              <a:gd name="connsiteX59" fmla="*/ 8064500 w 8813800"/>
              <a:gd name="connsiteY59" fmla="*/ 1625600 h 2451100"/>
              <a:gd name="connsiteX60" fmla="*/ 8064500 w 8813800"/>
              <a:gd name="connsiteY60" fmla="*/ 2349500 h 2451100"/>
              <a:gd name="connsiteX61" fmla="*/ 8813800 w 8813800"/>
              <a:gd name="connsiteY61" fmla="*/ 2349500 h 2451100"/>
              <a:gd name="connsiteX0" fmla="*/ 0 w 8813800"/>
              <a:gd name="connsiteY0" fmla="*/ 2451100 h 2451100"/>
              <a:gd name="connsiteX1" fmla="*/ 25400 w 8813800"/>
              <a:gd name="connsiteY1" fmla="*/ 241300 h 2451100"/>
              <a:gd name="connsiteX2" fmla="*/ 254000 w 8813800"/>
              <a:gd name="connsiteY2" fmla="*/ 190500 h 2451100"/>
              <a:gd name="connsiteX3" fmla="*/ 533400 w 8813800"/>
              <a:gd name="connsiteY3" fmla="*/ 203200 h 2451100"/>
              <a:gd name="connsiteX4" fmla="*/ 546100 w 8813800"/>
              <a:gd name="connsiteY4" fmla="*/ 977900 h 2451100"/>
              <a:gd name="connsiteX5" fmla="*/ 838200 w 8813800"/>
              <a:gd name="connsiteY5" fmla="*/ 889000 h 2451100"/>
              <a:gd name="connsiteX6" fmla="*/ 1104900 w 8813800"/>
              <a:gd name="connsiteY6" fmla="*/ 965200 h 2451100"/>
              <a:gd name="connsiteX7" fmla="*/ 1092200 w 8813800"/>
              <a:gd name="connsiteY7" fmla="*/ 482600 h 2451100"/>
              <a:gd name="connsiteX8" fmla="*/ 1308100 w 8813800"/>
              <a:gd name="connsiteY8" fmla="*/ 419100 h 2451100"/>
              <a:gd name="connsiteX9" fmla="*/ 1485900 w 8813800"/>
              <a:gd name="connsiteY9" fmla="*/ 495300 h 2451100"/>
              <a:gd name="connsiteX10" fmla="*/ 1473200 w 8813800"/>
              <a:gd name="connsiteY10" fmla="*/ 38100 h 2451100"/>
              <a:gd name="connsiteX11" fmla="*/ 1739900 w 8813800"/>
              <a:gd name="connsiteY11" fmla="*/ 0 h 2451100"/>
              <a:gd name="connsiteX12" fmla="*/ 1917700 w 8813800"/>
              <a:gd name="connsiteY12" fmla="*/ 76200 h 2451100"/>
              <a:gd name="connsiteX13" fmla="*/ 1917700 w 8813800"/>
              <a:gd name="connsiteY13" fmla="*/ 1282700 h 2451100"/>
              <a:gd name="connsiteX14" fmla="*/ 2057400 w 8813800"/>
              <a:gd name="connsiteY14" fmla="*/ 1282700 h 2451100"/>
              <a:gd name="connsiteX15" fmla="*/ 2057400 w 8813800"/>
              <a:gd name="connsiteY15" fmla="*/ 1016000 h 2451100"/>
              <a:gd name="connsiteX16" fmla="*/ 2311400 w 8813800"/>
              <a:gd name="connsiteY16" fmla="*/ 1016000 h 2451100"/>
              <a:gd name="connsiteX17" fmla="*/ 2336800 w 8813800"/>
              <a:gd name="connsiteY17" fmla="*/ 800100 h 2451100"/>
              <a:gd name="connsiteX18" fmla="*/ 2590800 w 8813800"/>
              <a:gd name="connsiteY18" fmla="*/ 787400 h 2451100"/>
              <a:gd name="connsiteX19" fmla="*/ 2590800 w 8813800"/>
              <a:gd name="connsiteY19" fmla="*/ 444500 h 2451100"/>
              <a:gd name="connsiteX20" fmla="*/ 3251200 w 8813800"/>
              <a:gd name="connsiteY20" fmla="*/ 444500 h 2451100"/>
              <a:gd name="connsiteX21" fmla="*/ 3695700 w 8813800"/>
              <a:gd name="connsiteY21" fmla="*/ 596900 h 2451100"/>
              <a:gd name="connsiteX22" fmla="*/ 3695700 w 8813800"/>
              <a:gd name="connsiteY22" fmla="*/ 1511300 h 2451100"/>
              <a:gd name="connsiteX23" fmla="*/ 3860800 w 8813800"/>
              <a:gd name="connsiteY23" fmla="*/ 1511300 h 2451100"/>
              <a:gd name="connsiteX24" fmla="*/ 3873500 w 8813800"/>
              <a:gd name="connsiteY24" fmla="*/ 1028700 h 2451100"/>
              <a:gd name="connsiteX25" fmla="*/ 4051300 w 8813800"/>
              <a:gd name="connsiteY25" fmla="*/ 1028700 h 2451100"/>
              <a:gd name="connsiteX26" fmla="*/ 4038600 w 8813800"/>
              <a:gd name="connsiteY26" fmla="*/ 889000 h 2451100"/>
              <a:gd name="connsiteX27" fmla="*/ 4330700 w 8813800"/>
              <a:gd name="connsiteY27" fmla="*/ 901700 h 2451100"/>
              <a:gd name="connsiteX28" fmla="*/ 4330700 w 8813800"/>
              <a:gd name="connsiteY28" fmla="*/ 1041400 h 2451100"/>
              <a:gd name="connsiteX29" fmla="*/ 4521200 w 8813800"/>
              <a:gd name="connsiteY29" fmla="*/ 1054100 h 2451100"/>
              <a:gd name="connsiteX30" fmla="*/ 4508500 w 8813800"/>
              <a:gd name="connsiteY30" fmla="*/ 1282700 h 2451100"/>
              <a:gd name="connsiteX31" fmla="*/ 4813300 w 8813800"/>
              <a:gd name="connsiteY31" fmla="*/ 1270000 h 2451100"/>
              <a:gd name="connsiteX32" fmla="*/ 4800600 w 8813800"/>
              <a:gd name="connsiteY32" fmla="*/ 850900 h 2451100"/>
              <a:gd name="connsiteX33" fmla="*/ 4965700 w 8813800"/>
              <a:gd name="connsiteY33" fmla="*/ 812800 h 2451100"/>
              <a:gd name="connsiteX34" fmla="*/ 5156200 w 8813800"/>
              <a:gd name="connsiteY34" fmla="*/ 901700 h 2451100"/>
              <a:gd name="connsiteX35" fmla="*/ 5168900 w 8813800"/>
              <a:gd name="connsiteY35" fmla="*/ 1346200 h 2451100"/>
              <a:gd name="connsiteX36" fmla="*/ 5537200 w 8813800"/>
              <a:gd name="connsiteY36" fmla="*/ 1333500 h 2451100"/>
              <a:gd name="connsiteX37" fmla="*/ 5537200 w 8813800"/>
              <a:gd name="connsiteY37" fmla="*/ 1041400 h 2451100"/>
              <a:gd name="connsiteX38" fmla="*/ 5842000 w 8813800"/>
              <a:gd name="connsiteY38" fmla="*/ 1028700 h 2451100"/>
              <a:gd name="connsiteX39" fmla="*/ 5842000 w 8813800"/>
              <a:gd name="connsiteY39" fmla="*/ 723900 h 2451100"/>
              <a:gd name="connsiteX40" fmla="*/ 5956300 w 8813800"/>
              <a:gd name="connsiteY40" fmla="*/ 698500 h 2451100"/>
              <a:gd name="connsiteX41" fmla="*/ 6070600 w 8813800"/>
              <a:gd name="connsiteY41" fmla="*/ 749300 h 2451100"/>
              <a:gd name="connsiteX42" fmla="*/ 6096000 w 8813800"/>
              <a:gd name="connsiteY42" fmla="*/ 1600200 h 2451100"/>
              <a:gd name="connsiteX43" fmla="*/ 6096000 w 8813800"/>
              <a:gd name="connsiteY43" fmla="*/ 1600200 h 2451100"/>
              <a:gd name="connsiteX44" fmla="*/ 6223000 w 8813800"/>
              <a:gd name="connsiteY44" fmla="*/ 1587500 h 2451100"/>
              <a:gd name="connsiteX45" fmla="*/ 6223000 w 8813800"/>
              <a:gd name="connsiteY45" fmla="*/ 1409700 h 2451100"/>
              <a:gd name="connsiteX46" fmla="*/ 6350000 w 8813800"/>
              <a:gd name="connsiteY46" fmla="*/ 1384300 h 2451100"/>
              <a:gd name="connsiteX47" fmla="*/ 6350000 w 8813800"/>
              <a:gd name="connsiteY47" fmla="*/ 1244600 h 2451100"/>
              <a:gd name="connsiteX48" fmla="*/ 6477000 w 8813800"/>
              <a:gd name="connsiteY48" fmla="*/ 1257300 h 2451100"/>
              <a:gd name="connsiteX49" fmla="*/ 6489700 w 8813800"/>
              <a:gd name="connsiteY49" fmla="*/ 990600 h 2451100"/>
              <a:gd name="connsiteX50" fmla="*/ 7251700 w 8813800"/>
              <a:gd name="connsiteY50" fmla="*/ 1104900 h 2451100"/>
              <a:gd name="connsiteX51" fmla="*/ 7264400 w 8813800"/>
              <a:gd name="connsiteY51" fmla="*/ 1727200 h 2451100"/>
              <a:gd name="connsiteX52" fmla="*/ 7378700 w 8813800"/>
              <a:gd name="connsiteY52" fmla="*/ 1727200 h 2451100"/>
              <a:gd name="connsiteX53" fmla="*/ 7391400 w 8813800"/>
              <a:gd name="connsiteY53" fmla="*/ 1397000 h 2451100"/>
              <a:gd name="connsiteX54" fmla="*/ 7518400 w 8813800"/>
              <a:gd name="connsiteY54" fmla="*/ 1384300 h 2451100"/>
              <a:gd name="connsiteX55" fmla="*/ 7518400 w 8813800"/>
              <a:gd name="connsiteY55" fmla="*/ 1308100 h 2451100"/>
              <a:gd name="connsiteX56" fmla="*/ 7708900 w 8813800"/>
              <a:gd name="connsiteY56" fmla="*/ 1308100 h 2451100"/>
              <a:gd name="connsiteX57" fmla="*/ 7708900 w 8813800"/>
              <a:gd name="connsiteY57" fmla="*/ 1422400 h 2451100"/>
              <a:gd name="connsiteX58" fmla="*/ 7823200 w 8813800"/>
              <a:gd name="connsiteY58" fmla="*/ 1422400 h 2451100"/>
              <a:gd name="connsiteX59" fmla="*/ 7823200 w 8813800"/>
              <a:gd name="connsiteY59" fmla="*/ 1638300 h 2451100"/>
              <a:gd name="connsiteX60" fmla="*/ 8064500 w 8813800"/>
              <a:gd name="connsiteY60" fmla="*/ 1625600 h 2451100"/>
              <a:gd name="connsiteX61" fmla="*/ 8064500 w 8813800"/>
              <a:gd name="connsiteY61" fmla="*/ 2349500 h 2451100"/>
              <a:gd name="connsiteX62" fmla="*/ 8813800 w 8813800"/>
              <a:gd name="connsiteY62" fmla="*/ 2349500 h 2451100"/>
              <a:gd name="connsiteX0" fmla="*/ 0 w 8813800"/>
              <a:gd name="connsiteY0" fmla="*/ 2451100 h 2451100"/>
              <a:gd name="connsiteX1" fmla="*/ 25400 w 8813800"/>
              <a:gd name="connsiteY1" fmla="*/ 241300 h 2451100"/>
              <a:gd name="connsiteX2" fmla="*/ 254000 w 8813800"/>
              <a:gd name="connsiteY2" fmla="*/ 190500 h 2451100"/>
              <a:gd name="connsiteX3" fmla="*/ 533400 w 8813800"/>
              <a:gd name="connsiteY3" fmla="*/ 203200 h 2451100"/>
              <a:gd name="connsiteX4" fmla="*/ 546100 w 8813800"/>
              <a:gd name="connsiteY4" fmla="*/ 977900 h 2451100"/>
              <a:gd name="connsiteX5" fmla="*/ 838200 w 8813800"/>
              <a:gd name="connsiteY5" fmla="*/ 889000 h 2451100"/>
              <a:gd name="connsiteX6" fmla="*/ 1104900 w 8813800"/>
              <a:gd name="connsiteY6" fmla="*/ 965200 h 2451100"/>
              <a:gd name="connsiteX7" fmla="*/ 1092200 w 8813800"/>
              <a:gd name="connsiteY7" fmla="*/ 482600 h 2451100"/>
              <a:gd name="connsiteX8" fmla="*/ 1308100 w 8813800"/>
              <a:gd name="connsiteY8" fmla="*/ 419100 h 2451100"/>
              <a:gd name="connsiteX9" fmla="*/ 1485900 w 8813800"/>
              <a:gd name="connsiteY9" fmla="*/ 495300 h 2451100"/>
              <a:gd name="connsiteX10" fmla="*/ 1473200 w 8813800"/>
              <a:gd name="connsiteY10" fmla="*/ 38100 h 2451100"/>
              <a:gd name="connsiteX11" fmla="*/ 1739900 w 8813800"/>
              <a:gd name="connsiteY11" fmla="*/ 0 h 2451100"/>
              <a:gd name="connsiteX12" fmla="*/ 1917700 w 8813800"/>
              <a:gd name="connsiteY12" fmla="*/ 76200 h 2451100"/>
              <a:gd name="connsiteX13" fmla="*/ 1917700 w 8813800"/>
              <a:gd name="connsiteY13" fmla="*/ 1282700 h 2451100"/>
              <a:gd name="connsiteX14" fmla="*/ 2057400 w 8813800"/>
              <a:gd name="connsiteY14" fmla="*/ 1282700 h 2451100"/>
              <a:gd name="connsiteX15" fmla="*/ 2057400 w 8813800"/>
              <a:gd name="connsiteY15" fmla="*/ 1016000 h 2451100"/>
              <a:gd name="connsiteX16" fmla="*/ 2311400 w 8813800"/>
              <a:gd name="connsiteY16" fmla="*/ 1016000 h 2451100"/>
              <a:gd name="connsiteX17" fmla="*/ 2336800 w 8813800"/>
              <a:gd name="connsiteY17" fmla="*/ 800100 h 2451100"/>
              <a:gd name="connsiteX18" fmla="*/ 2590800 w 8813800"/>
              <a:gd name="connsiteY18" fmla="*/ 787400 h 2451100"/>
              <a:gd name="connsiteX19" fmla="*/ 2590800 w 8813800"/>
              <a:gd name="connsiteY19" fmla="*/ 444500 h 2451100"/>
              <a:gd name="connsiteX20" fmla="*/ 3251200 w 8813800"/>
              <a:gd name="connsiteY20" fmla="*/ 444500 h 2451100"/>
              <a:gd name="connsiteX21" fmla="*/ 3695700 w 8813800"/>
              <a:gd name="connsiteY21" fmla="*/ 596900 h 2451100"/>
              <a:gd name="connsiteX22" fmla="*/ 3695700 w 8813800"/>
              <a:gd name="connsiteY22" fmla="*/ 1511300 h 2451100"/>
              <a:gd name="connsiteX23" fmla="*/ 3860800 w 8813800"/>
              <a:gd name="connsiteY23" fmla="*/ 1511300 h 2451100"/>
              <a:gd name="connsiteX24" fmla="*/ 3873500 w 8813800"/>
              <a:gd name="connsiteY24" fmla="*/ 1028700 h 2451100"/>
              <a:gd name="connsiteX25" fmla="*/ 4051300 w 8813800"/>
              <a:gd name="connsiteY25" fmla="*/ 1028700 h 2451100"/>
              <a:gd name="connsiteX26" fmla="*/ 4038600 w 8813800"/>
              <a:gd name="connsiteY26" fmla="*/ 889000 h 2451100"/>
              <a:gd name="connsiteX27" fmla="*/ 4330700 w 8813800"/>
              <a:gd name="connsiteY27" fmla="*/ 901700 h 2451100"/>
              <a:gd name="connsiteX28" fmla="*/ 4330700 w 8813800"/>
              <a:gd name="connsiteY28" fmla="*/ 1041400 h 2451100"/>
              <a:gd name="connsiteX29" fmla="*/ 4521200 w 8813800"/>
              <a:gd name="connsiteY29" fmla="*/ 1054100 h 2451100"/>
              <a:gd name="connsiteX30" fmla="*/ 4508500 w 8813800"/>
              <a:gd name="connsiteY30" fmla="*/ 1282700 h 2451100"/>
              <a:gd name="connsiteX31" fmla="*/ 4813300 w 8813800"/>
              <a:gd name="connsiteY31" fmla="*/ 1270000 h 2451100"/>
              <a:gd name="connsiteX32" fmla="*/ 4800600 w 8813800"/>
              <a:gd name="connsiteY32" fmla="*/ 850900 h 2451100"/>
              <a:gd name="connsiteX33" fmla="*/ 4965700 w 8813800"/>
              <a:gd name="connsiteY33" fmla="*/ 812800 h 2451100"/>
              <a:gd name="connsiteX34" fmla="*/ 5156200 w 8813800"/>
              <a:gd name="connsiteY34" fmla="*/ 901700 h 2451100"/>
              <a:gd name="connsiteX35" fmla="*/ 5168900 w 8813800"/>
              <a:gd name="connsiteY35" fmla="*/ 1346200 h 2451100"/>
              <a:gd name="connsiteX36" fmla="*/ 5537200 w 8813800"/>
              <a:gd name="connsiteY36" fmla="*/ 1333500 h 2451100"/>
              <a:gd name="connsiteX37" fmla="*/ 5537200 w 8813800"/>
              <a:gd name="connsiteY37" fmla="*/ 1041400 h 2451100"/>
              <a:gd name="connsiteX38" fmla="*/ 5842000 w 8813800"/>
              <a:gd name="connsiteY38" fmla="*/ 1028700 h 2451100"/>
              <a:gd name="connsiteX39" fmla="*/ 5842000 w 8813800"/>
              <a:gd name="connsiteY39" fmla="*/ 723900 h 2451100"/>
              <a:gd name="connsiteX40" fmla="*/ 5956300 w 8813800"/>
              <a:gd name="connsiteY40" fmla="*/ 698500 h 2451100"/>
              <a:gd name="connsiteX41" fmla="*/ 6070600 w 8813800"/>
              <a:gd name="connsiteY41" fmla="*/ 749300 h 2451100"/>
              <a:gd name="connsiteX42" fmla="*/ 6096000 w 8813800"/>
              <a:gd name="connsiteY42" fmla="*/ 1600200 h 2451100"/>
              <a:gd name="connsiteX43" fmla="*/ 6096000 w 8813800"/>
              <a:gd name="connsiteY43" fmla="*/ 1600200 h 2451100"/>
              <a:gd name="connsiteX44" fmla="*/ 6223000 w 8813800"/>
              <a:gd name="connsiteY44" fmla="*/ 1587500 h 2451100"/>
              <a:gd name="connsiteX45" fmla="*/ 6223000 w 8813800"/>
              <a:gd name="connsiteY45" fmla="*/ 1409700 h 2451100"/>
              <a:gd name="connsiteX46" fmla="*/ 6350000 w 8813800"/>
              <a:gd name="connsiteY46" fmla="*/ 1384300 h 2451100"/>
              <a:gd name="connsiteX47" fmla="*/ 6350000 w 8813800"/>
              <a:gd name="connsiteY47" fmla="*/ 1244600 h 2451100"/>
              <a:gd name="connsiteX48" fmla="*/ 6477000 w 8813800"/>
              <a:gd name="connsiteY48" fmla="*/ 1257300 h 2451100"/>
              <a:gd name="connsiteX49" fmla="*/ 6489700 w 8813800"/>
              <a:gd name="connsiteY49" fmla="*/ 990600 h 2451100"/>
              <a:gd name="connsiteX50" fmla="*/ 7251700 w 8813800"/>
              <a:gd name="connsiteY50" fmla="*/ 1104900 h 2451100"/>
              <a:gd name="connsiteX51" fmla="*/ 7264400 w 8813800"/>
              <a:gd name="connsiteY51" fmla="*/ 1727200 h 2451100"/>
              <a:gd name="connsiteX52" fmla="*/ 7378700 w 8813800"/>
              <a:gd name="connsiteY52" fmla="*/ 1727200 h 2451100"/>
              <a:gd name="connsiteX53" fmla="*/ 7391400 w 8813800"/>
              <a:gd name="connsiteY53" fmla="*/ 1397000 h 2451100"/>
              <a:gd name="connsiteX54" fmla="*/ 7518400 w 8813800"/>
              <a:gd name="connsiteY54" fmla="*/ 1384300 h 2451100"/>
              <a:gd name="connsiteX55" fmla="*/ 7518400 w 8813800"/>
              <a:gd name="connsiteY55" fmla="*/ 1308100 h 2451100"/>
              <a:gd name="connsiteX56" fmla="*/ 7708900 w 8813800"/>
              <a:gd name="connsiteY56" fmla="*/ 1308100 h 2451100"/>
              <a:gd name="connsiteX57" fmla="*/ 7708900 w 8813800"/>
              <a:gd name="connsiteY57" fmla="*/ 1422400 h 2451100"/>
              <a:gd name="connsiteX58" fmla="*/ 7823200 w 8813800"/>
              <a:gd name="connsiteY58" fmla="*/ 1422400 h 2451100"/>
              <a:gd name="connsiteX59" fmla="*/ 7823200 w 8813800"/>
              <a:gd name="connsiteY59" fmla="*/ 1638300 h 2451100"/>
              <a:gd name="connsiteX60" fmla="*/ 8064500 w 8813800"/>
              <a:gd name="connsiteY60" fmla="*/ 1625600 h 2451100"/>
              <a:gd name="connsiteX61" fmla="*/ 8064500 w 8813800"/>
              <a:gd name="connsiteY61" fmla="*/ 2349500 h 2451100"/>
              <a:gd name="connsiteX62" fmla="*/ 8813800 w 8813800"/>
              <a:gd name="connsiteY62" fmla="*/ 2349500 h 2451100"/>
              <a:gd name="connsiteX0" fmla="*/ 0 w 8813800"/>
              <a:gd name="connsiteY0" fmla="*/ 2451100 h 2451100"/>
              <a:gd name="connsiteX1" fmla="*/ 25400 w 8813800"/>
              <a:gd name="connsiteY1" fmla="*/ 241300 h 2451100"/>
              <a:gd name="connsiteX2" fmla="*/ 254000 w 8813800"/>
              <a:gd name="connsiteY2" fmla="*/ 190500 h 2451100"/>
              <a:gd name="connsiteX3" fmla="*/ 533400 w 8813800"/>
              <a:gd name="connsiteY3" fmla="*/ 203200 h 2451100"/>
              <a:gd name="connsiteX4" fmla="*/ 546100 w 8813800"/>
              <a:gd name="connsiteY4" fmla="*/ 977900 h 2451100"/>
              <a:gd name="connsiteX5" fmla="*/ 838200 w 8813800"/>
              <a:gd name="connsiteY5" fmla="*/ 889000 h 2451100"/>
              <a:gd name="connsiteX6" fmla="*/ 1104900 w 8813800"/>
              <a:gd name="connsiteY6" fmla="*/ 965200 h 2451100"/>
              <a:gd name="connsiteX7" fmla="*/ 1092200 w 8813800"/>
              <a:gd name="connsiteY7" fmla="*/ 482600 h 2451100"/>
              <a:gd name="connsiteX8" fmla="*/ 1308100 w 8813800"/>
              <a:gd name="connsiteY8" fmla="*/ 419100 h 2451100"/>
              <a:gd name="connsiteX9" fmla="*/ 1485900 w 8813800"/>
              <a:gd name="connsiteY9" fmla="*/ 495300 h 2451100"/>
              <a:gd name="connsiteX10" fmla="*/ 1473200 w 8813800"/>
              <a:gd name="connsiteY10" fmla="*/ 38100 h 2451100"/>
              <a:gd name="connsiteX11" fmla="*/ 1739900 w 8813800"/>
              <a:gd name="connsiteY11" fmla="*/ 0 h 2451100"/>
              <a:gd name="connsiteX12" fmla="*/ 1917700 w 8813800"/>
              <a:gd name="connsiteY12" fmla="*/ 76200 h 2451100"/>
              <a:gd name="connsiteX13" fmla="*/ 1917700 w 8813800"/>
              <a:gd name="connsiteY13" fmla="*/ 1282700 h 2451100"/>
              <a:gd name="connsiteX14" fmla="*/ 2057400 w 8813800"/>
              <a:gd name="connsiteY14" fmla="*/ 1282700 h 2451100"/>
              <a:gd name="connsiteX15" fmla="*/ 2057400 w 8813800"/>
              <a:gd name="connsiteY15" fmla="*/ 1016000 h 2451100"/>
              <a:gd name="connsiteX16" fmla="*/ 2311400 w 8813800"/>
              <a:gd name="connsiteY16" fmla="*/ 1016000 h 2451100"/>
              <a:gd name="connsiteX17" fmla="*/ 2336800 w 8813800"/>
              <a:gd name="connsiteY17" fmla="*/ 800100 h 2451100"/>
              <a:gd name="connsiteX18" fmla="*/ 2590800 w 8813800"/>
              <a:gd name="connsiteY18" fmla="*/ 787400 h 2451100"/>
              <a:gd name="connsiteX19" fmla="*/ 2590800 w 8813800"/>
              <a:gd name="connsiteY19" fmla="*/ 444500 h 2451100"/>
              <a:gd name="connsiteX20" fmla="*/ 3251200 w 8813800"/>
              <a:gd name="connsiteY20" fmla="*/ 444500 h 2451100"/>
              <a:gd name="connsiteX21" fmla="*/ 3695700 w 8813800"/>
              <a:gd name="connsiteY21" fmla="*/ 596900 h 2451100"/>
              <a:gd name="connsiteX22" fmla="*/ 3695700 w 8813800"/>
              <a:gd name="connsiteY22" fmla="*/ 1511300 h 2451100"/>
              <a:gd name="connsiteX23" fmla="*/ 3860800 w 8813800"/>
              <a:gd name="connsiteY23" fmla="*/ 1511300 h 2451100"/>
              <a:gd name="connsiteX24" fmla="*/ 3873500 w 8813800"/>
              <a:gd name="connsiteY24" fmla="*/ 1028700 h 2451100"/>
              <a:gd name="connsiteX25" fmla="*/ 4051300 w 8813800"/>
              <a:gd name="connsiteY25" fmla="*/ 1028700 h 2451100"/>
              <a:gd name="connsiteX26" fmla="*/ 4038600 w 8813800"/>
              <a:gd name="connsiteY26" fmla="*/ 889000 h 2451100"/>
              <a:gd name="connsiteX27" fmla="*/ 4330700 w 8813800"/>
              <a:gd name="connsiteY27" fmla="*/ 901700 h 2451100"/>
              <a:gd name="connsiteX28" fmla="*/ 4330700 w 8813800"/>
              <a:gd name="connsiteY28" fmla="*/ 1041400 h 2451100"/>
              <a:gd name="connsiteX29" fmla="*/ 4521200 w 8813800"/>
              <a:gd name="connsiteY29" fmla="*/ 1054100 h 2451100"/>
              <a:gd name="connsiteX30" fmla="*/ 4508500 w 8813800"/>
              <a:gd name="connsiteY30" fmla="*/ 1282700 h 2451100"/>
              <a:gd name="connsiteX31" fmla="*/ 4813300 w 8813800"/>
              <a:gd name="connsiteY31" fmla="*/ 1270000 h 2451100"/>
              <a:gd name="connsiteX32" fmla="*/ 4800600 w 8813800"/>
              <a:gd name="connsiteY32" fmla="*/ 850900 h 2451100"/>
              <a:gd name="connsiteX33" fmla="*/ 4965700 w 8813800"/>
              <a:gd name="connsiteY33" fmla="*/ 812800 h 2451100"/>
              <a:gd name="connsiteX34" fmla="*/ 5156200 w 8813800"/>
              <a:gd name="connsiteY34" fmla="*/ 901700 h 2451100"/>
              <a:gd name="connsiteX35" fmla="*/ 5168900 w 8813800"/>
              <a:gd name="connsiteY35" fmla="*/ 1346200 h 2451100"/>
              <a:gd name="connsiteX36" fmla="*/ 5537200 w 8813800"/>
              <a:gd name="connsiteY36" fmla="*/ 1333500 h 2451100"/>
              <a:gd name="connsiteX37" fmla="*/ 5537200 w 8813800"/>
              <a:gd name="connsiteY37" fmla="*/ 1041400 h 2451100"/>
              <a:gd name="connsiteX38" fmla="*/ 5842000 w 8813800"/>
              <a:gd name="connsiteY38" fmla="*/ 1028700 h 2451100"/>
              <a:gd name="connsiteX39" fmla="*/ 5842000 w 8813800"/>
              <a:gd name="connsiteY39" fmla="*/ 723900 h 2451100"/>
              <a:gd name="connsiteX40" fmla="*/ 5956300 w 8813800"/>
              <a:gd name="connsiteY40" fmla="*/ 698500 h 2451100"/>
              <a:gd name="connsiteX41" fmla="*/ 6070600 w 8813800"/>
              <a:gd name="connsiteY41" fmla="*/ 749300 h 2451100"/>
              <a:gd name="connsiteX42" fmla="*/ 6096000 w 8813800"/>
              <a:gd name="connsiteY42" fmla="*/ 1600200 h 2451100"/>
              <a:gd name="connsiteX43" fmla="*/ 6096000 w 8813800"/>
              <a:gd name="connsiteY43" fmla="*/ 1600200 h 2451100"/>
              <a:gd name="connsiteX44" fmla="*/ 6223000 w 8813800"/>
              <a:gd name="connsiteY44" fmla="*/ 1587500 h 2451100"/>
              <a:gd name="connsiteX45" fmla="*/ 6223000 w 8813800"/>
              <a:gd name="connsiteY45" fmla="*/ 1409700 h 2451100"/>
              <a:gd name="connsiteX46" fmla="*/ 6350000 w 8813800"/>
              <a:gd name="connsiteY46" fmla="*/ 1384300 h 2451100"/>
              <a:gd name="connsiteX47" fmla="*/ 6350000 w 8813800"/>
              <a:gd name="connsiteY47" fmla="*/ 1244600 h 2451100"/>
              <a:gd name="connsiteX48" fmla="*/ 6477000 w 8813800"/>
              <a:gd name="connsiteY48" fmla="*/ 1257300 h 2451100"/>
              <a:gd name="connsiteX49" fmla="*/ 6489700 w 8813800"/>
              <a:gd name="connsiteY49" fmla="*/ 990600 h 2451100"/>
              <a:gd name="connsiteX50" fmla="*/ 7251700 w 8813800"/>
              <a:gd name="connsiteY50" fmla="*/ 1104900 h 2451100"/>
              <a:gd name="connsiteX51" fmla="*/ 7264400 w 8813800"/>
              <a:gd name="connsiteY51" fmla="*/ 1727200 h 2451100"/>
              <a:gd name="connsiteX52" fmla="*/ 7378700 w 8813800"/>
              <a:gd name="connsiteY52" fmla="*/ 1727200 h 2451100"/>
              <a:gd name="connsiteX53" fmla="*/ 7391400 w 8813800"/>
              <a:gd name="connsiteY53" fmla="*/ 1397000 h 2451100"/>
              <a:gd name="connsiteX54" fmla="*/ 7518400 w 8813800"/>
              <a:gd name="connsiteY54" fmla="*/ 1384300 h 2451100"/>
              <a:gd name="connsiteX55" fmla="*/ 7518400 w 8813800"/>
              <a:gd name="connsiteY55" fmla="*/ 1308100 h 2451100"/>
              <a:gd name="connsiteX56" fmla="*/ 7708900 w 8813800"/>
              <a:gd name="connsiteY56" fmla="*/ 1308100 h 2451100"/>
              <a:gd name="connsiteX57" fmla="*/ 7708900 w 8813800"/>
              <a:gd name="connsiteY57" fmla="*/ 1422400 h 2451100"/>
              <a:gd name="connsiteX58" fmla="*/ 7823200 w 8813800"/>
              <a:gd name="connsiteY58" fmla="*/ 1422400 h 2451100"/>
              <a:gd name="connsiteX59" fmla="*/ 7823200 w 8813800"/>
              <a:gd name="connsiteY59" fmla="*/ 1638300 h 2451100"/>
              <a:gd name="connsiteX60" fmla="*/ 8064500 w 8813800"/>
              <a:gd name="connsiteY60" fmla="*/ 1625600 h 2451100"/>
              <a:gd name="connsiteX61" fmla="*/ 8064500 w 8813800"/>
              <a:gd name="connsiteY61" fmla="*/ 2349500 h 2451100"/>
              <a:gd name="connsiteX62" fmla="*/ 8813800 w 8813800"/>
              <a:gd name="connsiteY62" fmla="*/ 2349500 h 2451100"/>
              <a:gd name="connsiteX0" fmla="*/ 0 w 8813800"/>
              <a:gd name="connsiteY0" fmla="*/ 2451100 h 2451100"/>
              <a:gd name="connsiteX1" fmla="*/ 25400 w 8813800"/>
              <a:gd name="connsiteY1" fmla="*/ 241300 h 2451100"/>
              <a:gd name="connsiteX2" fmla="*/ 254000 w 8813800"/>
              <a:gd name="connsiteY2" fmla="*/ 190500 h 2451100"/>
              <a:gd name="connsiteX3" fmla="*/ 533400 w 8813800"/>
              <a:gd name="connsiteY3" fmla="*/ 203200 h 2451100"/>
              <a:gd name="connsiteX4" fmla="*/ 546100 w 8813800"/>
              <a:gd name="connsiteY4" fmla="*/ 977900 h 2451100"/>
              <a:gd name="connsiteX5" fmla="*/ 838200 w 8813800"/>
              <a:gd name="connsiteY5" fmla="*/ 889000 h 2451100"/>
              <a:gd name="connsiteX6" fmla="*/ 1104900 w 8813800"/>
              <a:gd name="connsiteY6" fmla="*/ 965200 h 2451100"/>
              <a:gd name="connsiteX7" fmla="*/ 1092200 w 8813800"/>
              <a:gd name="connsiteY7" fmla="*/ 482600 h 2451100"/>
              <a:gd name="connsiteX8" fmla="*/ 1308100 w 8813800"/>
              <a:gd name="connsiteY8" fmla="*/ 419100 h 2451100"/>
              <a:gd name="connsiteX9" fmla="*/ 1485900 w 8813800"/>
              <a:gd name="connsiteY9" fmla="*/ 495300 h 2451100"/>
              <a:gd name="connsiteX10" fmla="*/ 1473200 w 8813800"/>
              <a:gd name="connsiteY10" fmla="*/ 38100 h 2451100"/>
              <a:gd name="connsiteX11" fmla="*/ 1739900 w 8813800"/>
              <a:gd name="connsiteY11" fmla="*/ 0 h 2451100"/>
              <a:gd name="connsiteX12" fmla="*/ 1917700 w 8813800"/>
              <a:gd name="connsiteY12" fmla="*/ 76200 h 2451100"/>
              <a:gd name="connsiteX13" fmla="*/ 1917700 w 8813800"/>
              <a:gd name="connsiteY13" fmla="*/ 1282700 h 2451100"/>
              <a:gd name="connsiteX14" fmla="*/ 2057400 w 8813800"/>
              <a:gd name="connsiteY14" fmla="*/ 1282700 h 2451100"/>
              <a:gd name="connsiteX15" fmla="*/ 2057400 w 8813800"/>
              <a:gd name="connsiteY15" fmla="*/ 1016000 h 2451100"/>
              <a:gd name="connsiteX16" fmla="*/ 2311400 w 8813800"/>
              <a:gd name="connsiteY16" fmla="*/ 1016000 h 2451100"/>
              <a:gd name="connsiteX17" fmla="*/ 2336800 w 8813800"/>
              <a:gd name="connsiteY17" fmla="*/ 800100 h 2451100"/>
              <a:gd name="connsiteX18" fmla="*/ 2590800 w 8813800"/>
              <a:gd name="connsiteY18" fmla="*/ 787400 h 2451100"/>
              <a:gd name="connsiteX19" fmla="*/ 2590800 w 8813800"/>
              <a:gd name="connsiteY19" fmla="*/ 444500 h 2451100"/>
              <a:gd name="connsiteX20" fmla="*/ 3251200 w 8813800"/>
              <a:gd name="connsiteY20" fmla="*/ 444500 h 2451100"/>
              <a:gd name="connsiteX21" fmla="*/ 3695700 w 8813800"/>
              <a:gd name="connsiteY21" fmla="*/ 596900 h 2451100"/>
              <a:gd name="connsiteX22" fmla="*/ 3695700 w 8813800"/>
              <a:gd name="connsiteY22" fmla="*/ 1511300 h 2451100"/>
              <a:gd name="connsiteX23" fmla="*/ 3860800 w 8813800"/>
              <a:gd name="connsiteY23" fmla="*/ 1511300 h 2451100"/>
              <a:gd name="connsiteX24" fmla="*/ 3873500 w 8813800"/>
              <a:gd name="connsiteY24" fmla="*/ 1028700 h 2451100"/>
              <a:gd name="connsiteX25" fmla="*/ 4051300 w 8813800"/>
              <a:gd name="connsiteY25" fmla="*/ 1028700 h 2451100"/>
              <a:gd name="connsiteX26" fmla="*/ 4038600 w 8813800"/>
              <a:gd name="connsiteY26" fmla="*/ 889000 h 2451100"/>
              <a:gd name="connsiteX27" fmla="*/ 4330700 w 8813800"/>
              <a:gd name="connsiteY27" fmla="*/ 901700 h 2451100"/>
              <a:gd name="connsiteX28" fmla="*/ 4330700 w 8813800"/>
              <a:gd name="connsiteY28" fmla="*/ 1041400 h 2451100"/>
              <a:gd name="connsiteX29" fmla="*/ 4521200 w 8813800"/>
              <a:gd name="connsiteY29" fmla="*/ 1054100 h 2451100"/>
              <a:gd name="connsiteX30" fmla="*/ 4508500 w 8813800"/>
              <a:gd name="connsiteY30" fmla="*/ 1282700 h 2451100"/>
              <a:gd name="connsiteX31" fmla="*/ 4813300 w 8813800"/>
              <a:gd name="connsiteY31" fmla="*/ 1270000 h 2451100"/>
              <a:gd name="connsiteX32" fmla="*/ 4800600 w 8813800"/>
              <a:gd name="connsiteY32" fmla="*/ 850900 h 2451100"/>
              <a:gd name="connsiteX33" fmla="*/ 4965700 w 8813800"/>
              <a:gd name="connsiteY33" fmla="*/ 812800 h 2451100"/>
              <a:gd name="connsiteX34" fmla="*/ 5156200 w 8813800"/>
              <a:gd name="connsiteY34" fmla="*/ 901700 h 2451100"/>
              <a:gd name="connsiteX35" fmla="*/ 5168900 w 8813800"/>
              <a:gd name="connsiteY35" fmla="*/ 1346200 h 2451100"/>
              <a:gd name="connsiteX36" fmla="*/ 5537200 w 8813800"/>
              <a:gd name="connsiteY36" fmla="*/ 1333500 h 2451100"/>
              <a:gd name="connsiteX37" fmla="*/ 5537200 w 8813800"/>
              <a:gd name="connsiteY37" fmla="*/ 1041400 h 2451100"/>
              <a:gd name="connsiteX38" fmla="*/ 5842000 w 8813800"/>
              <a:gd name="connsiteY38" fmla="*/ 1028700 h 2451100"/>
              <a:gd name="connsiteX39" fmla="*/ 5842000 w 8813800"/>
              <a:gd name="connsiteY39" fmla="*/ 723900 h 2451100"/>
              <a:gd name="connsiteX40" fmla="*/ 5956300 w 8813800"/>
              <a:gd name="connsiteY40" fmla="*/ 698500 h 2451100"/>
              <a:gd name="connsiteX41" fmla="*/ 6070600 w 8813800"/>
              <a:gd name="connsiteY41" fmla="*/ 749300 h 2451100"/>
              <a:gd name="connsiteX42" fmla="*/ 6096000 w 8813800"/>
              <a:gd name="connsiteY42" fmla="*/ 1600200 h 2451100"/>
              <a:gd name="connsiteX43" fmla="*/ 6096000 w 8813800"/>
              <a:gd name="connsiteY43" fmla="*/ 1600200 h 2451100"/>
              <a:gd name="connsiteX44" fmla="*/ 6223000 w 8813800"/>
              <a:gd name="connsiteY44" fmla="*/ 1587500 h 2451100"/>
              <a:gd name="connsiteX45" fmla="*/ 6223000 w 8813800"/>
              <a:gd name="connsiteY45" fmla="*/ 1409700 h 2451100"/>
              <a:gd name="connsiteX46" fmla="*/ 6350000 w 8813800"/>
              <a:gd name="connsiteY46" fmla="*/ 1384300 h 2451100"/>
              <a:gd name="connsiteX47" fmla="*/ 6350000 w 8813800"/>
              <a:gd name="connsiteY47" fmla="*/ 1244600 h 2451100"/>
              <a:gd name="connsiteX48" fmla="*/ 6477000 w 8813800"/>
              <a:gd name="connsiteY48" fmla="*/ 1257300 h 2451100"/>
              <a:gd name="connsiteX49" fmla="*/ 6489700 w 8813800"/>
              <a:gd name="connsiteY49" fmla="*/ 990600 h 2451100"/>
              <a:gd name="connsiteX50" fmla="*/ 7251700 w 8813800"/>
              <a:gd name="connsiteY50" fmla="*/ 1104900 h 2451100"/>
              <a:gd name="connsiteX51" fmla="*/ 7264400 w 8813800"/>
              <a:gd name="connsiteY51" fmla="*/ 1727200 h 2451100"/>
              <a:gd name="connsiteX52" fmla="*/ 7378700 w 8813800"/>
              <a:gd name="connsiteY52" fmla="*/ 1727200 h 2451100"/>
              <a:gd name="connsiteX53" fmla="*/ 7391400 w 8813800"/>
              <a:gd name="connsiteY53" fmla="*/ 1397000 h 2451100"/>
              <a:gd name="connsiteX54" fmla="*/ 7518400 w 8813800"/>
              <a:gd name="connsiteY54" fmla="*/ 1384300 h 2451100"/>
              <a:gd name="connsiteX55" fmla="*/ 7518400 w 8813800"/>
              <a:gd name="connsiteY55" fmla="*/ 1308100 h 2451100"/>
              <a:gd name="connsiteX56" fmla="*/ 7708900 w 8813800"/>
              <a:gd name="connsiteY56" fmla="*/ 1308100 h 2451100"/>
              <a:gd name="connsiteX57" fmla="*/ 7708900 w 8813800"/>
              <a:gd name="connsiteY57" fmla="*/ 1422400 h 2451100"/>
              <a:gd name="connsiteX58" fmla="*/ 7823200 w 8813800"/>
              <a:gd name="connsiteY58" fmla="*/ 1422400 h 2451100"/>
              <a:gd name="connsiteX59" fmla="*/ 7823200 w 8813800"/>
              <a:gd name="connsiteY59" fmla="*/ 1638300 h 2451100"/>
              <a:gd name="connsiteX60" fmla="*/ 8064500 w 8813800"/>
              <a:gd name="connsiteY60" fmla="*/ 1625600 h 2451100"/>
              <a:gd name="connsiteX61" fmla="*/ 8064500 w 8813800"/>
              <a:gd name="connsiteY61" fmla="*/ 2349500 h 2451100"/>
              <a:gd name="connsiteX62" fmla="*/ 8813800 w 8813800"/>
              <a:gd name="connsiteY62" fmla="*/ 2349500 h 2451100"/>
              <a:gd name="connsiteX0" fmla="*/ 0 w 8813800"/>
              <a:gd name="connsiteY0" fmla="*/ 2451100 h 2451100"/>
              <a:gd name="connsiteX1" fmla="*/ 25400 w 8813800"/>
              <a:gd name="connsiteY1" fmla="*/ 241300 h 2451100"/>
              <a:gd name="connsiteX2" fmla="*/ 254000 w 8813800"/>
              <a:gd name="connsiteY2" fmla="*/ 190500 h 2451100"/>
              <a:gd name="connsiteX3" fmla="*/ 533400 w 8813800"/>
              <a:gd name="connsiteY3" fmla="*/ 203200 h 2451100"/>
              <a:gd name="connsiteX4" fmla="*/ 546100 w 8813800"/>
              <a:gd name="connsiteY4" fmla="*/ 977900 h 2451100"/>
              <a:gd name="connsiteX5" fmla="*/ 838200 w 8813800"/>
              <a:gd name="connsiteY5" fmla="*/ 889000 h 2451100"/>
              <a:gd name="connsiteX6" fmla="*/ 1104900 w 8813800"/>
              <a:gd name="connsiteY6" fmla="*/ 965200 h 2451100"/>
              <a:gd name="connsiteX7" fmla="*/ 1092200 w 8813800"/>
              <a:gd name="connsiteY7" fmla="*/ 482600 h 2451100"/>
              <a:gd name="connsiteX8" fmla="*/ 1308100 w 8813800"/>
              <a:gd name="connsiteY8" fmla="*/ 419100 h 2451100"/>
              <a:gd name="connsiteX9" fmla="*/ 1485900 w 8813800"/>
              <a:gd name="connsiteY9" fmla="*/ 495300 h 2451100"/>
              <a:gd name="connsiteX10" fmla="*/ 1473200 w 8813800"/>
              <a:gd name="connsiteY10" fmla="*/ 38100 h 2451100"/>
              <a:gd name="connsiteX11" fmla="*/ 1739900 w 8813800"/>
              <a:gd name="connsiteY11" fmla="*/ 0 h 2451100"/>
              <a:gd name="connsiteX12" fmla="*/ 1917700 w 8813800"/>
              <a:gd name="connsiteY12" fmla="*/ 76200 h 2451100"/>
              <a:gd name="connsiteX13" fmla="*/ 1917700 w 8813800"/>
              <a:gd name="connsiteY13" fmla="*/ 1282700 h 2451100"/>
              <a:gd name="connsiteX14" fmla="*/ 2057400 w 8813800"/>
              <a:gd name="connsiteY14" fmla="*/ 1282700 h 2451100"/>
              <a:gd name="connsiteX15" fmla="*/ 2057400 w 8813800"/>
              <a:gd name="connsiteY15" fmla="*/ 1016000 h 2451100"/>
              <a:gd name="connsiteX16" fmla="*/ 2311400 w 8813800"/>
              <a:gd name="connsiteY16" fmla="*/ 1016000 h 2451100"/>
              <a:gd name="connsiteX17" fmla="*/ 2336800 w 8813800"/>
              <a:gd name="connsiteY17" fmla="*/ 800100 h 2451100"/>
              <a:gd name="connsiteX18" fmla="*/ 2590800 w 8813800"/>
              <a:gd name="connsiteY18" fmla="*/ 787400 h 2451100"/>
              <a:gd name="connsiteX19" fmla="*/ 2590800 w 8813800"/>
              <a:gd name="connsiteY19" fmla="*/ 444500 h 2451100"/>
              <a:gd name="connsiteX20" fmla="*/ 3251200 w 8813800"/>
              <a:gd name="connsiteY20" fmla="*/ 444500 h 2451100"/>
              <a:gd name="connsiteX21" fmla="*/ 3695700 w 8813800"/>
              <a:gd name="connsiteY21" fmla="*/ 596900 h 2451100"/>
              <a:gd name="connsiteX22" fmla="*/ 3695700 w 8813800"/>
              <a:gd name="connsiteY22" fmla="*/ 1511300 h 2451100"/>
              <a:gd name="connsiteX23" fmla="*/ 3860800 w 8813800"/>
              <a:gd name="connsiteY23" fmla="*/ 1511300 h 2451100"/>
              <a:gd name="connsiteX24" fmla="*/ 3873500 w 8813800"/>
              <a:gd name="connsiteY24" fmla="*/ 1028700 h 2451100"/>
              <a:gd name="connsiteX25" fmla="*/ 4051300 w 8813800"/>
              <a:gd name="connsiteY25" fmla="*/ 1028700 h 2451100"/>
              <a:gd name="connsiteX26" fmla="*/ 4038600 w 8813800"/>
              <a:gd name="connsiteY26" fmla="*/ 889000 h 2451100"/>
              <a:gd name="connsiteX27" fmla="*/ 4330700 w 8813800"/>
              <a:gd name="connsiteY27" fmla="*/ 901700 h 2451100"/>
              <a:gd name="connsiteX28" fmla="*/ 4330700 w 8813800"/>
              <a:gd name="connsiteY28" fmla="*/ 1041400 h 2451100"/>
              <a:gd name="connsiteX29" fmla="*/ 4521200 w 8813800"/>
              <a:gd name="connsiteY29" fmla="*/ 1054100 h 2451100"/>
              <a:gd name="connsiteX30" fmla="*/ 4508500 w 8813800"/>
              <a:gd name="connsiteY30" fmla="*/ 1282700 h 2451100"/>
              <a:gd name="connsiteX31" fmla="*/ 4813300 w 8813800"/>
              <a:gd name="connsiteY31" fmla="*/ 1270000 h 2451100"/>
              <a:gd name="connsiteX32" fmla="*/ 4800600 w 8813800"/>
              <a:gd name="connsiteY32" fmla="*/ 850900 h 2451100"/>
              <a:gd name="connsiteX33" fmla="*/ 4965700 w 8813800"/>
              <a:gd name="connsiteY33" fmla="*/ 812800 h 2451100"/>
              <a:gd name="connsiteX34" fmla="*/ 5156200 w 8813800"/>
              <a:gd name="connsiteY34" fmla="*/ 901700 h 2451100"/>
              <a:gd name="connsiteX35" fmla="*/ 5168900 w 8813800"/>
              <a:gd name="connsiteY35" fmla="*/ 1346200 h 2451100"/>
              <a:gd name="connsiteX36" fmla="*/ 5537200 w 8813800"/>
              <a:gd name="connsiteY36" fmla="*/ 1333500 h 2451100"/>
              <a:gd name="connsiteX37" fmla="*/ 5537200 w 8813800"/>
              <a:gd name="connsiteY37" fmla="*/ 1041400 h 2451100"/>
              <a:gd name="connsiteX38" fmla="*/ 5842000 w 8813800"/>
              <a:gd name="connsiteY38" fmla="*/ 1028700 h 2451100"/>
              <a:gd name="connsiteX39" fmla="*/ 5842000 w 8813800"/>
              <a:gd name="connsiteY39" fmla="*/ 723900 h 2451100"/>
              <a:gd name="connsiteX40" fmla="*/ 5956300 w 8813800"/>
              <a:gd name="connsiteY40" fmla="*/ 698500 h 2451100"/>
              <a:gd name="connsiteX41" fmla="*/ 6070600 w 8813800"/>
              <a:gd name="connsiteY41" fmla="*/ 749300 h 2451100"/>
              <a:gd name="connsiteX42" fmla="*/ 6096000 w 8813800"/>
              <a:gd name="connsiteY42" fmla="*/ 1600200 h 2451100"/>
              <a:gd name="connsiteX43" fmla="*/ 6096000 w 8813800"/>
              <a:gd name="connsiteY43" fmla="*/ 1600200 h 2451100"/>
              <a:gd name="connsiteX44" fmla="*/ 6223000 w 8813800"/>
              <a:gd name="connsiteY44" fmla="*/ 1587500 h 2451100"/>
              <a:gd name="connsiteX45" fmla="*/ 6223000 w 8813800"/>
              <a:gd name="connsiteY45" fmla="*/ 1409700 h 2451100"/>
              <a:gd name="connsiteX46" fmla="*/ 6350000 w 8813800"/>
              <a:gd name="connsiteY46" fmla="*/ 1384300 h 2451100"/>
              <a:gd name="connsiteX47" fmla="*/ 6350000 w 8813800"/>
              <a:gd name="connsiteY47" fmla="*/ 1244600 h 2451100"/>
              <a:gd name="connsiteX48" fmla="*/ 6477000 w 8813800"/>
              <a:gd name="connsiteY48" fmla="*/ 1257300 h 2451100"/>
              <a:gd name="connsiteX49" fmla="*/ 6489700 w 8813800"/>
              <a:gd name="connsiteY49" fmla="*/ 990600 h 2451100"/>
              <a:gd name="connsiteX50" fmla="*/ 7251700 w 8813800"/>
              <a:gd name="connsiteY50" fmla="*/ 1104900 h 2451100"/>
              <a:gd name="connsiteX51" fmla="*/ 7264400 w 8813800"/>
              <a:gd name="connsiteY51" fmla="*/ 1727200 h 2451100"/>
              <a:gd name="connsiteX52" fmla="*/ 7378700 w 8813800"/>
              <a:gd name="connsiteY52" fmla="*/ 1727200 h 2451100"/>
              <a:gd name="connsiteX53" fmla="*/ 7391400 w 8813800"/>
              <a:gd name="connsiteY53" fmla="*/ 1397000 h 2451100"/>
              <a:gd name="connsiteX54" fmla="*/ 7518400 w 8813800"/>
              <a:gd name="connsiteY54" fmla="*/ 1384300 h 2451100"/>
              <a:gd name="connsiteX55" fmla="*/ 7518400 w 8813800"/>
              <a:gd name="connsiteY55" fmla="*/ 1308100 h 2451100"/>
              <a:gd name="connsiteX56" fmla="*/ 7708900 w 8813800"/>
              <a:gd name="connsiteY56" fmla="*/ 1308100 h 2451100"/>
              <a:gd name="connsiteX57" fmla="*/ 7708900 w 8813800"/>
              <a:gd name="connsiteY57" fmla="*/ 1422400 h 2451100"/>
              <a:gd name="connsiteX58" fmla="*/ 7823200 w 8813800"/>
              <a:gd name="connsiteY58" fmla="*/ 1422400 h 2451100"/>
              <a:gd name="connsiteX59" fmla="*/ 7823200 w 8813800"/>
              <a:gd name="connsiteY59" fmla="*/ 1638300 h 2451100"/>
              <a:gd name="connsiteX60" fmla="*/ 8064500 w 8813800"/>
              <a:gd name="connsiteY60" fmla="*/ 1625600 h 2451100"/>
              <a:gd name="connsiteX61" fmla="*/ 8064500 w 8813800"/>
              <a:gd name="connsiteY61" fmla="*/ 2349500 h 2451100"/>
              <a:gd name="connsiteX62" fmla="*/ 8813800 w 8813800"/>
              <a:gd name="connsiteY62" fmla="*/ 2349500 h 245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8813800" h="2451100">
                <a:moveTo>
                  <a:pt x="0" y="2451100"/>
                </a:moveTo>
                <a:lnTo>
                  <a:pt x="25400" y="241300"/>
                </a:lnTo>
                <a:lnTo>
                  <a:pt x="254000" y="190500"/>
                </a:lnTo>
                <a:lnTo>
                  <a:pt x="533400" y="203200"/>
                </a:lnTo>
                <a:lnTo>
                  <a:pt x="546100" y="977900"/>
                </a:lnTo>
                <a:lnTo>
                  <a:pt x="838200" y="889000"/>
                </a:lnTo>
                <a:lnTo>
                  <a:pt x="1104900" y="965200"/>
                </a:lnTo>
                <a:lnTo>
                  <a:pt x="1092200" y="482600"/>
                </a:lnTo>
                <a:lnTo>
                  <a:pt x="1308100" y="419100"/>
                </a:lnTo>
                <a:lnTo>
                  <a:pt x="1485900" y="495300"/>
                </a:lnTo>
                <a:lnTo>
                  <a:pt x="1473200" y="38100"/>
                </a:lnTo>
                <a:lnTo>
                  <a:pt x="1739900" y="0"/>
                </a:lnTo>
                <a:lnTo>
                  <a:pt x="1917700" y="76200"/>
                </a:lnTo>
                <a:lnTo>
                  <a:pt x="1917700" y="1282700"/>
                </a:lnTo>
                <a:lnTo>
                  <a:pt x="2057400" y="1282700"/>
                </a:lnTo>
                <a:lnTo>
                  <a:pt x="2057400" y="1016000"/>
                </a:lnTo>
                <a:lnTo>
                  <a:pt x="2311400" y="1016000"/>
                </a:lnTo>
                <a:lnTo>
                  <a:pt x="2336800" y="800100"/>
                </a:lnTo>
                <a:lnTo>
                  <a:pt x="2590800" y="787400"/>
                </a:lnTo>
                <a:lnTo>
                  <a:pt x="2590800" y="444500"/>
                </a:lnTo>
                <a:cubicBezTo>
                  <a:pt x="2853267" y="469900"/>
                  <a:pt x="2722033" y="381000"/>
                  <a:pt x="3251200" y="444500"/>
                </a:cubicBezTo>
                <a:cubicBezTo>
                  <a:pt x="3653367" y="482600"/>
                  <a:pt x="3547533" y="546100"/>
                  <a:pt x="3695700" y="596900"/>
                </a:cubicBezTo>
                <a:lnTo>
                  <a:pt x="3695700" y="1511300"/>
                </a:lnTo>
                <a:lnTo>
                  <a:pt x="3860800" y="1511300"/>
                </a:lnTo>
                <a:lnTo>
                  <a:pt x="3873500" y="1028700"/>
                </a:lnTo>
                <a:lnTo>
                  <a:pt x="4051300" y="1028700"/>
                </a:lnTo>
                <a:lnTo>
                  <a:pt x="4038600" y="889000"/>
                </a:lnTo>
                <a:lnTo>
                  <a:pt x="4330700" y="901700"/>
                </a:lnTo>
                <a:lnTo>
                  <a:pt x="4330700" y="1041400"/>
                </a:lnTo>
                <a:lnTo>
                  <a:pt x="4521200" y="1054100"/>
                </a:lnTo>
                <a:lnTo>
                  <a:pt x="4508500" y="1282700"/>
                </a:lnTo>
                <a:lnTo>
                  <a:pt x="4813300" y="1270000"/>
                </a:lnTo>
                <a:lnTo>
                  <a:pt x="4800600" y="850900"/>
                </a:lnTo>
                <a:lnTo>
                  <a:pt x="4965700" y="812800"/>
                </a:lnTo>
                <a:lnTo>
                  <a:pt x="5156200" y="901700"/>
                </a:lnTo>
                <a:lnTo>
                  <a:pt x="5168900" y="1346200"/>
                </a:lnTo>
                <a:lnTo>
                  <a:pt x="5537200" y="1333500"/>
                </a:lnTo>
                <a:lnTo>
                  <a:pt x="5537200" y="1041400"/>
                </a:lnTo>
                <a:lnTo>
                  <a:pt x="5842000" y="1028700"/>
                </a:lnTo>
                <a:lnTo>
                  <a:pt x="5842000" y="723900"/>
                </a:lnTo>
                <a:lnTo>
                  <a:pt x="5956300" y="698500"/>
                </a:lnTo>
                <a:lnTo>
                  <a:pt x="6070600" y="749300"/>
                </a:lnTo>
                <a:lnTo>
                  <a:pt x="6096000" y="1600200"/>
                </a:lnTo>
                <a:lnTo>
                  <a:pt x="6096000" y="1600200"/>
                </a:lnTo>
                <a:lnTo>
                  <a:pt x="6223000" y="1587500"/>
                </a:lnTo>
                <a:lnTo>
                  <a:pt x="6223000" y="1409700"/>
                </a:lnTo>
                <a:lnTo>
                  <a:pt x="6350000" y="1384300"/>
                </a:lnTo>
                <a:lnTo>
                  <a:pt x="6350000" y="1244600"/>
                </a:lnTo>
                <a:lnTo>
                  <a:pt x="6477000" y="1257300"/>
                </a:lnTo>
                <a:lnTo>
                  <a:pt x="6489700" y="990600"/>
                </a:lnTo>
                <a:cubicBezTo>
                  <a:pt x="6743700" y="927100"/>
                  <a:pt x="6845300" y="876300"/>
                  <a:pt x="7251700" y="1104900"/>
                </a:cubicBezTo>
                <a:lnTo>
                  <a:pt x="7264400" y="1727200"/>
                </a:lnTo>
                <a:lnTo>
                  <a:pt x="7378700" y="1727200"/>
                </a:lnTo>
                <a:lnTo>
                  <a:pt x="7391400" y="1397000"/>
                </a:lnTo>
                <a:lnTo>
                  <a:pt x="7518400" y="1384300"/>
                </a:lnTo>
                <a:lnTo>
                  <a:pt x="7518400" y="1308100"/>
                </a:lnTo>
                <a:lnTo>
                  <a:pt x="7708900" y="1308100"/>
                </a:lnTo>
                <a:lnTo>
                  <a:pt x="7708900" y="1422400"/>
                </a:lnTo>
                <a:lnTo>
                  <a:pt x="7823200" y="1422400"/>
                </a:lnTo>
                <a:lnTo>
                  <a:pt x="7823200" y="1638300"/>
                </a:lnTo>
                <a:lnTo>
                  <a:pt x="8064500" y="1625600"/>
                </a:lnTo>
                <a:lnTo>
                  <a:pt x="8064500" y="2349500"/>
                </a:lnTo>
                <a:lnTo>
                  <a:pt x="8813800" y="2349500"/>
                </a:lnTo>
              </a:path>
            </a:pathLst>
          </a:custGeom>
          <a:ln w="3175">
            <a:solidFill>
              <a:schemeClr val="bg1"/>
            </a:solidFill>
          </a:ln>
          <a:effectLst>
            <a:outerShdw blurRad="635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6" name="TextBox 45"/>
          <p:cNvSpPr txBox="1"/>
          <p:nvPr userDrawn="1"/>
        </p:nvSpPr>
        <p:spPr>
          <a:xfrm>
            <a:off x="1075904" y="376249"/>
            <a:ext cx="3756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Arial" pitchFamily="34" charset="0"/>
              </a:rPr>
              <a:t>Member of Islamic Development Bank Group</a:t>
            </a:r>
            <a:endParaRPr lang="en-GB" sz="1400" dirty="0">
              <a:solidFill>
                <a:schemeClr val="bg2">
                  <a:lumMod val="65000"/>
                </a:schemeClr>
              </a:solidFill>
            </a:endParaRPr>
          </a:p>
        </p:txBody>
      </p:sp>
      <p:sp>
        <p:nvSpPr>
          <p:cNvPr id="50" name="Date Placeholder 3"/>
          <p:cNvSpPr>
            <a:spLocks noGrp="1"/>
          </p:cNvSpPr>
          <p:nvPr>
            <p:ph type="dt" sz="half" idx="10"/>
          </p:nvPr>
        </p:nvSpPr>
        <p:spPr>
          <a:xfrm>
            <a:off x="3985592" y="2733769"/>
            <a:ext cx="3250704" cy="256529"/>
          </a:xfrm>
        </p:spPr>
        <p:txBody>
          <a:bodyPr/>
          <a:lstStyle>
            <a:lvl1pPr algn="r">
              <a:defRPr/>
            </a:lvl1pPr>
          </a:lstStyle>
          <a:p>
            <a:fld id="{29E769AC-F326-47BD-82F2-8CC46E9DF9A6}" type="datetime2">
              <a:rPr lang="en-GB" smtClean="0"/>
              <a:pPr/>
              <a:t>Monday, 25 April 2016</a:t>
            </a:fld>
            <a:endParaRPr lang="en-GB" dirty="0"/>
          </a:p>
        </p:txBody>
      </p:sp>
      <p:sp>
        <p:nvSpPr>
          <p:cNvPr id="51" name="Title 27"/>
          <p:cNvSpPr>
            <a:spLocks noGrp="1"/>
          </p:cNvSpPr>
          <p:nvPr>
            <p:ph type="title" hasCustomPrompt="1"/>
          </p:nvPr>
        </p:nvSpPr>
        <p:spPr>
          <a:xfrm>
            <a:off x="1835696" y="1869673"/>
            <a:ext cx="5400600" cy="529568"/>
          </a:xfrm>
        </p:spPr>
        <p:txBody>
          <a:bodyPr vert="horz" lIns="91440" tIns="45720" rIns="91440" bIns="45720" rtlCol="0" anchor="b">
            <a:normAutofit/>
          </a:bodyPr>
          <a:lstStyle>
            <a:lvl1pPr marL="0" algn="r" defTabSz="914400" rtl="0" eaLnBrk="1" latinLnBrk="0" hangingPunct="1">
              <a:spcBef>
                <a:spcPct val="0"/>
              </a:spcBef>
              <a:buNone/>
              <a:defRPr lang="en-GB" sz="2800" kern="1200" dirty="0" smtClean="0">
                <a:solidFill>
                  <a:srgbClr val="804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2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2269008" y="2399241"/>
            <a:ext cx="4967288" cy="280523"/>
          </a:xfr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GB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3" name="Rectangle 52"/>
          <p:cNvSpPr/>
          <p:nvPr userDrawn="1"/>
        </p:nvSpPr>
        <p:spPr>
          <a:xfrm>
            <a:off x="173559" y="4842124"/>
            <a:ext cx="1756082" cy="81488"/>
          </a:xfrm>
          <a:prstGeom prst="rect">
            <a:avLst/>
          </a:prstGeom>
          <a:solidFill>
            <a:srgbClr val="804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1929641" y="4842124"/>
            <a:ext cx="1756082" cy="81488"/>
          </a:xfrm>
          <a:prstGeom prst="rect">
            <a:avLst/>
          </a:prstGeom>
          <a:solidFill>
            <a:srgbClr val="804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3685723" y="4842124"/>
            <a:ext cx="1756082" cy="81488"/>
          </a:xfrm>
          <a:prstGeom prst="rect">
            <a:avLst/>
          </a:prstGeom>
          <a:solidFill>
            <a:srgbClr val="804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5441806" y="4842124"/>
            <a:ext cx="1756082" cy="81488"/>
          </a:xfrm>
          <a:prstGeom prst="rect">
            <a:avLst/>
          </a:prstGeom>
          <a:solidFill>
            <a:srgbClr val="804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7197888" y="4842124"/>
            <a:ext cx="1756082" cy="81488"/>
          </a:xfrm>
          <a:prstGeom prst="rect">
            <a:avLst/>
          </a:prstGeom>
          <a:solidFill>
            <a:srgbClr val="804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512483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350000" y="3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350000" y="3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50" grpId="0"/>
      <p:bldP spid="51" grpId="0"/>
      <p:bldP spid="5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DA-B678-4ADA-B28A-86EB6815E804}" type="datetimeFigureOut">
              <a:rPr lang="en-GB" smtClean="0"/>
              <a:pPr/>
              <a:t>25/04/2016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178938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DA-B678-4ADA-B28A-86EB6815E804}" type="datetimeFigureOut">
              <a:rPr lang="en-GB" smtClean="0"/>
              <a:pPr/>
              <a:t>25/04/2016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878399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DA-B678-4ADA-B28A-86EB6815E804}" type="datetimeFigureOut">
              <a:rPr lang="en-GB" smtClean="0"/>
              <a:pPr/>
              <a:t>25/04/2016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147052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2" descr="C:\Users\IDB\Desktop\Sahal Stuff\IDBG Logos\New IDB Logo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904" y="239157"/>
            <a:ext cx="633280" cy="497647"/>
          </a:xfrm>
          <a:prstGeom prst="rect">
            <a:avLst/>
          </a:prstGeom>
          <a:noFill/>
        </p:spPr>
      </p:pic>
      <p:pic>
        <p:nvPicPr>
          <p:cNvPr id="211" name="Picture 4" descr="ITFC_ENG_RGB_lge"/>
          <p:cNvPicPr>
            <a:picLocks noChangeAspect="1" noChangeArrowheads="1"/>
          </p:cNvPicPr>
          <p:nvPr userDrawn="1"/>
        </p:nvPicPr>
        <p:blipFill>
          <a:blip r:embed="rId3" cstate="email"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7464" y="1799430"/>
            <a:ext cx="2118704" cy="170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73558" y="3759882"/>
            <a:ext cx="8780411" cy="1022818"/>
            <a:chOff x="173558" y="5085184"/>
            <a:chExt cx="8780411" cy="1363757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3558" y="5085185"/>
              <a:ext cx="8780411" cy="136375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173558" y="5085184"/>
              <a:ext cx="8770766" cy="799455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71" y="3846457"/>
            <a:ext cx="2886272" cy="102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 userDrawn="1"/>
        </p:nvGrpSpPr>
        <p:grpSpPr>
          <a:xfrm>
            <a:off x="181307" y="4306192"/>
            <a:ext cx="8770766" cy="460772"/>
            <a:chOff x="-538163" y="4941888"/>
            <a:chExt cx="9140826" cy="614363"/>
          </a:xfrm>
          <a:gradFill>
            <a:gsLst>
              <a:gs pos="0">
                <a:schemeClr val="bg1">
                  <a:alpha val="41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</p:grpSpPr>
        <p:sp>
          <p:nvSpPr>
            <p:cNvPr id="12" name="Freeform 206"/>
            <p:cNvSpPr>
              <a:spLocks/>
            </p:cNvSpPr>
            <p:nvPr userDrawn="1"/>
          </p:nvSpPr>
          <p:spPr bwMode="auto">
            <a:xfrm>
              <a:off x="5576888" y="5370513"/>
              <a:ext cx="28575" cy="7938"/>
            </a:xfrm>
            <a:custGeom>
              <a:avLst/>
              <a:gdLst>
                <a:gd name="T0" fmla="*/ 6 w 11"/>
                <a:gd name="T1" fmla="*/ 3 h 3"/>
                <a:gd name="T2" fmla="*/ 11 w 11"/>
                <a:gd name="T3" fmla="*/ 1 h 3"/>
                <a:gd name="T4" fmla="*/ 6 w 11"/>
                <a:gd name="T5" fmla="*/ 0 h 3"/>
                <a:gd name="T6" fmla="*/ 0 w 11"/>
                <a:gd name="T7" fmla="*/ 2 h 3"/>
                <a:gd name="T8" fmla="*/ 6 w 1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6" y="3"/>
                  </a:moveTo>
                  <a:cubicBezTo>
                    <a:pt x="8" y="2"/>
                    <a:pt x="9" y="2"/>
                    <a:pt x="11" y="1"/>
                  </a:cubicBezTo>
                  <a:cubicBezTo>
                    <a:pt x="9" y="1"/>
                    <a:pt x="7" y="0"/>
                    <a:pt x="6" y="0"/>
                  </a:cubicBezTo>
                  <a:cubicBezTo>
                    <a:pt x="4" y="1"/>
                    <a:pt x="2" y="1"/>
                    <a:pt x="0" y="2"/>
                  </a:cubicBezTo>
                  <a:cubicBezTo>
                    <a:pt x="2" y="2"/>
                    <a:pt x="4" y="3"/>
                    <a:pt x="6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207"/>
            <p:cNvSpPr>
              <a:spLocks/>
            </p:cNvSpPr>
            <p:nvPr userDrawn="1"/>
          </p:nvSpPr>
          <p:spPr bwMode="auto">
            <a:xfrm>
              <a:off x="5630863" y="5345113"/>
              <a:ext cx="26988" cy="11113"/>
            </a:xfrm>
            <a:custGeom>
              <a:avLst/>
              <a:gdLst>
                <a:gd name="T0" fmla="*/ 6 w 10"/>
                <a:gd name="T1" fmla="*/ 0 h 4"/>
                <a:gd name="T2" fmla="*/ 0 w 10"/>
                <a:gd name="T3" fmla="*/ 2 h 4"/>
                <a:gd name="T4" fmla="*/ 5 w 10"/>
                <a:gd name="T5" fmla="*/ 4 h 4"/>
                <a:gd name="T6" fmla="*/ 10 w 10"/>
                <a:gd name="T7" fmla="*/ 1 h 4"/>
                <a:gd name="T8" fmla="*/ 6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6" y="0"/>
                  </a:moveTo>
                  <a:cubicBezTo>
                    <a:pt x="4" y="1"/>
                    <a:pt x="2" y="1"/>
                    <a:pt x="0" y="2"/>
                  </a:cubicBezTo>
                  <a:cubicBezTo>
                    <a:pt x="2" y="3"/>
                    <a:pt x="3" y="3"/>
                    <a:pt x="5" y="4"/>
                  </a:cubicBezTo>
                  <a:cubicBezTo>
                    <a:pt x="7" y="3"/>
                    <a:pt x="9" y="2"/>
                    <a:pt x="10" y="1"/>
                  </a:cubicBezTo>
                  <a:cubicBezTo>
                    <a:pt x="9" y="1"/>
                    <a:pt x="8" y="0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208"/>
            <p:cNvSpPr>
              <a:spLocks/>
            </p:cNvSpPr>
            <p:nvPr userDrawn="1"/>
          </p:nvSpPr>
          <p:spPr bwMode="auto">
            <a:xfrm>
              <a:off x="3387725" y="5189538"/>
              <a:ext cx="31750" cy="9525"/>
            </a:xfrm>
            <a:custGeom>
              <a:avLst/>
              <a:gdLst>
                <a:gd name="T0" fmla="*/ 0 w 12"/>
                <a:gd name="T1" fmla="*/ 2 h 3"/>
                <a:gd name="T2" fmla="*/ 6 w 12"/>
                <a:gd name="T3" fmla="*/ 3 h 3"/>
                <a:gd name="T4" fmla="*/ 12 w 12"/>
                <a:gd name="T5" fmla="*/ 1 h 3"/>
                <a:gd name="T6" fmla="*/ 7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4" y="2"/>
                    <a:pt x="6" y="3"/>
                  </a:cubicBezTo>
                  <a:cubicBezTo>
                    <a:pt x="8" y="2"/>
                    <a:pt x="10" y="2"/>
                    <a:pt x="12" y="1"/>
                  </a:cubicBezTo>
                  <a:cubicBezTo>
                    <a:pt x="10" y="1"/>
                    <a:pt x="9" y="0"/>
                    <a:pt x="7" y="0"/>
                  </a:cubicBezTo>
                  <a:cubicBezTo>
                    <a:pt x="5" y="1"/>
                    <a:pt x="3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209"/>
            <p:cNvSpPr>
              <a:spLocks/>
            </p:cNvSpPr>
            <p:nvPr userDrawn="1"/>
          </p:nvSpPr>
          <p:spPr bwMode="auto">
            <a:xfrm>
              <a:off x="3292475" y="5170488"/>
              <a:ext cx="30163" cy="6350"/>
            </a:xfrm>
            <a:custGeom>
              <a:avLst/>
              <a:gdLst>
                <a:gd name="T0" fmla="*/ 0 w 11"/>
                <a:gd name="T1" fmla="*/ 1 h 2"/>
                <a:gd name="T2" fmla="*/ 4 w 11"/>
                <a:gd name="T3" fmla="*/ 2 h 2"/>
                <a:gd name="T4" fmla="*/ 11 w 11"/>
                <a:gd name="T5" fmla="*/ 1 h 2"/>
                <a:gd name="T6" fmla="*/ 8 w 11"/>
                <a:gd name="T7" fmla="*/ 0 h 2"/>
                <a:gd name="T8" fmla="*/ 0 w 1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0" y="1"/>
                  </a:moveTo>
                  <a:cubicBezTo>
                    <a:pt x="1" y="2"/>
                    <a:pt x="2" y="2"/>
                    <a:pt x="4" y="2"/>
                  </a:cubicBezTo>
                  <a:cubicBezTo>
                    <a:pt x="6" y="2"/>
                    <a:pt x="9" y="1"/>
                    <a:pt x="11" y="1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5" y="0"/>
                    <a:pt x="2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210"/>
            <p:cNvSpPr>
              <a:spLocks/>
            </p:cNvSpPr>
            <p:nvPr userDrawn="1"/>
          </p:nvSpPr>
          <p:spPr bwMode="auto">
            <a:xfrm>
              <a:off x="5603875" y="5356225"/>
              <a:ext cx="28575" cy="11113"/>
            </a:xfrm>
            <a:custGeom>
              <a:avLst/>
              <a:gdLst>
                <a:gd name="T0" fmla="*/ 6 w 11"/>
                <a:gd name="T1" fmla="*/ 0 h 4"/>
                <a:gd name="T2" fmla="*/ 0 w 11"/>
                <a:gd name="T3" fmla="*/ 3 h 4"/>
                <a:gd name="T4" fmla="*/ 6 w 11"/>
                <a:gd name="T5" fmla="*/ 4 h 4"/>
                <a:gd name="T6" fmla="*/ 11 w 11"/>
                <a:gd name="T7" fmla="*/ 2 h 4"/>
                <a:gd name="T8" fmla="*/ 6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7" y="3"/>
                    <a:pt x="9" y="2"/>
                    <a:pt x="11" y="2"/>
                  </a:cubicBezTo>
                  <a:cubicBezTo>
                    <a:pt x="9" y="1"/>
                    <a:pt x="8" y="1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211"/>
            <p:cNvSpPr>
              <a:spLocks/>
            </p:cNvSpPr>
            <p:nvPr userDrawn="1"/>
          </p:nvSpPr>
          <p:spPr bwMode="auto">
            <a:xfrm>
              <a:off x="3582987" y="5237163"/>
              <a:ext cx="1782763" cy="254000"/>
            </a:xfrm>
            <a:custGeom>
              <a:avLst/>
              <a:gdLst>
                <a:gd name="T0" fmla="*/ 439 w 658"/>
                <a:gd name="T1" fmla="*/ 91 h 93"/>
                <a:gd name="T2" fmla="*/ 500 w 658"/>
                <a:gd name="T3" fmla="*/ 93 h 93"/>
                <a:gd name="T4" fmla="*/ 578 w 658"/>
                <a:gd name="T5" fmla="*/ 90 h 93"/>
                <a:gd name="T6" fmla="*/ 579 w 658"/>
                <a:gd name="T7" fmla="*/ 90 h 93"/>
                <a:gd name="T8" fmla="*/ 640 w 658"/>
                <a:gd name="T9" fmla="*/ 82 h 93"/>
                <a:gd name="T10" fmla="*/ 658 w 658"/>
                <a:gd name="T11" fmla="*/ 78 h 93"/>
                <a:gd name="T12" fmla="*/ 599 w 658"/>
                <a:gd name="T13" fmla="*/ 85 h 93"/>
                <a:gd name="T14" fmla="*/ 598 w 658"/>
                <a:gd name="T15" fmla="*/ 85 h 93"/>
                <a:gd name="T16" fmla="*/ 589 w 658"/>
                <a:gd name="T17" fmla="*/ 86 h 93"/>
                <a:gd name="T18" fmla="*/ 500 w 658"/>
                <a:gd name="T19" fmla="*/ 90 h 93"/>
                <a:gd name="T20" fmla="*/ 440 w 658"/>
                <a:gd name="T21" fmla="*/ 88 h 93"/>
                <a:gd name="T22" fmla="*/ 140 w 658"/>
                <a:gd name="T23" fmla="*/ 37 h 93"/>
                <a:gd name="T24" fmla="*/ 5 w 658"/>
                <a:gd name="T25" fmla="*/ 0 h 93"/>
                <a:gd name="T26" fmla="*/ 0 w 658"/>
                <a:gd name="T27" fmla="*/ 2 h 93"/>
                <a:gd name="T28" fmla="*/ 139 w 658"/>
                <a:gd name="T29" fmla="*/ 39 h 93"/>
                <a:gd name="T30" fmla="*/ 439 w 658"/>
                <a:gd name="T31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8" h="93">
                  <a:moveTo>
                    <a:pt x="439" y="91"/>
                  </a:moveTo>
                  <a:cubicBezTo>
                    <a:pt x="460" y="93"/>
                    <a:pt x="480" y="93"/>
                    <a:pt x="500" y="93"/>
                  </a:cubicBezTo>
                  <a:cubicBezTo>
                    <a:pt x="527" y="93"/>
                    <a:pt x="552" y="92"/>
                    <a:pt x="578" y="90"/>
                  </a:cubicBezTo>
                  <a:cubicBezTo>
                    <a:pt x="578" y="90"/>
                    <a:pt x="578" y="90"/>
                    <a:pt x="579" y="90"/>
                  </a:cubicBezTo>
                  <a:cubicBezTo>
                    <a:pt x="599" y="88"/>
                    <a:pt x="620" y="85"/>
                    <a:pt x="640" y="82"/>
                  </a:cubicBezTo>
                  <a:cubicBezTo>
                    <a:pt x="646" y="81"/>
                    <a:pt x="652" y="79"/>
                    <a:pt x="658" y="78"/>
                  </a:cubicBezTo>
                  <a:cubicBezTo>
                    <a:pt x="639" y="81"/>
                    <a:pt x="619" y="83"/>
                    <a:pt x="599" y="85"/>
                  </a:cubicBezTo>
                  <a:cubicBezTo>
                    <a:pt x="599" y="85"/>
                    <a:pt x="599" y="85"/>
                    <a:pt x="598" y="85"/>
                  </a:cubicBezTo>
                  <a:cubicBezTo>
                    <a:pt x="595" y="85"/>
                    <a:pt x="592" y="85"/>
                    <a:pt x="589" y="86"/>
                  </a:cubicBezTo>
                  <a:cubicBezTo>
                    <a:pt x="560" y="89"/>
                    <a:pt x="530" y="90"/>
                    <a:pt x="500" y="90"/>
                  </a:cubicBezTo>
                  <a:cubicBezTo>
                    <a:pt x="480" y="90"/>
                    <a:pt x="460" y="90"/>
                    <a:pt x="440" y="88"/>
                  </a:cubicBezTo>
                  <a:cubicBezTo>
                    <a:pt x="339" y="83"/>
                    <a:pt x="240" y="63"/>
                    <a:pt x="140" y="37"/>
                  </a:cubicBezTo>
                  <a:cubicBezTo>
                    <a:pt x="93" y="24"/>
                    <a:pt x="48" y="11"/>
                    <a:pt x="5" y="0"/>
                  </a:cubicBezTo>
                  <a:cubicBezTo>
                    <a:pt x="3" y="1"/>
                    <a:pt x="2" y="1"/>
                    <a:pt x="0" y="2"/>
                  </a:cubicBezTo>
                  <a:cubicBezTo>
                    <a:pt x="45" y="13"/>
                    <a:pt x="90" y="26"/>
                    <a:pt x="139" y="39"/>
                  </a:cubicBezTo>
                  <a:cubicBezTo>
                    <a:pt x="239" y="66"/>
                    <a:pt x="339" y="86"/>
                    <a:pt x="439" y="9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212"/>
            <p:cNvSpPr>
              <a:spLocks/>
            </p:cNvSpPr>
            <p:nvPr userDrawn="1"/>
          </p:nvSpPr>
          <p:spPr bwMode="auto">
            <a:xfrm>
              <a:off x="3452812" y="5203825"/>
              <a:ext cx="31750" cy="7938"/>
            </a:xfrm>
            <a:custGeom>
              <a:avLst/>
              <a:gdLst>
                <a:gd name="T0" fmla="*/ 0 w 12"/>
                <a:gd name="T1" fmla="*/ 2 h 3"/>
                <a:gd name="T2" fmla="*/ 6 w 12"/>
                <a:gd name="T3" fmla="*/ 3 h 3"/>
                <a:gd name="T4" fmla="*/ 12 w 12"/>
                <a:gd name="T5" fmla="*/ 2 h 3"/>
                <a:gd name="T6" fmla="*/ 6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4" y="3"/>
                    <a:pt x="6" y="3"/>
                  </a:cubicBezTo>
                  <a:cubicBezTo>
                    <a:pt x="8" y="3"/>
                    <a:pt x="10" y="2"/>
                    <a:pt x="12" y="2"/>
                  </a:cubicBezTo>
                  <a:cubicBezTo>
                    <a:pt x="10" y="1"/>
                    <a:pt x="8" y="1"/>
                    <a:pt x="6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213"/>
            <p:cNvSpPr>
              <a:spLocks/>
            </p:cNvSpPr>
            <p:nvPr userDrawn="1"/>
          </p:nvSpPr>
          <p:spPr bwMode="auto">
            <a:xfrm>
              <a:off x="3322637" y="5176838"/>
              <a:ext cx="31750" cy="7938"/>
            </a:xfrm>
            <a:custGeom>
              <a:avLst/>
              <a:gdLst>
                <a:gd name="T0" fmla="*/ 0 w 12"/>
                <a:gd name="T1" fmla="*/ 2 h 3"/>
                <a:gd name="T2" fmla="*/ 5 w 12"/>
                <a:gd name="T3" fmla="*/ 3 h 3"/>
                <a:gd name="T4" fmla="*/ 12 w 12"/>
                <a:gd name="T5" fmla="*/ 1 h 3"/>
                <a:gd name="T6" fmla="*/ 8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4" y="2"/>
                    <a:pt x="5" y="3"/>
                  </a:cubicBezTo>
                  <a:cubicBezTo>
                    <a:pt x="7" y="2"/>
                    <a:pt x="10" y="2"/>
                    <a:pt x="12" y="1"/>
                  </a:cubicBezTo>
                  <a:cubicBezTo>
                    <a:pt x="11" y="1"/>
                    <a:pt x="10" y="1"/>
                    <a:pt x="8" y="0"/>
                  </a:cubicBezTo>
                  <a:cubicBezTo>
                    <a:pt x="6" y="1"/>
                    <a:pt x="3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214"/>
            <p:cNvSpPr>
              <a:spLocks/>
            </p:cNvSpPr>
            <p:nvPr userDrawn="1"/>
          </p:nvSpPr>
          <p:spPr bwMode="auto">
            <a:xfrm>
              <a:off x="5711825" y="5302250"/>
              <a:ext cx="30163" cy="14288"/>
            </a:xfrm>
            <a:custGeom>
              <a:avLst/>
              <a:gdLst>
                <a:gd name="T0" fmla="*/ 7 w 11"/>
                <a:gd name="T1" fmla="*/ 0 h 5"/>
                <a:gd name="T2" fmla="*/ 0 w 11"/>
                <a:gd name="T3" fmla="*/ 3 h 5"/>
                <a:gd name="T4" fmla="*/ 4 w 11"/>
                <a:gd name="T5" fmla="*/ 5 h 5"/>
                <a:gd name="T6" fmla="*/ 11 w 11"/>
                <a:gd name="T7" fmla="*/ 1 h 5"/>
                <a:gd name="T8" fmla="*/ 7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7" y="0"/>
                  </a:moveTo>
                  <a:cubicBezTo>
                    <a:pt x="5" y="1"/>
                    <a:pt x="3" y="2"/>
                    <a:pt x="0" y="3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6" y="4"/>
                    <a:pt x="9" y="3"/>
                    <a:pt x="11" y="1"/>
                  </a:cubicBezTo>
                  <a:cubicBezTo>
                    <a:pt x="10" y="1"/>
                    <a:pt x="9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215"/>
            <p:cNvSpPr>
              <a:spLocks/>
            </p:cNvSpPr>
            <p:nvPr userDrawn="1"/>
          </p:nvSpPr>
          <p:spPr bwMode="auto">
            <a:xfrm>
              <a:off x="3257550" y="5165725"/>
              <a:ext cx="34925" cy="4763"/>
            </a:xfrm>
            <a:custGeom>
              <a:avLst/>
              <a:gdLst>
                <a:gd name="T0" fmla="*/ 0 w 13"/>
                <a:gd name="T1" fmla="*/ 1 h 2"/>
                <a:gd name="T2" fmla="*/ 3 w 13"/>
                <a:gd name="T3" fmla="*/ 2 h 2"/>
                <a:gd name="T4" fmla="*/ 13 w 13"/>
                <a:gd name="T5" fmla="*/ 0 h 2"/>
                <a:gd name="T6" fmla="*/ 10 w 13"/>
                <a:gd name="T7" fmla="*/ 0 h 2"/>
                <a:gd name="T8" fmla="*/ 0 w 1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">
                  <a:moveTo>
                    <a:pt x="0" y="1"/>
                  </a:moveTo>
                  <a:cubicBezTo>
                    <a:pt x="1" y="1"/>
                    <a:pt x="2" y="2"/>
                    <a:pt x="3" y="2"/>
                  </a:cubicBezTo>
                  <a:cubicBezTo>
                    <a:pt x="6" y="1"/>
                    <a:pt x="9" y="1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7" y="0"/>
                    <a:pt x="4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216"/>
            <p:cNvSpPr>
              <a:spLocks/>
            </p:cNvSpPr>
            <p:nvPr userDrawn="1"/>
          </p:nvSpPr>
          <p:spPr bwMode="auto">
            <a:xfrm>
              <a:off x="5768975" y="4941888"/>
              <a:ext cx="2833688" cy="374650"/>
            </a:xfrm>
            <a:custGeom>
              <a:avLst/>
              <a:gdLst>
                <a:gd name="T0" fmla="*/ 987 w 1046"/>
                <a:gd name="T1" fmla="*/ 103 h 137"/>
                <a:gd name="T2" fmla="*/ 558 w 1046"/>
                <a:gd name="T3" fmla="*/ 0 h 137"/>
                <a:gd name="T4" fmla="*/ 521 w 1046"/>
                <a:gd name="T5" fmla="*/ 0 h 137"/>
                <a:gd name="T6" fmla="*/ 214 w 1046"/>
                <a:gd name="T7" fmla="*/ 35 h 137"/>
                <a:gd name="T8" fmla="*/ 100 w 1046"/>
                <a:gd name="T9" fmla="*/ 71 h 137"/>
                <a:gd name="T10" fmla="*/ 0 w 1046"/>
                <a:gd name="T11" fmla="*/ 124 h 137"/>
                <a:gd name="T12" fmla="*/ 4 w 1046"/>
                <a:gd name="T13" fmla="*/ 126 h 137"/>
                <a:gd name="T14" fmla="*/ 102 w 1046"/>
                <a:gd name="T15" fmla="*/ 74 h 137"/>
                <a:gd name="T16" fmla="*/ 215 w 1046"/>
                <a:gd name="T17" fmla="*/ 38 h 137"/>
                <a:gd name="T18" fmla="*/ 521 w 1046"/>
                <a:gd name="T19" fmla="*/ 3 h 137"/>
                <a:gd name="T20" fmla="*/ 558 w 1046"/>
                <a:gd name="T21" fmla="*/ 3 h 137"/>
                <a:gd name="T22" fmla="*/ 985 w 1046"/>
                <a:gd name="T23" fmla="*/ 105 h 137"/>
                <a:gd name="T24" fmla="*/ 1032 w 1046"/>
                <a:gd name="T25" fmla="*/ 129 h 137"/>
                <a:gd name="T26" fmla="*/ 1046 w 1046"/>
                <a:gd name="T27" fmla="*/ 137 h 137"/>
                <a:gd name="T28" fmla="*/ 1046 w 1046"/>
                <a:gd name="T29" fmla="*/ 133 h 137"/>
                <a:gd name="T30" fmla="*/ 1034 w 1046"/>
                <a:gd name="T31" fmla="*/ 126 h 137"/>
                <a:gd name="T32" fmla="*/ 987 w 1046"/>
                <a:gd name="T33" fmla="*/ 10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6" h="137">
                  <a:moveTo>
                    <a:pt x="987" y="103"/>
                  </a:moveTo>
                  <a:cubicBezTo>
                    <a:pt x="858" y="39"/>
                    <a:pt x="727" y="7"/>
                    <a:pt x="558" y="0"/>
                  </a:cubicBezTo>
                  <a:cubicBezTo>
                    <a:pt x="546" y="0"/>
                    <a:pt x="534" y="0"/>
                    <a:pt x="521" y="0"/>
                  </a:cubicBezTo>
                  <a:cubicBezTo>
                    <a:pt x="422" y="0"/>
                    <a:pt x="308" y="14"/>
                    <a:pt x="214" y="35"/>
                  </a:cubicBezTo>
                  <a:cubicBezTo>
                    <a:pt x="172" y="45"/>
                    <a:pt x="132" y="57"/>
                    <a:pt x="100" y="71"/>
                  </a:cubicBezTo>
                  <a:cubicBezTo>
                    <a:pt x="64" y="87"/>
                    <a:pt x="33" y="106"/>
                    <a:pt x="0" y="124"/>
                  </a:cubicBezTo>
                  <a:cubicBezTo>
                    <a:pt x="2" y="125"/>
                    <a:pt x="3" y="125"/>
                    <a:pt x="4" y="126"/>
                  </a:cubicBezTo>
                  <a:cubicBezTo>
                    <a:pt x="36" y="108"/>
                    <a:pt x="67" y="90"/>
                    <a:pt x="102" y="74"/>
                  </a:cubicBezTo>
                  <a:cubicBezTo>
                    <a:pt x="134" y="60"/>
                    <a:pt x="173" y="48"/>
                    <a:pt x="215" y="38"/>
                  </a:cubicBezTo>
                  <a:cubicBezTo>
                    <a:pt x="309" y="17"/>
                    <a:pt x="422" y="2"/>
                    <a:pt x="521" y="3"/>
                  </a:cubicBezTo>
                  <a:cubicBezTo>
                    <a:pt x="534" y="2"/>
                    <a:pt x="546" y="3"/>
                    <a:pt x="558" y="3"/>
                  </a:cubicBezTo>
                  <a:cubicBezTo>
                    <a:pt x="726" y="10"/>
                    <a:pt x="857" y="42"/>
                    <a:pt x="985" y="105"/>
                  </a:cubicBezTo>
                  <a:cubicBezTo>
                    <a:pt x="1001" y="113"/>
                    <a:pt x="1017" y="120"/>
                    <a:pt x="1032" y="129"/>
                  </a:cubicBezTo>
                  <a:cubicBezTo>
                    <a:pt x="1037" y="131"/>
                    <a:pt x="1041" y="134"/>
                    <a:pt x="1046" y="137"/>
                  </a:cubicBezTo>
                  <a:cubicBezTo>
                    <a:pt x="1046" y="133"/>
                    <a:pt x="1046" y="133"/>
                    <a:pt x="1046" y="133"/>
                  </a:cubicBezTo>
                  <a:cubicBezTo>
                    <a:pt x="1042" y="131"/>
                    <a:pt x="1038" y="129"/>
                    <a:pt x="1034" y="126"/>
                  </a:cubicBezTo>
                  <a:cubicBezTo>
                    <a:pt x="1019" y="118"/>
                    <a:pt x="1003" y="110"/>
                    <a:pt x="987" y="10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217"/>
            <p:cNvSpPr>
              <a:spLocks/>
            </p:cNvSpPr>
            <p:nvPr userDrawn="1"/>
          </p:nvSpPr>
          <p:spPr bwMode="auto">
            <a:xfrm>
              <a:off x="5741988" y="5286375"/>
              <a:ext cx="30163" cy="15875"/>
            </a:xfrm>
            <a:custGeom>
              <a:avLst/>
              <a:gdLst>
                <a:gd name="T0" fmla="*/ 3 w 11"/>
                <a:gd name="T1" fmla="*/ 6 h 6"/>
                <a:gd name="T2" fmla="*/ 11 w 11"/>
                <a:gd name="T3" fmla="*/ 2 h 6"/>
                <a:gd name="T4" fmla="*/ 7 w 11"/>
                <a:gd name="T5" fmla="*/ 0 h 6"/>
                <a:gd name="T6" fmla="*/ 0 w 11"/>
                <a:gd name="T7" fmla="*/ 4 h 6"/>
                <a:gd name="T8" fmla="*/ 3 w 1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6"/>
                  </a:moveTo>
                  <a:cubicBezTo>
                    <a:pt x="6" y="4"/>
                    <a:pt x="8" y="3"/>
                    <a:pt x="11" y="2"/>
                  </a:cubicBezTo>
                  <a:cubicBezTo>
                    <a:pt x="9" y="1"/>
                    <a:pt x="8" y="1"/>
                    <a:pt x="7" y="0"/>
                  </a:cubicBezTo>
                  <a:cubicBezTo>
                    <a:pt x="5" y="1"/>
                    <a:pt x="2" y="3"/>
                    <a:pt x="0" y="4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218"/>
            <p:cNvSpPr>
              <a:spLocks/>
            </p:cNvSpPr>
            <p:nvPr userDrawn="1"/>
          </p:nvSpPr>
          <p:spPr bwMode="auto">
            <a:xfrm>
              <a:off x="5684838" y="5316538"/>
              <a:ext cx="30163" cy="12700"/>
            </a:xfrm>
            <a:custGeom>
              <a:avLst/>
              <a:gdLst>
                <a:gd name="T0" fmla="*/ 7 w 11"/>
                <a:gd name="T1" fmla="*/ 0 h 5"/>
                <a:gd name="T2" fmla="*/ 0 w 11"/>
                <a:gd name="T3" fmla="*/ 4 h 5"/>
                <a:gd name="T4" fmla="*/ 4 w 11"/>
                <a:gd name="T5" fmla="*/ 5 h 5"/>
                <a:gd name="T6" fmla="*/ 11 w 11"/>
                <a:gd name="T7" fmla="*/ 2 h 5"/>
                <a:gd name="T8" fmla="*/ 7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7" y="0"/>
                  </a:moveTo>
                  <a:cubicBezTo>
                    <a:pt x="5" y="1"/>
                    <a:pt x="2" y="3"/>
                    <a:pt x="0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6" y="4"/>
                    <a:pt x="9" y="3"/>
                    <a:pt x="11" y="2"/>
                  </a:cubicBezTo>
                  <a:cubicBezTo>
                    <a:pt x="9" y="1"/>
                    <a:pt x="8" y="1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219"/>
            <p:cNvSpPr>
              <a:spLocks/>
            </p:cNvSpPr>
            <p:nvPr userDrawn="1"/>
          </p:nvSpPr>
          <p:spPr bwMode="auto">
            <a:xfrm>
              <a:off x="3224212" y="5160963"/>
              <a:ext cx="33338" cy="4763"/>
            </a:xfrm>
            <a:custGeom>
              <a:avLst/>
              <a:gdLst>
                <a:gd name="T0" fmla="*/ 0 w 12"/>
                <a:gd name="T1" fmla="*/ 1 h 2"/>
                <a:gd name="T2" fmla="*/ 2 w 12"/>
                <a:gd name="T3" fmla="*/ 2 h 2"/>
                <a:gd name="T4" fmla="*/ 12 w 12"/>
                <a:gd name="T5" fmla="*/ 0 h 2"/>
                <a:gd name="T6" fmla="*/ 12 w 12"/>
                <a:gd name="T7" fmla="*/ 0 h 2"/>
                <a:gd name="T8" fmla="*/ 0 w 1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">
                  <a:moveTo>
                    <a:pt x="0" y="1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5" y="1"/>
                    <a:pt x="9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4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220"/>
            <p:cNvSpPr>
              <a:spLocks/>
            </p:cNvSpPr>
            <p:nvPr userDrawn="1"/>
          </p:nvSpPr>
          <p:spPr bwMode="auto">
            <a:xfrm>
              <a:off x="3549650" y="5229225"/>
              <a:ext cx="33338" cy="9525"/>
            </a:xfrm>
            <a:custGeom>
              <a:avLst/>
              <a:gdLst>
                <a:gd name="T0" fmla="*/ 0 w 12"/>
                <a:gd name="T1" fmla="*/ 2 h 4"/>
                <a:gd name="T2" fmla="*/ 7 w 12"/>
                <a:gd name="T3" fmla="*/ 4 h 4"/>
                <a:gd name="T4" fmla="*/ 12 w 12"/>
                <a:gd name="T5" fmla="*/ 2 h 4"/>
                <a:gd name="T6" fmla="*/ 5 w 12"/>
                <a:gd name="T7" fmla="*/ 0 h 4"/>
                <a:gd name="T8" fmla="*/ 0 w 12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cubicBezTo>
                    <a:pt x="2" y="2"/>
                    <a:pt x="5" y="3"/>
                    <a:pt x="7" y="4"/>
                  </a:cubicBezTo>
                  <a:cubicBezTo>
                    <a:pt x="9" y="3"/>
                    <a:pt x="10" y="2"/>
                    <a:pt x="12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221"/>
            <p:cNvSpPr>
              <a:spLocks/>
            </p:cNvSpPr>
            <p:nvPr userDrawn="1"/>
          </p:nvSpPr>
          <p:spPr bwMode="auto">
            <a:xfrm>
              <a:off x="5470525" y="5411788"/>
              <a:ext cx="26988" cy="1588"/>
            </a:xfrm>
            <a:custGeom>
              <a:avLst/>
              <a:gdLst>
                <a:gd name="T0" fmla="*/ 0 w 10"/>
                <a:gd name="T1" fmla="*/ 1 h 1"/>
                <a:gd name="T2" fmla="*/ 1 w 10"/>
                <a:gd name="T3" fmla="*/ 1 h 1"/>
                <a:gd name="T4" fmla="*/ 10 w 10"/>
                <a:gd name="T5" fmla="*/ 1 h 1"/>
                <a:gd name="T6" fmla="*/ 2 w 10"/>
                <a:gd name="T7" fmla="*/ 0 h 1"/>
                <a:gd name="T8" fmla="*/ 0 w 10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4" y="1"/>
                    <a:pt x="7" y="1"/>
                    <a:pt x="10" y="1"/>
                  </a:cubicBezTo>
                  <a:cubicBezTo>
                    <a:pt x="7" y="1"/>
                    <a:pt x="5" y="1"/>
                    <a:pt x="2" y="0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222"/>
            <p:cNvSpPr>
              <a:spLocks/>
            </p:cNvSpPr>
            <p:nvPr userDrawn="1"/>
          </p:nvSpPr>
          <p:spPr bwMode="auto">
            <a:xfrm>
              <a:off x="5497513" y="5403850"/>
              <a:ext cx="26988" cy="1588"/>
            </a:xfrm>
            <a:custGeom>
              <a:avLst/>
              <a:gdLst>
                <a:gd name="T0" fmla="*/ 3 w 10"/>
                <a:gd name="T1" fmla="*/ 0 h 1"/>
                <a:gd name="T2" fmla="*/ 0 w 10"/>
                <a:gd name="T3" fmla="*/ 1 h 1"/>
                <a:gd name="T4" fmla="*/ 8 w 10"/>
                <a:gd name="T5" fmla="*/ 1 h 1"/>
                <a:gd name="T6" fmla="*/ 10 w 10"/>
                <a:gd name="T7" fmla="*/ 1 h 1"/>
                <a:gd name="T8" fmla="*/ 3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3" y="1"/>
                    <a:pt x="6" y="1"/>
                    <a:pt x="8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8" y="0"/>
                    <a:pt x="5" y="0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223"/>
            <p:cNvSpPr>
              <a:spLocks/>
            </p:cNvSpPr>
            <p:nvPr userDrawn="1"/>
          </p:nvSpPr>
          <p:spPr bwMode="auto">
            <a:xfrm>
              <a:off x="3484562" y="5211763"/>
              <a:ext cx="33338" cy="7938"/>
            </a:xfrm>
            <a:custGeom>
              <a:avLst/>
              <a:gdLst>
                <a:gd name="T0" fmla="*/ 0 w 12"/>
                <a:gd name="T1" fmla="*/ 2 h 3"/>
                <a:gd name="T2" fmla="*/ 7 w 12"/>
                <a:gd name="T3" fmla="*/ 3 h 3"/>
                <a:gd name="T4" fmla="*/ 12 w 12"/>
                <a:gd name="T5" fmla="*/ 1 h 3"/>
                <a:gd name="T6" fmla="*/ 5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4" y="3"/>
                    <a:pt x="7" y="3"/>
                  </a:cubicBezTo>
                  <a:cubicBezTo>
                    <a:pt x="8" y="3"/>
                    <a:pt x="10" y="2"/>
                    <a:pt x="12" y="1"/>
                  </a:cubicBezTo>
                  <a:cubicBezTo>
                    <a:pt x="10" y="1"/>
                    <a:pt x="8" y="0"/>
                    <a:pt x="5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224"/>
            <p:cNvSpPr>
              <a:spLocks/>
            </p:cNvSpPr>
            <p:nvPr userDrawn="1"/>
          </p:nvSpPr>
          <p:spPr bwMode="auto">
            <a:xfrm>
              <a:off x="3354387" y="5184775"/>
              <a:ext cx="33338" cy="4763"/>
            </a:xfrm>
            <a:custGeom>
              <a:avLst/>
              <a:gdLst>
                <a:gd name="T0" fmla="*/ 0 w 12"/>
                <a:gd name="T1" fmla="*/ 1 h 2"/>
                <a:gd name="T2" fmla="*/ 6 w 12"/>
                <a:gd name="T3" fmla="*/ 2 h 2"/>
                <a:gd name="T4" fmla="*/ 12 w 12"/>
                <a:gd name="T5" fmla="*/ 1 h 2"/>
                <a:gd name="T6" fmla="*/ 7 w 12"/>
                <a:gd name="T7" fmla="*/ 0 h 2"/>
                <a:gd name="T8" fmla="*/ 0 w 1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">
                  <a:moveTo>
                    <a:pt x="0" y="1"/>
                  </a:moveTo>
                  <a:cubicBezTo>
                    <a:pt x="2" y="2"/>
                    <a:pt x="4" y="2"/>
                    <a:pt x="6" y="2"/>
                  </a:cubicBezTo>
                  <a:cubicBezTo>
                    <a:pt x="8" y="2"/>
                    <a:pt x="10" y="1"/>
                    <a:pt x="12" y="1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5" y="0"/>
                    <a:pt x="3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Freeform 225"/>
            <p:cNvSpPr>
              <a:spLocks/>
            </p:cNvSpPr>
            <p:nvPr userDrawn="1"/>
          </p:nvSpPr>
          <p:spPr bwMode="auto">
            <a:xfrm>
              <a:off x="5551488" y="5381625"/>
              <a:ext cx="26988" cy="7938"/>
            </a:xfrm>
            <a:custGeom>
              <a:avLst/>
              <a:gdLst>
                <a:gd name="T0" fmla="*/ 4 w 10"/>
                <a:gd name="T1" fmla="*/ 0 h 3"/>
                <a:gd name="T2" fmla="*/ 0 w 10"/>
                <a:gd name="T3" fmla="*/ 2 h 3"/>
                <a:gd name="T4" fmla="*/ 6 w 10"/>
                <a:gd name="T5" fmla="*/ 3 h 3"/>
                <a:gd name="T6" fmla="*/ 10 w 10"/>
                <a:gd name="T7" fmla="*/ 1 h 3"/>
                <a:gd name="T8" fmla="*/ 4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4" y="0"/>
                  </a:moveTo>
                  <a:cubicBezTo>
                    <a:pt x="3" y="1"/>
                    <a:pt x="1" y="1"/>
                    <a:pt x="0" y="2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7" y="2"/>
                    <a:pt x="9" y="2"/>
                    <a:pt x="10" y="1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226"/>
            <p:cNvSpPr>
              <a:spLocks/>
            </p:cNvSpPr>
            <p:nvPr userDrawn="1"/>
          </p:nvSpPr>
          <p:spPr bwMode="auto">
            <a:xfrm>
              <a:off x="5524500" y="5392738"/>
              <a:ext cx="26988" cy="4763"/>
            </a:xfrm>
            <a:custGeom>
              <a:avLst/>
              <a:gdLst>
                <a:gd name="T0" fmla="*/ 4 w 10"/>
                <a:gd name="T1" fmla="*/ 0 h 2"/>
                <a:gd name="T2" fmla="*/ 0 w 10"/>
                <a:gd name="T3" fmla="*/ 1 h 2"/>
                <a:gd name="T4" fmla="*/ 7 w 10"/>
                <a:gd name="T5" fmla="*/ 2 h 2"/>
                <a:gd name="T6" fmla="*/ 10 w 10"/>
                <a:gd name="T7" fmla="*/ 1 h 2"/>
                <a:gd name="T8" fmla="*/ 4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4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2" y="2"/>
                    <a:pt x="5" y="2"/>
                    <a:pt x="7" y="2"/>
                  </a:cubicBezTo>
                  <a:cubicBezTo>
                    <a:pt x="8" y="2"/>
                    <a:pt x="9" y="1"/>
                    <a:pt x="10" y="1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227"/>
            <p:cNvSpPr>
              <a:spLocks/>
            </p:cNvSpPr>
            <p:nvPr userDrawn="1"/>
          </p:nvSpPr>
          <p:spPr bwMode="auto">
            <a:xfrm>
              <a:off x="5657850" y="5332413"/>
              <a:ext cx="30163" cy="11113"/>
            </a:xfrm>
            <a:custGeom>
              <a:avLst/>
              <a:gdLst>
                <a:gd name="T0" fmla="*/ 6 w 11"/>
                <a:gd name="T1" fmla="*/ 0 h 4"/>
                <a:gd name="T2" fmla="*/ 0 w 11"/>
                <a:gd name="T3" fmla="*/ 3 h 4"/>
                <a:gd name="T4" fmla="*/ 4 w 11"/>
                <a:gd name="T5" fmla="*/ 4 h 4"/>
                <a:gd name="T6" fmla="*/ 11 w 11"/>
                <a:gd name="T7" fmla="*/ 1 h 4"/>
                <a:gd name="T8" fmla="*/ 6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2" y="3"/>
                    <a:pt x="3" y="4"/>
                    <a:pt x="4" y="4"/>
                  </a:cubicBezTo>
                  <a:cubicBezTo>
                    <a:pt x="6" y="3"/>
                    <a:pt x="9" y="2"/>
                    <a:pt x="11" y="1"/>
                  </a:cubicBezTo>
                  <a:cubicBezTo>
                    <a:pt x="9" y="1"/>
                    <a:pt x="8" y="0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Freeform 228"/>
            <p:cNvSpPr>
              <a:spLocks/>
            </p:cNvSpPr>
            <p:nvPr userDrawn="1"/>
          </p:nvSpPr>
          <p:spPr bwMode="auto">
            <a:xfrm>
              <a:off x="-538163" y="5094288"/>
              <a:ext cx="3632200" cy="366713"/>
            </a:xfrm>
            <a:custGeom>
              <a:avLst/>
              <a:gdLst>
                <a:gd name="T0" fmla="*/ 195 w 1341"/>
                <a:gd name="T1" fmla="*/ 88 h 134"/>
                <a:gd name="T2" fmla="*/ 475 w 1341"/>
                <a:gd name="T3" fmla="*/ 41 h 134"/>
                <a:gd name="T4" fmla="*/ 696 w 1341"/>
                <a:gd name="T5" fmla="*/ 20 h 134"/>
                <a:gd name="T6" fmla="*/ 1027 w 1341"/>
                <a:gd name="T7" fmla="*/ 3 h 134"/>
                <a:gd name="T8" fmla="*/ 1092 w 1341"/>
                <a:gd name="T9" fmla="*/ 4 h 134"/>
                <a:gd name="T10" fmla="*/ 1249 w 1341"/>
                <a:gd name="T11" fmla="*/ 11 h 134"/>
                <a:gd name="T12" fmla="*/ 1259 w 1341"/>
                <a:gd name="T13" fmla="*/ 11 h 134"/>
                <a:gd name="T14" fmla="*/ 1262 w 1341"/>
                <a:gd name="T15" fmla="*/ 11 h 134"/>
                <a:gd name="T16" fmla="*/ 1274 w 1341"/>
                <a:gd name="T17" fmla="*/ 12 h 134"/>
                <a:gd name="T18" fmla="*/ 1275 w 1341"/>
                <a:gd name="T19" fmla="*/ 12 h 134"/>
                <a:gd name="T20" fmla="*/ 1278 w 1341"/>
                <a:gd name="T21" fmla="*/ 13 h 134"/>
                <a:gd name="T22" fmla="*/ 1341 w 1341"/>
                <a:gd name="T23" fmla="*/ 15 h 134"/>
                <a:gd name="T24" fmla="*/ 1338 w 1341"/>
                <a:gd name="T25" fmla="*/ 15 h 134"/>
                <a:gd name="T26" fmla="*/ 1318 w 1341"/>
                <a:gd name="T27" fmla="*/ 13 h 134"/>
                <a:gd name="T28" fmla="*/ 1252 w 1341"/>
                <a:gd name="T29" fmla="*/ 8 h 134"/>
                <a:gd name="T30" fmla="*/ 1250 w 1341"/>
                <a:gd name="T31" fmla="*/ 8 h 134"/>
                <a:gd name="T32" fmla="*/ 1250 w 1341"/>
                <a:gd name="T33" fmla="*/ 8 h 134"/>
                <a:gd name="T34" fmla="*/ 1239 w 1341"/>
                <a:gd name="T35" fmla="*/ 7 h 134"/>
                <a:gd name="T36" fmla="*/ 1092 w 1341"/>
                <a:gd name="T37" fmla="*/ 1 h 134"/>
                <a:gd name="T38" fmla="*/ 1027 w 1341"/>
                <a:gd name="T39" fmla="*/ 0 h 134"/>
                <a:gd name="T40" fmla="*/ 695 w 1341"/>
                <a:gd name="T41" fmla="*/ 17 h 134"/>
                <a:gd name="T42" fmla="*/ 475 w 1341"/>
                <a:gd name="T43" fmla="*/ 38 h 134"/>
                <a:gd name="T44" fmla="*/ 194 w 1341"/>
                <a:gd name="T45" fmla="*/ 85 h 134"/>
                <a:gd name="T46" fmla="*/ 97 w 1341"/>
                <a:gd name="T47" fmla="*/ 107 h 134"/>
                <a:gd name="T48" fmla="*/ 0 w 1341"/>
                <a:gd name="T49" fmla="*/ 131 h 134"/>
                <a:gd name="T50" fmla="*/ 0 w 1341"/>
                <a:gd name="T51" fmla="*/ 134 h 134"/>
                <a:gd name="T52" fmla="*/ 98 w 1341"/>
                <a:gd name="T53" fmla="*/ 110 h 134"/>
                <a:gd name="T54" fmla="*/ 195 w 1341"/>
                <a:gd name="T55" fmla="*/ 8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41" h="134">
                  <a:moveTo>
                    <a:pt x="195" y="88"/>
                  </a:moveTo>
                  <a:cubicBezTo>
                    <a:pt x="286" y="68"/>
                    <a:pt x="380" y="51"/>
                    <a:pt x="475" y="41"/>
                  </a:cubicBezTo>
                  <a:cubicBezTo>
                    <a:pt x="550" y="34"/>
                    <a:pt x="624" y="26"/>
                    <a:pt x="696" y="20"/>
                  </a:cubicBezTo>
                  <a:cubicBezTo>
                    <a:pt x="808" y="9"/>
                    <a:pt x="918" y="3"/>
                    <a:pt x="1027" y="3"/>
                  </a:cubicBezTo>
                  <a:cubicBezTo>
                    <a:pt x="1049" y="3"/>
                    <a:pt x="1070" y="3"/>
                    <a:pt x="1092" y="4"/>
                  </a:cubicBezTo>
                  <a:cubicBezTo>
                    <a:pt x="1145" y="5"/>
                    <a:pt x="1197" y="7"/>
                    <a:pt x="1249" y="11"/>
                  </a:cubicBezTo>
                  <a:cubicBezTo>
                    <a:pt x="1252" y="11"/>
                    <a:pt x="1255" y="11"/>
                    <a:pt x="1259" y="11"/>
                  </a:cubicBezTo>
                  <a:cubicBezTo>
                    <a:pt x="1260" y="11"/>
                    <a:pt x="1261" y="11"/>
                    <a:pt x="1262" y="11"/>
                  </a:cubicBezTo>
                  <a:cubicBezTo>
                    <a:pt x="1266" y="12"/>
                    <a:pt x="1270" y="12"/>
                    <a:pt x="1274" y="12"/>
                  </a:cubicBezTo>
                  <a:cubicBezTo>
                    <a:pt x="1274" y="12"/>
                    <a:pt x="1274" y="12"/>
                    <a:pt x="1275" y="12"/>
                  </a:cubicBezTo>
                  <a:cubicBezTo>
                    <a:pt x="1276" y="12"/>
                    <a:pt x="1277" y="12"/>
                    <a:pt x="1278" y="13"/>
                  </a:cubicBezTo>
                  <a:cubicBezTo>
                    <a:pt x="1299" y="13"/>
                    <a:pt x="1320" y="14"/>
                    <a:pt x="1341" y="15"/>
                  </a:cubicBezTo>
                  <a:cubicBezTo>
                    <a:pt x="1340" y="15"/>
                    <a:pt x="1339" y="15"/>
                    <a:pt x="1338" y="15"/>
                  </a:cubicBezTo>
                  <a:cubicBezTo>
                    <a:pt x="1331" y="14"/>
                    <a:pt x="1325" y="14"/>
                    <a:pt x="1318" y="13"/>
                  </a:cubicBezTo>
                  <a:cubicBezTo>
                    <a:pt x="1296" y="11"/>
                    <a:pt x="1274" y="9"/>
                    <a:pt x="1252" y="8"/>
                  </a:cubicBezTo>
                  <a:cubicBezTo>
                    <a:pt x="1252" y="8"/>
                    <a:pt x="1251" y="8"/>
                    <a:pt x="1250" y="8"/>
                  </a:cubicBezTo>
                  <a:cubicBezTo>
                    <a:pt x="1250" y="8"/>
                    <a:pt x="1250" y="8"/>
                    <a:pt x="1250" y="8"/>
                  </a:cubicBezTo>
                  <a:cubicBezTo>
                    <a:pt x="1246" y="7"/>
                    <a:pt x="1243" y="7"/>
                    <a:pt x="1239" y="7"/>
                  </a:cubicBezTo>
                  <a:cubicBezTo>
                    <a:pt x="1190" y="4"/>
                    <a:pt x="1142" y="2"/>
                    <a:pt x="1092" y="1"/>
                  </a:cubicBezTo>
                  <a:cubicBezTo>
                    <a:pt x="1071" y="0"/>
                    <a:pt x="1049" y="0"/>
                    <a:pt x="1027" y="0"/>
                  </a:cubicBezTo>
                  <a:cubicBezTo>
                    <a:pt x="918" y="0"/>
                    <a:pt x="808" y="6"/>
                    <a:pt x="695" y="17"/>
                  </a:cubicBezTo>
                  <a:cubicBezTo>
                    <a:pt x="624" y="23"/>
                    <a:pt x="550" y="31"/>
                    <a:pt x="475" y="38"/>
                  </a:cubicBezTo>
                  <a:cubicBezTo>
                    <a:pt x="379" y="48"/>
                    <a:pt x="285" y="65"/>
                    <a:pt x="194" y="85"/>
                  </a:cubicBezTo>
                  <a:cubicBezTo>
                    <a:pt x="161" y="93"/>
                    <a:pt x="129" y="100"/>
                    <a:pt x="97" y="107"/>
                  </a:cubicBezTo>
                  <a:cubicBezTo>
                    <a:pt x="64" y="115"/>
                    <a:pt x="32" y="123"/>
                    <a:pt x="0" y="131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32" y="126"/>
                    <a:pt x="65" y="118"/>
                    <a:pt x="98" y="110"/>
                  </a:cubicBezTo>
                  <a:cubicBezTo>
                    <a:pt x="129" y="103"/>
                    <a:pt x="162" y="96"/>
                    <a:pt x="195" y="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Freeform 229"/>
            <p:cNvSpPr>
              <a:spLocks/>
            </p:cNvSpPr>
            <p:nvPr userDrawn="1"/>
          </p:nvSpPr>
          <p:spPr bwMode="auto">
            <a:xfrm>
              <a:off x="3517900" y="5219700"/>
              <a:ext cx="31750" cy="9525"/>
            </a:xfrm>
            <a:custGeom>
              <a:avLst/>
              <a:gdLst>
                <a:gd name="T0" fmla="*/ 0 w 12"/>
                <a:gd name="T1" fmla="*/ 2 h 3"/>
                <a:gd name="T2" fmla="*/ 7 w 12"/>
                <a:gd name="T3" fmla="*/ 3 h 3"/>
                <a:gd name="T4" fmla="*/ 12 w 12"/>
                <a:gd name="T5" fmla="*/ 1 h 3"/>
                <a:gd name="T6" fmla="*/ 5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5" y="3"/>
                    <a:pt x="7" y="3"/>
                  </a:cubicBezTo>
                  <a:cubicBezTo>
                    <a:pt x="9" y="3"/>
                    <a:pt x="10" y="2"/>
                    <a:pt x="12" y="1"/>
                  </a:cubicBezTo>
                  <a:cubicBezTo>
                    <a:pt x="10" y="1"/>
                    <a:pt x="7" y="0"/>
                    <a:pt x="5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Freeform 230"/>
            <p:cNvSpPr>
              <a:spLocks/>
            </p:cNvSpPr>
            <p:nvPr userDrawn="1"/>
          </p:nvSpPr>
          <p:spPr bwMode="auto">
            <a:xfrm>
              <a:off x="5446713" y="54229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Freeform 231"/>
            <p:cNvSpPr>
              <a:spLocks/>
            </p:cNvSpPr>
            <p:nvPr userDrawn="1"/>
          </p:nvSpPr>
          <p:spPr bwMode="auto">
            <a:xfrm>
              <a:off x="5741988" y="5316538"/>
              <a:ext cx="26988" cy="12700"/>
            </a:xfrm>
            <a:custGeom>
              <a:avLst/>
              <a:gdLst>
                <a:gd name="T0" fmla="*/ 7 w 10"/>
                <a:gd name="T1" fmla="*/ 0 h 5"/>
                <a:gd name="T2" fmla="*/ 0 w 10"/>
                <a:gd name="T3" fmla="*/ 3 h 5"/>
                <a:gd name="T4" fmla="*/ 4 w 10"/>
                <a:gd name="T5" fmla="*/ 5 h 5"/>
                <a:gd name="T6" fmla="*/ 10 w 10"/>
                <a:gd name="T7" fmla="*/ 1 h 5"/>
                <a:gd name="T8" fmla="*/ 7 w 1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7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1" y="3"/>
                    <a:pt x="2" y="4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Freeform 232"/>
            <p:cNvSpPr>
              <a:spLocks/>
            </p:cNvSpPr>
            <p:nvPr userDrawn="1"/>
          </p:nvSpPr>
          <p:spPr bwMode="auto">
            <a:xfrm>
              <a:off x="3395662" y="5173663"/>
              <a:ext cx="31750" cy="7938"/>
            </a:xfrm>
            <a:custGeom>
              <a:avLst/>
              <a:gdLst>
                <a:gd name="T0" fmla="*/ 0 w 12"/>
                <a:gd name="T1" fmla="*/ 2 h 3"/>
                <a:gd name="T2" fmla="*/ 4 w 12"/>
                <a:gd name="T3" fmla="*/ 3 h 3"/>
                <a:gd name="T4" fmla="*/ 12 w 12"/>
                <a:gd name="T5" fmla="*/ 1 h 3"/>
                <a:gd name="T6" fmla="*/ 8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1" y="2"/>
                    <a:pt x="3" y="2"/>
                    <a:pt x="4" y="3"/>
                  </a:cubicBezTo>
                  <a:cubicBezTo>
                    <a:pt x="7" y="2"/>
                    <a:pt x="9" y="2"/>
                    <a:pt x="12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5" y="1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" name="Freeform 233"/>
            <p:cNvSpPr>
              <a:spLocks/>
            </p:cNvSpPr>
            <p:nvPr userDrawn="1"/>
          </p:nvSpPr>
          <p:spPr bwMode="auto">
            <a:xfrm>
              <a:off x="3362325" y="5168900"/>
              <a:ext cx="33338" cy="7938"/>
            </a:xfrm>
            <a:custGeom>
              <a:avLst/>
              <a:gdLst>
                <a:gd name="T0" fmla="*/ 0 w 12"/>
                <a:gd name="T1" fmla="*/ 2 h 3"/>
                <a:gd name="T2" fmla="*/ 4 w 12"/>
                <a:gd name="T3" fmla="*/ 3 h 3"/>
                <a:gd name="T4" fmla="*/ 12 w 12"/>
                <a:gd name="T5" fmla="*/ 1 h 3"/>
                <a:gd name="T6" fmla="*/ 8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1" y="2"/>
                    <a:pt x="2" y="2"/>
                    <a:pt x="4" y="3"/>
                  </a:cubicBezTo>
                  <a:cubicBezTo>
                    <a:pt x="6" y="2"/>
                    <a:pt x="9" y="1"/>
                    <a:pt x="12" y="1"/>
                  </a:cubicBezTo>
                  <a:cubicBezTo>
                    <a:pt x="10" y="1"/>
                    <a:pt x="9" y="1"/>
                    <a:pt x="8" y="0"/>
                  </a:cubicBezTo>
                  <a:cubicBezTo>
                    <a:pt x="5" y="1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Freeform 234"/>
            <p:cNvSpPr>
              <a:spLocks/>
            </p:cNvSpPr>
            <p:nvPr userDrawn="1"/>
          </p:nvSpPr>
          <p:spPr bwMode="auto">
            <a:xfrm>
              <a:off x="3327400" y="5165725"/>
              <a:ext cx="34925" cy="4763"/>
            </a:xfrm>
            <a:custGeom>
              <a:avLst/>
              <a:gdLst>
                <a:gd name="T0" fmla="*/ 0 w 13"/>
                <a:gd name="T1" fmla="*/ 1 h 2"/>
                <a:gd name="T2" fmla="*/ 4 w 13"/>
                <a:gd name="T3" fmla="*/ 2 h 2"/>
                <a:gd name="T4" fmla="*/ 13 w 13"/>
                <a:gd name="T5" fmla="*/ 0 h 2"/>
                <a:gd name="T6" fmla="*/ 10 w 13"/>
                <a:gd name="T7" fmla="*/ 0 h 2"/>
                <a:gd name="T8" fmla="*/ 0 w 1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">
                  <a:moveTo>
                    <a:pt x="0" y="1"/>
                  </a:moveTo>
                  <a:cubicBezTo>
                    <a:pt x="1" y="1"/>
                    <a:pt x="3" y="1"/>
                    <a:pt x="4" y="2"/>
                  </a:cubicBezTo>
                  <a:cubicBezTo>
                    <a:pt x="7" y="1"/>
                    <a:pt x="10" y="0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7" y="0"/>
                    <a:pt x="4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" name="Freeform 235"/>
            <p:cNvSpPr>
              <a:spLocks/>
            </p:cNvSpPr>
            <p:nvPr userDrawn="1"/>
          </p:nvSpPr>
          <p:spPr bwMode="auto">
            <a:xfrm>
              <a:off x="3427412" y="5180013"/>
              <a:ext cx="33338" cy="7938"/>
            </a:xfrm>
            <a:custGeom>
              <a:avLst/>
              <a:gdLst>
                <a:gd name="T0" fmla="*/ 0 w 12"/>
                <a:gd name="T1" fmla="*/ 2 h 3"/>
                <a:gd name="T2" fmla="*/ 5 w 12"/>
                <a:gd name="T3" fmla="*/ 3 h 3"/>
                <a:gd name="T4" fmla="*/ 12 w 12"/>
                <a:gd name="T5" fmla="*/ 1 h 3"/>
                <a:gd name="T6" fmla="*/ 7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3" y="3"/>
                    <a:pt x="5" y="3"/>
                  </a:cubicBezTo>
                  <a:cubicBezTo>
                    <a:pt x="7" y="2"/>
                    <a:pt x="10" y="2"/>
                    <a:pt x="12" y="1"/>
                  </a:cubicBezTo>
                  <a:cubicBezTo>
                    <a:pt x="10" y="1"/>
                    <a:pt x="9" y="0"/>
                    <a:pt x="7" y="0"/>
                  </a:cubicBezTo>
                  <a:cubicBezTo>
                    <a:pt x="5" y="1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" name="Freeform 236"/>
            <p:cNvSpPr>
              <a:spLocks/>
            </p:cNvSpPr>
            <p:nvPr userDrawn="1"/>
          </p:nvSpPr>
          <p:spPr bwMode="auto">
            <a:xfrm>
              <a:off x="3525837" y="5199063"/>
              <a:ext cx="31750" cy="7938"/>
            </a:xfrm>
            <a:custGeom>
              <a:avLst/>
              <a:gdLst>
                <a:gd name="T0" fmla="*/ 0 w 12"/>
                <a:gd name="T1" fmla="*/ 2 h 3"/>
                <a:gd name="T2" fmla="*/ 7 w 12"/>
                <a:gd name="T3" fmla="*/ 3 h 3"/>
                <a:gd name="T4" fmla="*/ 12 w 12"/>
                <a:gd name="T5" fmla="*/ 1 h 3"/>
                <a:gd name="T6" fmla="*/ 6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4" y="3"/>
                    <a:pt x="7" y="3"/>
                  </a:cubicBezTo>
                  <a:cubicBezTo>
                    <a:pt x="8" y="2"/>
                    <a:pt x="10" y="2"/>
                    <a:pt x="12" y="1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" name="Freeform 237"/>
            <p:cNvSpPr>
              <a:spLocks/>
            </p:cNvSpPr>
            <p:nvPr userDrawn="1"/>
          </p:nvSpPr>
          <p:spPr bwMode="auto">
            <a:xfrm>
              <a:off x="3460750" y="5184775"/>
              <a:ext cx="31750" cy="7938"/>
            </a:xfrm>
            <a:custGeom>
              <a:avLst/>
              <a:gdLst>
                <a:gd name="T0" fmla="*/ 0 w 12"/>
                <a:gd name="T1" fmla="*/ 2 h 3"/>
                <a:gd name="T2" fmla="*/ 6 w 12"/>
                <a:gd name="T3" fmla="*/ 3 h 3"/>
                <a:gd name="T4" fmla="*/ 12 w 12"/>
                <a:gd name="T5" fmla="*/ 1 h 3"/>
                <a:gd name="T6" fmla="*/ 7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4" y="3"/>
                    <a:pt x="6" y="3"/>
                  </a:cubicBezTo>
                  <a:cubicBezTo>
                    <a:pt x="8" y="2"/>
                    <a:pt x="10" y="2"/>
                    <a:pt x="12" y="1"/>
                  </a:cubicBezTo>
                  <a:cubicBezTo>
                    <a:pt x="10" y="1"/>
                    <a:pt x="8" y="1"/>
                    <a:pt x="7" y="0"/>
                  </a:cubicBezTo>
                  <a:cubicBezTo>
                    <a:pt x="5" y="1"/>
                    <a:pt x="3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Freeform 238"/>
            <p:cNvSpPr>
              <a:spLocks/>
            </p:cNvSpPr>
            <p:nvPr userDrawn="1"/>
          </p:nvSpPr>
          <p:spPr bwMode="auto">
            <a:xfrm>
              <a:off x="3295650" y="5160963"/>
              <a:ext cx="31750" cy="4763"/>
            </a:xfrm>
            <a:custGeom>
              <a:avLst/>
              <a:gdLst>
                <a:gd name="T0" fmla="*/ 9 w 12"/>
                <a:gd name="T1" fmla="*/ 0 h 2"/>
                <a:gd name="T2" fmla="*/ 0 w 12"/>
                <a:gd name="T3" fmla="*/ 2 h 2"/>
                <a:gd name="T4" fmla="*/ 2 w 12"/>
                <a:gd name="T5" fmla="*/ 2 h 2"/>
                <a:gd name="T6" fmla="*/ 12 w 12"/>
                <a:gd name="T7" fmla="*/ 0 h 2"/>
                <a:gd name="T8" fmla="*/ 12 w 12"/>
                <a:gd name="T9" fmla="*/ 0 h 2"/>
                <a:gd name="T10" fmla="*/ 9 w 1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">
                  <a:moveTo>
                    <a:pt x="9" y="0"/>
                  </a:moveTo>
                  <a:cubicBezTo>
                    <a:pt x="6" y="1"/>
                    <a:pt x="3" y="1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5" y="1"/>
                    <a:pt x="9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Freeform 239"/>
            <p:cNvSpPr>
              <a:spLocks/>
            </p:cNvSpPr>
            <p:nvPr userDrawn="1"/>
          </p:nvSpPr>
          <p:spPr bwMode="auto">
            <a:xfrm>
              <a:off x="5799138" y="5002213"/>
              <a:ext cx="2803525" cy="338138"/>
            </a:xfrm>
            <a:custGeom>
              <a:avLst/>
              <a:gdLst>
                <a:gd name="T0" fmla="*/ 972 w 1035"/>
                <a:gd name="T1" fmla="*/ 91 h 124"/>
                <a:gd name="T2" fmla="*/ 548 w 1035"/>
                <a:gd name="T3" fmla="*/ 0 h 124"/>
                <a:gd name="T4" fmla="*/ 514 w 1035"/>
                <a:gd name="T5" fmla="*/ 0 h 124"/>
                <a:gd name="T6" fmla="*/ 210 w 1035"/>
                <a:gd name="T7" fmla="*/ 31 h 124"/>
                <a:gd name="T8" fmla="*/ 98 w 1035"/>
                <a:gd name="T9" fmla="*/ 62 h 124"/>
                <a:gd name="T10" fmla="*/ 0 w 1035"/>
                <a:gd name="T11" fmla="*/ 108 h 124"/>
                <a:gd name="T12" fmla="*/ 3 w 1035"/>
                <a:gd name="T13" fmla="*/ 110 h 124"/>
                <a:gd name="T14" fmla="*/ 100 w 1035"/>
                <a:gd name="T15" fmla="*/ 64 h 124"/>
                <a:gd name="T16" fmla="*/ 211 w 1035"/>
                <a:gd name="T17" fmla="*/ 34 h 124"/>
                <a:gd name="T18" fmla="*/ 514 w 1035"/>
                <a:gd name="T19" fmla="*/ 3 h 124"/>
                <a:gd name="T20" fmla="*/ 548 w 1035"/>
                <a:gd name="T21" fmla="*/ 3 h 124"/>
                <a:gd name="T22" fmla="*/ 970 w 1035"/>
                <a:gd name="T23" fmla="*/ 93 h 124"/>
                <a:gd name="T24" fmla="*/ 1016 w 1035"/>
                <a:gd name="T25" fmla="*/ 114 h 124"/>
                <a:gd name="T26" fmla="*/ 1035 w 1035"/>
                <a:gd name="T27" fmla="*/ 124 h 124"/>
                <a:gd name="T28" fmla="*/ 1035 w 1035"/>
                <a:gd name="T29" fmla="*/ 120 h 124"/>
                <a:gd name="T30" fmla="*/ 1018 w 1035"/>
                <a:gd name="T31" fmla="*/ 112 h 124"/>
                <a:gd name="T32" fmla="*/ 972 w 1035"/>
                <a:gd name="T33" fmla="*/ 9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5" h="124">
                  <a:moveTo>
                    <a:pt x="972" y="91"/>
                  </a:moveTo>
                  <a:cubicBezTo>
                    <a:pt x="845" y="34"/>
                    <a:pt x="714" y="6"/>
                    <a:pt x="548" y="0"/>
                  </a:cubicBezTo>
                  <a:cubicBezTo>
                    <a:pt x="537" y="0"/>
                    <a:pt x="526" y="0"/>
                    <a:pt x="514" y="0"/>
                  </a:cubicBezTo>
                  <a:cubicBezTo>
                    <a:pt x="415" y="0"/>
                    <a:pt x="303" y="13"/>
                    <a:pt x="210" y="31"/>
                  </a:cubicBezTo>
                  <a:cubicBezTo>
                    <a:pt x="169" y="39"/>
                    <a:pt x="130" y="49"/>
                    <a:pt x="98" y="62"/>
                  </a:cubicBezTo>
                  <a:cubicBezTo>
                    <a:pt x="63" y="76"/>
                    <a:pt x="32" y="92"/>
                    <a:pt x="0" y="108"/>
                  </a:cubicBezTo>
                  <a:cubicBezTo>
                    <a:pt x="1" y="108"/>
                    <a:pt x="2" y="109"/>
                    <a:pt x="3" y="110"/>
                  </a:cubicBezTo>
                  <a:cubicBezTo>
                    <a:pt x="35" y="94"/>
                    <a:pt x="65" y="78"/>
                    <a:pt x="100" y="64"/>
                  </a:cubicBezTo>
                  <a:cubicBezTo>
                    <a:pt x="131" y="52"/>
                    <a:pt x="170" y="42"/>
                    <a:pt x="211" y="34"/>
                  </a:cubicBezTo>
                  <a:cubicBezTo>
                    <a:pt x="303" y="16"/>
                    <a:pt x="416" y="3"/>
                    <a:pt x="514" y="3"/>
                  </a:cubicBezTo>
                  <a:cubicBezTo>
                    <a:pt x="526" y="3"/>
                    <a:pt x="537" y="3"/>
                    <a:pt x="548" y="3"/>
                  </a:cubicBezTo>
                  <a:cubicBezTo>
                    <a:pt x="714" y="9"/>
                    <a:pt x="844" y="37"/>
                    <a:pt x="970" y="93"/>
                  </a:cubicBezTo>
                  <a:cubicBezTo>
                    <a:pt x="985" y="100"/>
                    <a:pt x="1001" y="107"/>
                    <a:pt x="1016" y="114"/>
                  </a:cubicBezTo>
                  <a:cubicBezTo>
                    <a:pt x="1022" y="118"/>
                    <a:pt x="1029" y="121"/>
                    <a:pt x="1035" y="124"/>
                  </a:cubicBezTo>
                  <a:cubicBezTo>
                    <a:pt x="1035" y="120"/>
                    <a:pt x="1035" y="120"/>
                    <a:pt x="1035" y="120"/>
                  </a:cubicBezTo>
                  <a:cubicBezTo>
                    <a:pt x="1029" y="117"/>
                    <a:pt x="1024" y="115"/>
                    <a:pt x="1018" y="112"/>
                  </a:cubicBezTo>
                  <a:cubicBezTo>
                    <a:pt x="1003" y="104"/>
                    <a:pt x="987" y="98"/>
                    <a:pt x="972" y="9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Freeform 240"/>
            <p:cNvSpPr>
              <a:spLocks/>
            </p:cNvSpPr>
            <p:nvPr userDrawn="1"/>
          </p:nvSpPr>
          <p:spPr bwMode="auto">
            <a:xfrm>
              <a:off x="3592512" y="5211763"/>
              <a:ext cx="30163" cy="7938"/>
            </a:xfrm>
            <a:custGeom>
              <a:avLst/>
              <a:gdLst>
                <a:gd name="T0" fmla="*/ 0 w 11"/>
                <a:gd name="T1" fmla="*/ 2 h 3"/>
                <a:gd name="T2" fmla="*/ 6 w 11"/>
                <a:gd name="T3" fmla="*/ 3 h 3"/>
                <a:gd name="T4" fmla="*/ 11 w 11"/>
                <a:gd name="T5" fmla="*/ 1 h 3"/>
                <a:gd name="T6" fmla="*/ 5 w 11"/>
                <a:gd name="T7" fmla="*/ 0 h 3"/>
                <a:gd name="T8" fmla="*/ 0 w 1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0" y="2"/>
                  </a:moveTo>
                  <a:cubicBezTo>
                    <a:pt x="2" y="2"/>
                    <a:pt x="4" y="3"/>
                    <a:pt x="6" y="3"/>
                  </a:cubicBezTo>
                  <a:cubicBezTo>
                    <a:pt x="8" y="3"/>
                    <a:pt x="10" y="2"/>
                    <a:pt x="11" y="1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3" y="0"/>
                    <a:pt x="1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" name="Freeform 241"/>
            <p:cNvSpPr>
              <a:spLocks/>
            </p:cNvSpPr>
            <p:nvPr userDrawn="1"/>
          </p:nvSpPr>
          <p:spPr bwMode="auto">
            <a:xfrm>
              <a:off x="3259137" y="5160963"/>
              <a:ext cx="11113" cy="0"/>
            </a:xfrm>
            <a:custGeom>
              <a:avLst/>
              <a:gdLst>
                <a:gd name="T0" fmla="*/ 1 w 4"/>
                <a:gd name="T1" fmla="*/ 4 w 4"/>
                <a:gd name="T2" fmla="*/ 0 w 4"/>
                <a:gd name="T3" fmla="*/ 1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1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" name="Freeform 242"/>
            <p:cNvSpPr>
              <a:spLocks/>
            </p:cNvSpPr>
            <p:nvPr userDrawn="1"/>
          </p:nvSpPr>
          <p:spPr bwMode="auto">
            <a:xfrm>
              <a:off x="-538163" y="5124450"/>
              <a:ext cx="3695700" cy="371475"/>
            </a:xfrm>
            <a:custGeom>
              <a:avLst/>
              <a:gdLst>
                <a:gd name="T0" fmla="*/ 189 w 1364"/>
                <a:gd name="T1" fmla="*/ 96 h 136"/>
                <a:gd name="T2" fmla="*/ 476 w 1364"/>
                <a:gd name="T3" fmla="*/ 50 h 136"/>
                <a:gd name="T4" fmla="*/ 700 w 1364"/>
                <a:gd name="T5" fmla="*/ 27 h 136"/>
                <a:gd name="T6" fmla="*/ 1103 w 1364"/>
                <a:gd name="T7" fmla="*/ 3 h 136"/>
                <a:gd name="T8" fmla="*/ 1160 w 1364"/>
                <a:gd name="T9" fmla="*/ 3 h 136"/>
                <a:gd name="T10" fmla="*/ 1259 w 1364"/>
                <a:gd name="T11" fmla="*/ 4 h 136"/>
                <a:gd name="T12" fmla="*/ 1268 w 1364"/>
                <a:gd name="T13" fmla="*/ 4 h 136"/>
                <a:gd name="T14" fmla="*/ 1273 w 1364"/>
                <a:gd name="T15" fmla="*/ 4 h 136"/>
                <a:gd name="T16" fmla="*/ 1283 w 1364"/>
                <a:gd name="T17" fmla="*/ 5 h 136"/>
                <a:gd name="T18" fmla="*/ 1287 w 1364"/>
                <a:gd name="T19" fmla="*/ 5 h 136"/>
                <a:gd name="T20" fmla="*/ 1298 w 1364"/>
                <a:gd name="T21" fmla="*/ 5 h 136"/>
                <a:gd name="T22" fmla="*/ 1300 w 1364"/>
                <a:gd name="T23" fmla="*/ 5 h 136"/>
                <a:gd name="T24" fmla="*/ 1301 w 1364"/>
                <a:gd name="T25" fmla="*/ 5 h 136"/>
                <a:gd name="T26" fmla="*/ 1304 w 1364"/>
                <a:gd name="T27" fmla="*/ 5 h 136"/>
                <a:gd name="T28" fmla="*/ 1364 w 1364"/>
                <a:gd name="T29" fmla="*/ 6 h 136"/>
                <a:gd name="T30" fmla="*/ 1352 w 1364"/>
                <a:gd name="T31" fmla="*/ 5 h 136"/>
                <a:gd name="T32" fmla="*/ 1341 w 1364"/>
                <a:gd name="T33" fmla="*/ 4 h 136"/>
                <a:gd name="T34" fmla="*/ 1278 w 1364"/>
                <a:gd name="T35" fmla="*/ 2 h 136"/>
                <a:gd name="T36" fmla="*/ 1276 w 1364"/>
                <a:gd name="T37" fmla="*/ 1 h 136"/>
                <a:gd name="T38" fmla="*/ 1274 w 1364"/>
                <a:gd name="T39" fmla="*/ 1 h 136"/>
                <a:gd name="T40" fmla="*/ 1264 w 1364"/>
                <a:gd name="T41" fmla="*/ 1 h 136"/>
                <a:gd name="T42" fmla="*/ 1260 w 1364"/>
                <a:gd name="T43" fmla="*/ 1 h 136"/>
                <a:gd name="T44" fmla="*/ 1252 w 1364"/>
                <a:gd name="T45" fmla="*/ 1 h 136"/>
                <a:gd name="T46" fmla="*/ 1160 w 1364"/>
                <a:gd name="T47" fmla="*/ 0 h 136"/>
                <a:gd name="T48" fmla="*/ 1103 w 1364"/>
                <a:gd name="T49" fmla="*/ 0 h 136"/>
                <a:gd name="T50" fmla="*/ 700 w 1364"/>
                <a:gd name="T51" fmla="*/ 24 h 136"/>
                <a:gd name="T52" fmla="*/ 475 w 1364"/>
                <a:gd name="T53" fmla="*/ 47 h 136"/>
                <a:gd name="T54" fmla="*/ 189 w 1364"/>
                <a:gd name="T55" fmla="*/ 93 h 136"/>
                <a:gd name="T56" fmla="*/ 90 w 1364"/>
                <a:gd name="T57" fmla="*/ 114 h 136"/>
                <a:gd name="T58" fmla="*/ 0 w 1364"/>
                <a:gd name="T59" fmla="*/ 133 h 136"/>
                <a:gd name="T60" fmla="*/ 0 w 1364"/>
                <a:gd name="T61" fmla="*/ 136 h 136"/>
                <a:gd name="T62" fmla="*/ 90 w 1364"/>
                <a:gd name="T63" fmla="*/ 117 h 136"/>
                <a:gd name="T64" fmla="*/ 189 w 1364"/>
                <a:gd name="T65" fmla="*/ 9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64" h="136">
                  <a:moveTo>
                    <a:pt x="189" y="96"/>
                  </a:moveTo>
                  <a:cubicBezTo>
                    <a:pt x="282" y="76"/>
                    <a:pt x="379" y="60"/>
                    <a:pt x="476" y="50"/>
                  </a:cubicBezTo>
                  <a:cubicBezTo>
                    <a:pt x="552" y="43"/>
                    <a:pt x="627" y="35"/>
                    <a:pt x="700" y="27"/>
                  </a:cubicBezTo>
                  <a:cubicBezTo>
                    <a:pt x="837" y="13"/>
                    <a:pt x="972" y="4"/>
                    <a:pt x="1103" y="3"/>
                  </a:cubicBezTo>
                  <a:cubicBezTo>
                    <a:pt x="1122" y="3"/>
                    <a:pt x="1141" y="3"/>
                    <a:pt x="1160" y="3"/>
                  </a:cubicBezTo>
                  <a:cubicBezTo>
                    <a:pt x="1193" y="3"/>
                    <a:pt x="1226" y="3"/>
                    <a:pt x="1259" y="4"/>
                  </a:cubicBezTo>
                  <a:cubicBezTo>
                    <a:pt x="1262" y="4"/>
                    <a:pt x="1265" y="4"/>
                    <a:pt x="1268" y="4"/>
                  </a:cubicBezTo>
                  <a:cubicBezTo>
                    <a:pt x="1270" y="4"/>
                    <a:pt x="1272" y="4"/>
                    <a:pt x="1273" y="4"/>
                  </a:cubicBezTo>
                  <a:cubicBezTo>
                    <a:pt x="1277" y="5"/>
                    <a:pt x="1280" y="5"/>
                    <a:pt x="1283" y="5"/>
                  </a:cubicBezTo>
                  <a:cubicBezTo>
                    <a:pt x="1285" y="5"/>
                    <a:pt x="1286" y="5"/>
                    <a:pt x="1287" y="5"/>
                  </a:cubicBezTo>
                  <a:cubicBezTo>
                    <a:pt x="1291" y="5"/>
                    <a:pt x="1295" y="5"/>
                    <a:pt x="1298" y="5"/>
                  </a:cubicBezTo>
                  <a:cubicBezTo>
                    <a:pt x="1299" y="5"/>
                    <a:pt x="1300" y="5"/>
                    <a:pt x="1300" y="5"/>
                  </a:cubicBezTo>
                  <a:cubicBezTo>
                    <a:pt x="1300" y="5"/>
                    <a:pt x="1300" y="5"/>
                    <a:pt x="1301" y="5"/>
                  </a:cubicBezTo>
                  <a:cubicBezTo>
                    <a:pt x="1302" y="5"/>
                    <a:pt x="1303" y="5"/>
                    <a:pt x="1304" y="5"/>
                  </a:cubicBezTo>
                  <a:cubicBezTo>
                    <a:pt x="1324" y="5"/>
                    <a:pt x="1344" y="6"/>
                    <a:pt x="1364" y="6"/>
                  </a:cubicBezTo>
                  <a:cubicBezTo>
                    <a:pt x="1360" y="6"/>
                    <a:pt x="1356" y="5"/>
                    <a:pt x="1352" y="5"/>
                  </a:cubicBezTo>
                  <a:cubicBezTo>
                    <a:pt x="1349" y="5"/>
                    <a:pt x="1345" y="5"/>
                    <a:pt x="1341" y="4"/>
                  </a:cubicBezTo>
                  <a:cubicBezTo>
                    <a:pt x="1320" y="3"/>
                    <a:pt x="1299" y="2"/>
                    <a:pt x="1278" y="2"/>
                  </a:cubicBezTo>
                  <a:cubicBezTo>
                    <a:pt x="1277" y="2"/>
                    <a:pt x="1276" y="2"/>
                    <a:pt x="1276" y="1"/>
                  </a:cubicBezTo>
                  <a:cubicBezTo>
                    <a:pt x="1275" y="1"/>
                    <a:pt x="1275" y="1"/>
                    <a:pt x="1274" y="1"/>
                  </a:cubicBezTo>
                  <a:cubicBezTo>
                    <a:pt x="1271" y="1"/>
                    <a:pt x="1267" y="1"/>
                    <a:pt x="1264" y="1"/>
                  </a:cubicBezTo>
                  <a:cubicBezTo>
                    <a:pt x="1263" y="1"/>
                    <a:pt x="1262" y="1"/>
                    <a:pt x="1260" y="1"/>
                  </a:cubicBezTo>
                  <a:cubicBezTo>
                    <a:pt x="1258" y="1"/>
                    <a:pt x="1255" y="1"/>
                    <a:pt x="1252" y="1"/>
                  </a:cubicBezTo>
                  <a:cubicBezTo>
                    <a:pt x="1221" y="0"/>
                    <a:pt x="1190" y="0"/>
                    <a:pt x="1160" y="0"/>
                  </a:cubicBezTo>
                  <a:cubicBezTo>
                    <a:pt x="1141" y="0"/>
                    <a:pt x="1122" y="0"/>
                    <a:pt x="1103" y="0"/>
                  </a:cubicBezTo>
                  <a:cubicBezTo>
                    <a:pt x="971" y="1"/>
                    <a:pt x="837" y="10"/>
                    <a:pt x="700" y="24"/>
                  </a:cubicBezTo>
                  <a:cubicBezTo>
                    <a:pt x="627" y="32"/>
                    <a:pt x="551" y="40"/>
                    <a:pt x="475" y="47"/>
                  </a:cubicBezTo>
                  <a:cubicBezTo>
                    <a:pt x="378" y="57"/>
                    <a:pt x="282" y="73"/>
                    <a:pt x="189" y="93"/>
                  </a:cubicBezTo>
                  <a:cubicBezTo>
                    <a:pt x="155" y="100"/>
                    <a:pt x="122" y="107"/>
                    <a:pt x="90" y="114"/>
                  </a:cubicBezTo>
                  <a:cubicBezTo>
                    <a:pt x="59" y="120"/>
                    <a:pt x="29" y="126"/>
                    <a:pt x="0" y="133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30" y="129"/>
                    <a:pt x="60" y="123"/>
                    <a:pt x="90" y="117"/>
                  </a:cubicBezTo>
                  <a:cubicBezTo>
                    <a:pt x="123" y="110"/>
                    <a:pt x="156" y="103"/>
                    <a:pt x="189" y="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" name="Freeform 243"/>
            <p:cNvSpPr>
              <a:spLocks/>
            </p:cNvSpPr>
            <p:nvPr userDrawn="1"/>
          </p:nvSpPr>
          <p:spPr bwMode="auto">
            <a:xfrm>
              <a:off x="3625850" y="5218113"/>
              <a:ext cx="1795463" cy="255588"/>
            </a:xfrm>
            <a:custGeom>
              <a:avLst/>
              <a:gdLst>
                <a:gd name="T0" fmla="*/ 440 w 663"/>
                <a:gd name="T1" fmla="*/ 91 h 94"/>
                <a:gd name="T2" fmla="*/ 520 w 663"/>
                <a:gd name="T3" fmla="*/ 94 h 94"/>
                <a:gd name="T4" fmla="*/ 574 w 663"/>
                <a:gd name="T5" fmla="*/ 92 h 94"/>
                <a:gd name="T6" fmla="*/ 582 w 663"/>
                <a:gd name="T7" fmla="*/ 92 h 94"/>
                <a:gd name="T8" fmla="*/ 583 w 663"/>
                <a:gd name="T9" fmla="*/ 92 h 94"/>
                <a:gd name="T10" fmla="*/ 642 w 663"/>
                <a:gd name="T11" fmla="*/ 85 h 94"/>
                <a:gd name="T12" fmla="*/ 663 w 663"/>
                <a:gd name="T13" fmla="*/ 81 h 94"/>
                <a:gd name="T14" fmla="*/ 608 w 663"/>
                <a:gd name="T15" fmla="*/ 86 h 94"/>
                <a:gd name="T16" fmla="*/ 603 w 663"/>
                <a:gd name="T17" fmla="*/ 87 h 94"/>
                <a:gd name="T18" fmla="*/ 592 w 663"/>
                <a:gd name="T19" fmla="*/ 88 h 94"/>
                <a:gd name="T20" fmla="*/ 592 w 663"/>
                <a:gd name="T21" fmla="*/ 88 h 94"/>
                <a:gd name="T22" fmla="*/ 582 w 663"/>
                <a:gd name="T23" fmla="*/ 89 h 94"/>
                <a:gd name="T24" fmla="*/ 520 w 663"/>
                <a:gd name="T25" fmla="*/ 91 h 94"/>
                <a:gd name="T26" fmla="*/ 440 w 663"/>
                <a:gd name="T27" fmla="*/ 88 h 94"/>
                <a:gd name="T28" fmla="*/ 146 w 663"/>
                <a:gd name="T29" fmla="*/ 35 h 94"/>
                <a:gd name="T30" fmla="*/ 4 w 663"/>
                <a:gd name="T31" fmla="*/ 0 h 94"/>
                <a:gd name="T32" fmla="*/ 0 w 663"/>
                <a:gd name="T33" fmla="*/ 2 h 94"/>
                <a:gd name="T34" fmla="*/ 145 w 663"/>
                <a:gd name="T35" fmla="*/ 38 h 94"/>
                <a:gd name="T36" fmla="*/ 440 w 663"/>
                <a:gd name="T3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3" h="94">
                  <a:moveTo>
                    <a:pt x="440" y="91"/>
                  </a:moveTo>
                  <a:cubicBezTo>
                    <a:pt x="467" y="93"/>
                    <a:pt x="494" y="94"/>
                    <a:pt x="520" y="94"/>
                  </a:cubicBezTo>
                  <a:cubicBezTo>
                    <a:pt x="538" y="94"/>
                    <a:pt x="557" y="93"/>
                    <a:pt x="574" y="92"/>
                  </a:cubicBezTo>
                  <a:cubicBezTo>
                    <a:pt x="577" y="92"/>
                    <a:pt x="580" y="92"/>
                    <a:pt x="582" y="92"/>
                  </a:cubicBezTo>
                  <a:cubicBezTo>
                    <a:pt x="583" y="92"/>
                    <a:pt x="583" y="92"/>
                    <a:pt x="583" y="92"/>
                  </a:cubicBezTo>
                  <a:cubicBezTo>
                    <a:pt x="603" y="90"/>
                    <a:pt x="623" y="88"/>
                    <a:pt x="642" y="85"/>
                  </a:cubicBezTo>
                  <a:cubicBezTo>
                    <a:pt x="649" y="84"/>
                    <a:pt x="656" y="83"/>
                    <a:pt x="663" y="81"/>
                  </a:cubicBezTo>
                  <a:cubicBezTo>
                    <a:pt x="645" y="84"/>
                    <a:pt x="627" y="85"/>
                    <a:pt x="608" y="86"/>
                  </a:cubicBezTo>
                  <a:cubicBezTo>
                    <a:pt x="606" y="87"/>
                    <a:pt x="604" y="87"/>
                    <a:pt x="603" y="87"/>
                  </a:cubicBezTo>
                  <a:cubicBezTo>
                    <a:pt x="599" y="87"/>
                    <a:pt x="596" y="88"/>
                    <a:pt x="592" y="88"/>
                  </a:cubicBezTo>
                  <a:cubicBezTo>
                    <a:pt x="592" y="88"/>
                    <a:pt x="592" y="88"/>
                    <a:pt x="592" y="88"/>
                  </a:cubicBezTo>
                  <a:cubicBezTo>
                    <a:pt x="589" y="88"/>
                    <a:pt x="586" y="89"/>
                    <a:pt x="582" y="89"/>
                  </a:cubicBezTo>
                  <a:cubicBezTo>
                    <a:pt x="562" y="90"/>
                    <a:pt x="541" y="91"/>
                    <a:pt x="520" y="91"/>
                  </a:cubicBezTo>
                  <a:cubicBezTo>
                    <a:pt x="494" y="91"/>
                    <a:pt x="467" y="90"/>
                    <a:pt x="440" y="88"/>
                  </a:cubicBezTo>
                  <a:cubicBezTo>
                    <a:pt x="342" y="81"/>
                    <a:pt x="245" y="61"/>
                    <a:pt x="146" y="35"/>
                  </a:cubicBezTo>
                  <a:cubicBezTo>
                    <a:pt x="97" y="22"/>
                    <a:pt x="50" y="11"/>
                    <a:pt x="4" y="0"/>
                  </a:cubicBezTo>
                  <a:cubicBezTo>
                    <a:pt x="3" y="1"/>
                    <a:pt x="1" y="2"/>
                    <a:pt x="0" y="2"/>
                  </a:cubicBezTo>
                  <a:cubicBezTo>
                    <a:pt x="46" y="13"/>
                    <a:pt x="94" y="25"/>
                    <a:pt x="145" y="38"/>
                  </a:cubicBezTo>
                  <a:cubicBezTo>
                    <a:pt x="244" y="64"/>
                    <a:pt x="342" y="84"/>
                    <a:pt x="440" y="9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" name="Freeform 244"/>
            <p:cNvSpPr>
              <a:spLocks/>
            </p:cNvSpPr>
            <p:nvPr userDrawn="1"/>
          </p:nvSpPr>
          <p:spPr bwMode="auto">
            <a:xfrm>
              <a:off x="5524500" y="5405438"/>
              <a:ext cx="26988" cy="0"/>
            </a:xfrm>
            <a:custGeom>
              <a:avLst/>
              <a:gdLst>
                <a:gd name="T0" fmla="*/ 1 w 10"/>
                <a:gd name="T1" fmla="*/ 0 w 10"/>
                <a:gd name="T2" fmla="*/ 10 w 10"/>
                <a:gd name="T3" fmla="*/ 10 w 10"/>
                <a:gd name="T4" fmla="*/ 1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3" y="0"/>
                    <a:pt x="6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4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" name="Freeform 245"/>
            <p:cNvSpPr>
              <a:spLocks/>
            </p:cNvSpPr>
            <p:nvPr userDrawn="1"/>
          </p:nvSpPr>
          <p:spPr bwMode="auto">
            <a:xfrm>
              <a:off x="5711825" y="5329238"/>
              <a:ext cx="30163" cy="11113"/>
            </a:xfrm>
            <a:custGeom>
              <a:avLst/>
              <a:gdLst>
                <a:gd name="T0" fmla="*/ 7 w 11"/>
                <a:gd name="T1" fmla="*/ 0 h 4"/>
                <a:gd name="T2" fmla="*/ 0 w 11"/>
                <a:gd name="T3" fmla="*/ 3 h 4"/>
                <a:gd name="T4" fmla="*/ 5 w 11"/>
                <a:gd name="T5" fmla="*/ 4 h 4"/>
                <a:gd name="T6" fmla="*/ 11 w 11"/>
                <a:gd name="T7" fmla="*/ 1 h 4"/>
                <a:gd name="T8" fmla="*/ 7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7" y="0"/>
                  </a:moveTo>
                  <a:cubicBezTo>
                    <a:pt x="5" y="1"/>
                    <a:pt x="3" y="2"/>
                    <a:pt x="0" y="3"/>
                  </a:cubicBezTo>
                  <a:cubicBezTo>
                    <a:pt x="2" y="3"/>
                    <a:pt x="3" y="4"/>
                    <a:pt x="5" y="4"/>
                  </a:cubicBezTo>
                  <a:cubicBezTo>
                    <a:pt x="7" y="3"/>
                    <a:pt x="9" y="2"/>
                    <a:pt x="11" y="1"/>
                  </a:cubicBezTo>
                  <a:cubicBezTo>
                    <a:pt x="10" y="1"/>
                    <a:pt x="8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" name="Freeform 246"/>
            <p:cNvSpPr>
              <a:spLocks/>
            </p:cNvSpPr>
            <p:nvPr userDrawn="1"/>
          </p:nvSpPr>
          <p:spPr bwMode="auto">
            <a:xfrm>
              <a:off x="5551488" y="5394325"/>
              <a:ext cx="26988" cy="6350"/>
            </a:xfrm>
            <a:custGeom>
              <a:avLst/>
              <a:gdLst>
                <a:gd name="T0" fmla="*/ 3 w 10"/>
                <a:gd name="T1" fmla="*/ 0 h 2"/>
                <a:gd name="T2" fmla="*/ 0 w 10"/>
                <a:gd name="T3" fmla="*/ 1 h 2"/>
                <a:gd name="T4" fmla="*/ 9 w 10"/>
                <a:gd name="T5" fmla="*/ 2 h 2"/>
                <a:gd name="T6" fmla="*/ 10 w 10"/>
                <a:gd name="T7" fmla="*/ 1 h 2"/>
                <a:gd name="T8" fmla="*/ 3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3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3" y="1"/>
                    <a:pt x="6" y="2"/>
                    <a:pt x="9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5" y="1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" name="Freeform 247"/>
            <p:cNvSpPr>
              <a:spLocks/>
            </p:cNvSpPr>
            <p:nvPr userDrawn="1"/>
          </p:nvSpPr>
          <p:spPr bwMode="auto">
            <a:xfrm>
              <a:off x="5684838" y="5340350"/>
              <a:ext cx="30163" cy="11113"/>
            </a:xfrm>
            <a:custGeom>
              <a:avLst/>
              <a:gdLst>
                <a:gd name="T0" fmla="*/ 6 w 11"/>
                <a:gd name="T1" fmla="*/ 0 h 4"/>
                <a:gd name="T2" fmla="*/ 0 w 11"/>
                <a:gd name="T3" fmla="*/ 3 h 4"/>
                <a:gd name="T4" fmla="*/ 5 w 11"/>
                <a:gd name="T5" fmla="*/ 4 h 4"/>
                <a:gd name="T6" fmla="*/ 11 w 11"/>
                <a:gd name="T7" fmla="*/ 2 h 4"/>
                <a:gd name="T8" fmla="*/ 6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2" y="3"/>
                    <a:pt x="3" y="4"/>
                    <a:pt x="5" y="4"/>
                  </a:cubicBezTo>
                  <a:cubicBezTo>
                    <a:pt x="7" y="4"/>
                    <a:pt x="9" y="3"/>
                    <a:pt x="11" y="2"/>
                  </a:cubicBezTo>
                  <a:cubicBezTo>
                    <a:pt x="9" y="1"/>
                    <a:pt x="8" y="1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" name="Freeform 248"/>
            <p:cNvSpPr>
              <a:spLocks/>
            </p:cNvSpPr>
            <p:nvPr userDrawn="1"/>
          </p:nvSpPr>
          <p:spPr bwMode="auto">
            <a:xfrm>
              <a:off x="5657850" y="5354638"/>
              <a:ext cx="26988" cy="11113"/>
            </a:xfrm>
            <a:custGeom>
              <a:avLst/>
              <a:gdLst>
                <a:gd name="T0" fmla="*/ 6 w 10"/>
                <a:gd name="T1" fmla="*/ 0 h 4"/>
                <a:gd name="T2" fmla="*/ 0 w 10"/>
                <a:gd name="T3" fmla="*/ 2 h 4"/>
                <a:gd name="T4" fmla="*/ 5 w 10"/>
                <a:gd name="T5" fmla="*/ 4 h 4"/>
                <a:gd name="T6" fmla="*/ 10 w 10"/>
                <a:gd name="T7" fmla="*/ 1 h 4"/>
                <a:gd name="T8" fmla="*/ 6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6" y="0"/>
                  </a:moveTo>
                  <a:cubicBezTo>
                    <a:pt x="4" y="1"/>
                    <a:pt x="2" y="1"/>
                    <a:pt x="0" y="2"/>
                  </a:cubicBezTo>
                  <a:cubicBezTo>
                    <a:pt x="2" y="3"/>
                    <a:pt x="4" y="3"/>
                    <a:pt x="5" y="4"/>
                  </a:cubicBezTo>
                  <a:cubicBezTo>
                    <a:pt x="7" y="3"/>
                    <a:pt x="9" y="2"/>
                    <a:pt x="10" y="1"/>
                  </a:cubicBezTo>
                  <a:cubicBezTo>
                    <a:pt x="9" y="1"/>
                    <a:pt x="7" y="0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" name="Freeform 249"/>
            <p:cNvSpPr>
              <a:spLocks/>
            </p:cNvSpPr>
            <p:nvPr userDrawn="1"/>
          </p:nvSpPr>
          <p:spPr bwMode="auto">
            <a:xfrm>
              <a:off x="5630863" y="5365750"/>
              <a:ext cx="30163" cy="7938"/>
            </a:xfrm>
            <a:custGeom>
              <a:avLst/>
              <a:gdLst>
                <a:gd name="T0" fmla="*/ 6 w 11"/>
                <a:gd name="T1" fmla="*/ 0 h 3"/>
                <a:gd name="T2" fmla="*/ 0 w 11"/>
                <a:gd name="T3" fmla="*/ 2 h 3"/>
                <a:gd name="T4" fmla="*/ 6 w 11"/>
                <a:gd name="T5" fmla="*/ 3 h 3"/>
                <a:gd name="T6" fmla="*/ 11 w 11"/>
                <a:gd name="T7" fmla="*/ 1 h 3"/>
                <a:gd name="T8" fmla="*/ 6 w 1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6" y="0"/>
                  </a:moveTo>
                  <a:cubicBezTo>
                    <a:pt x="4" y="1"/>
                    <a:pt x="2" y="1"/>
                    <a:pt x="0" y="2"/>
                  </a:cubicBezTo>
                  <a:cubicBezTo>
                    <a:pt x="2" y="2"/>
                    <a:pt x="4" y="3"/>
                    <a:pt x="6" y="3"/>
                  </a:cubicBezTo>
                  <a:cubicBezTo>
                    <a:pt x="7" y="3"/>
                    <a:pt x="9" y="2"/>
                    <a:pt x="11" y="1"/>
                  </a:cubicBezTo>
                  <a:cubicBezTo>
                    <a:pt x="9" y="1"/>
                    <a:pt x="7" y="1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6" name="Freeform 250"/>
            <p:cNvSpPr>
              <a:spLocks/>
            </p:cNvSpPr>
            <p:nvPr userDrawn="1"/>
          </p:nvSpPr>
          <p:spPr bwMode="auto">
            <a:xfrm>
              <a:off x="5768975" y="5299075"/>
              <a:ext cx="30163" cy="17463"/>
            </a:xfrm>
            <a:custGeom>
              <a:avLst/>
              <a:gdLst>
                <a:gd name="T0" fmla="*/ 4 w 11"/>
                <a:gd name="T1" fmla="*/ 6 h 6"/>
                <a:gd name="T2" fmla="*/ 11 w 11"/>
                <a:gd name="T3" fmla="*/ 2 h 6"/>
                <a:gd name="T4" fmla="*/ 7 w 11"/>
                <a:gd name="T5" fmla="*/ 0 h 6"/>
                <a:gd name="T6" fmla="*/ 0 w 11"/>
                <a:gd name="T7" fmla="*/ 4 h 6"/>
                <a:gd name="T8" fmla="*/ 4 w 1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4" y="6"/>
                  </a:moveTo>
                  <a:cubicBezTo>
                    <a:pt x="6" y="5"/>
                    <a:pt x="8" y="3"/>
                    <a:pt x="11" y="2"/>
                  </a:cubicBezTo>
                  <a:cubicBezTo>
                    <a:pt x="10" y="2"/>
                    <a:pt x="9" y="1"/>
                    <a:pt x="7" y="0"/>
                  </a:cubicBezTo>
                  <a:cubicBezTo>
                    <a:pt x="5" y="2"/>
                    <a:pt x="3" y="3"/>
                    <a:pt x="0" y="4"/>
                  </a:cubicBezTo>
                  <a:cubicBezTo>
                    <a:pt x="1" y="4"/>
                    <a:pt x="3" y="5"/>
                    <a:pt x="4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7" name="Freeform 251"/>
            <p:cNvSpPr>
              <a:spLocks/>
            </p:cNvSpPr>
            <p:nvPr userDrawn="1"/>
          </p:nvSpPr>
          <p:spPr bwMode="auto">
            <a:xfrm>
              <a:off x="3557587" y="5203825"/>
              <a:ext cx="33338" cy="7938"/>
            </a:xfrm>
            <a:custGeom>
              <a:avLst/>
              <a:gdLst>
                <a:gd name="T0" fmla="*/ 0 w 12"/>
                <a:gd name="T1" fmla="*/ 2 h 3"/>
                <a:gd name="T2" fmla="*/ 7 w 12"/>
                <a:gd name="T3" fmla="*/ 3 h 3"/>
                <a:gd name="T4" fmla="*/ 12 w 12"/>
                <a:gd name="T5" fmla="*/ 2 h 3"/>
                <a:gd name="T6" fmla="*/ 6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3" y="3"/>
                    <a:pt x="5" y="3"/>
                    <a:pt x="7" y="3"/>
                  </a:cubicBezTo>
                  <a:cubicBezTo>
                    <a:pt x="9" y="3"/>
                    <a:pt x="10" y="2"/>
                    <a:pt x="12" y="2"/>
                  </a:cubicBezTo>
                  <a:cubicBezTo>
                    <a:pt x="10" y="1"/>
                    <a:pt x="8" y="1"/>
                    <a:pt x="6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" name="Freeform 252"/>
            <p:cNvSpPr>
              <a:spLocks/>
            </p:cNvSpPr>
            <p:nvPr userDrawn="1"/>
          </p:nvSpPr>
          <p:spPr bwMode="auto">
            <a:xfrm>
              <a:off x="5578475" y="5386388"/>
              <a:ext cx="26988" cy="6350"/>
            </a:xfrm>
            <a:custGeom>
              <a:avLst/>
              <a:gdLst>
                <a:gd name="T0" fmla="*/ 4 w 10"/>
                <a:gd name="T1" fmla="*/ 0 h 2"/>
                <a:gd name="T2" fmla="*/ 0 w 10"/>
                <a:gd name="T3" fmla="*/ 1 h 2"/>
                <a:gd name="T4" fmla="*/ 7 w 10"/>
                <a:gd name="T5" fmla="*/ 2 h 2"/>
                <a:gd name="T6" fmla="*/ 10 w 10"/>
                <a:gd name="T7" fmla="*/ 1 h 2"/>
                <a:gd name="T8" fmla="*/ 4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4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2" y="1"/>
                    <a:pt x="4" y="2"/>
                    <a:pt x="7" y="2"/>
                  </a:cubicBezTo>
                  <a:cubicBezTo>
                    <a:pt x="8" y="2"/>
                    <a:pt x="9" y="1"/>
                    <a:pt x="10" y="1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" name="Freeform 253"/>
            <p:cNvSpPr>
              <a:spLocks/>
            </p:cNvSpPr>
            <p:nvPr userDrawn="1"/>
          </p:nvSpPr>
          <p:spPr bwMode="auto">
            <a:xfrm>
              <a:off x="5603875" y="5375275"/>
              <a:ext cx="28575" cy="9525"/>
            </a:xfrm>
            <a:custGeom>
              <a:avLst/>
              <a:gdLst>
                <a:gd name="T0" fmla="*/ 6 w 11"/>
                <a:gd name="T1" fmla="*/ 3 h 3"/>
                <a:gd name="T2" fmla="*/ 11 w 11"/>
                <a:gd name="T3" fmla="*/ 1 h 3"/>
                <a:gd name="T4" fmla="*/ 5 w 11"/>
                <a:gd name="T5" fmla="*/ 0 h 3"/>
                <a:gd name="T6" fmla="*/ 0 w 11"/>
                <a:gd name="T7" fmla="*/ 2 h 3"/>
                <a:gd name="T8" fmla="*/ 6 w 1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6" y="3"/>
                  </a:moveTo>
                  <a:cubicBezTo>
                    <a:pt x="8" y="2"/>
                    <a:pt x="9" y="2"/>
                    <a:pt x="11" y="1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3" y="1"/>
                    <a:pt x="2" y="1"/>
                    <a:pt x="0" y="2"/>
                  </a:cubicBezTo>
                  <a:cubicBezTo>
                    <a:pt x="2" y="2"/>
                    <a:pt x="4" y="2"/>
                    <a:pt x="6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" name="Freeform 254"/>
            <p:cNvSpPr>
              <a:spLocks/>
            </p:cNvSpPr>
            <p:nvPr userDrawn="1"/>
          </p:nvSpPr>
          <p:spPr bwMode="auto">
            <a:xfrm>
              <a:off x="3492500" y="5189538"/>
              <a:ext cx="33338" cy="11113"/>
            </a:xfrm>
            <a:custGeom>
              <a:avLst/>
              <a:gdLst>
                <a:gd name="T0" fmla="*/ 0 w 12"/>
                <a:gd name="T1" fmla="*/ 2 h 4"/>
                <a:gd name="T2" fmla="*/ 6 w 12"/>
                <a:gd name="T3" fmla="*/ 4 h 4"/>
                <a:gd name="T4" fmla="*/ 12 w 12"/>
                <a:gd name="T5" fmla="*/ 2 h 4"/>
                <a:gd name="T6" fmla="*/ 6 w 12"/>
                <a:gd name="T7" fmla="*/ 0 h 4"/>
                <a:gd name="T8" fmla="*/ 0 w 12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cubicBezTo>
                    <a:pt x="2" y="3"/>
                    <a:pt x="4" y="3"/>
                    <a:pt x="6" y="4"/>
                  </a:cubicBezTo>
                  <a:cubicBezTo>
                    <a:pt x="8" y="3"/>
                    <a:pt x="10" y="2"/>
                    <a:pt x="12" y="2"/>
                  </a:cubicBezTo>
                  <a:cubicBezTo>
                    <a:pt x="10" y="1"/>
                    <a:pt x="8" y="1"/>
                    <a:pt x="6" y="0"/>
                  </a:cubicBezTo>
                  <a:cubicBezTo>
                    <a:pt x="4" y="1"/>
                    <a:pt x="2" y="2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" name="Freeform 255"/>
            <p:cNvSpPr>
              <a:spLocks/>
            </p:cNvSpPr>
            <p:nvPr userDrawn="1"/>
          </p:nvSpPr>
          <p:spPr bwMode="auto">
            <a:xfrm>
              <a:off x="3565525" y="5184775"/>
              <a:ext cx="33338" cy="7938"/>
            </a:xfrm>
            <a:custGeom>
              <a:avLst/>
              <a:gdLst>
                <a:gd name="T0" fmla="*/ 0 w 12"/>
                <a:gd name="T1" fmla="*/ 2 h 3"/>
                <a:gd name="T2" fmla="*/ 6 w 12"/>
                <a:gd name="T3" fmla="*/ 3 h 3"/>
                <a:gd name="T4" fmla="*/ 12 w 12"/>
                <a:gd name="T5" fmla="*/ 1 h 3"/>
                <a:gd name="T6" fmla="*/ 6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4" y="2"/>
                    <a:pt x="6" y="3"/>
                  </a:cubicBezTo>
                  <a:cubicBezTo>
                    <a:pt x="8" y="2"/>
                    <a:pt x="10" y="1"/>
                    <a:pt x="12" y="1"/>
                  </a:cubicBezTo>
                  <a:cubicBezTo>
                    <a:pt x="10" y="0"/>
                    <a:pt x="8" y="0"/>
                    <a:pt x="6" y="0"/>
                  </a:cubicBezTo>
                  <a:cubicBezTo>
                    <a:pt x="4" y="0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" name="Freeform 256"/>
            <p:cNvSpPr>
              <a:spLocks/>
            </p:cNvSpPr>
            <p:nvPr userDrawn="1"/>
          </p:nvSpPr>
          <p:spPr bwMode="auto">
            <a:xfrm>
              <a:off x="3602037" y="5189538"/>
              <a:ext cx="28575" cy="9525"/>
            </a:xfrm>
            <a:custGeom>
              <a:avLst/>
              <a:gdLst>
                <a:gd name="T0" fmla="*/ 0 w 11"/>
                <a:gd name="T1" fmla="*/ 2 h 3"/>
                <a:gd name="T2" fmla="*/ 6 w 11"/>
                <a:gd name="T3" fmla="*/ 3 h 3"/>
                <a:gd name="T4" fmla="*/ 11 w 11"/>
                <a:gd name="T5" fmla="*/ 1 h 3"/>
                <a:gd name="T6" fmla="*/ 6 w 11"/>
                <a:gd name="T7" fmla="*/ 0 h 3"/>
                <a:gd name="T8" fmla="*/ 0 w 1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0" y="2"/>
                  </a:moveTo>
                  <a:cubicBezTo>
                    <a:pt x="2" y="2"/>
                    <a:pt x="4" y="2"/>
                    <a:pt x="6" y="3"/>
                  </a:cubicBezTo>
                  <a:cubicBezTo>
                    <a:pt x="8" y="2"/>
                    <a:pt x="10" y="1"/>
                    <a:pt x="11" y="1"/>
                  </a:cubicBezTo>
                  <a:cubicBezTo>
                    <a:pt x="9" y="0"/>
                    <a:pt x="7" y="0"/>
                    <a:pt x="6" y="0"/>
                  </a:cubicBezTo>
                  <a:cubicBezTo>
                    <a:pt x="4" y="0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3" name="Freeform 257"/>
            <p:cNvSpPr>
              <a:spLocks/>
            </p:cNvSpPr>
            <p:nvPr userDrawn="1"/>
          </p:nvSpPr>
          <p:spPr bwMode="auto">
            <a:xfrm>
              <a:off x="5605463" y="5389563"/>
              <a:ext cx="26988" cy="4763"/>
            </a:xfrm>
            <a:custGeom>
              <a:avLst/>
              <a:gdLst>
                <a:gd name="T0" fmla="*/ 3 w 10"/>
                <a:gd name="T1" fmla="*/ 0 h 2"/>
                <a:gd name="T2" fmla="*/ 0 w 10"/>
                <a:gd name="T3" fmla="*/ 1 h 2"/>
                <a:gd name="T4" fmla="*/ 7 w 10"/>
                <a:gd name="T5" fmla="*/ 2 h 2"/>
                <a:gd name="T6" fmla="*/ 10 w 10"/>
                <a:gd name="T7" fmla="*/ 1 h 2"/>
                <a:gd name="T8" fmla="*/ 3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3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2" y="2"/>
                    <a:pt x="5" y="2"/>
                    <a:pt x="7" y="2"/>
                  </a:cubicBezTo>
                  <a:cubicBezTo>
                    <a:pt x="8" y="2"/>
                    <a:pt x="9" y="2"/>
                    <a:pt x="10" y="1"/>
                  </a:cubicBezTo>
                  <a:cubicBezTo>
                    <a:pt x="8" y="1"/>
                    <a:pt x="5" y="1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4" name="Freeform 258"/>
            <p:cNvSpPr>
              <a:spLocks/>
            </p:cNvSpPr>
            <p:nvPr userDrawn="1"/>
          </p:nvSpPr>
          <p:spPr bwMode="auto">
            <a:xfrm>
              <a:off x="5630863" y="5381625"/>
              <a:ext cx="30163" cy="4763"/>
            </a:xfrm>
            <a:custGeom>
              <a:avLst/>
              <a:gdLst>
                <a:gd name="T0" fmla="*/ 7 w 11"/>
                <a:gd name="T1" fmla="*/ 2 h 2"/>
                <a:gd name="T2" fmla="*/ 11 w 11"/>
                <a:gd name="T3" fmla="*/ 1 h 2"/>
                <a:gd name="T4" fmla="*/ 4 w 11"/>
                <a:gd name="T5" fmla="*/ 0 h 2"/>
                <a:gd name="T6" fmla="*/ 0 w 11"/>
                <a:gd name="T7" fmla="*/ 1 h 2"/>
                <a:gd name="T8" fmla="*/ 7 w 1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7" y="2"/>
                  </a:moveTo>
                  <a:cubicBezTo>
                    <a:pt x="8" y="2"/>
                    <a:pt x="9" y="2"/>
                    <a:pt x="11" y="1"/>
                  </a:cubicBezTo>
                  <a:cubicBezTo>
                    <a:pt x="9" y="1"/>
                    <a:pt x="7" y="1"/>
                    <a:pt x="4" y="0"/>
                  </a:cubicBezTo>
                  <a:cubicBezTo>
                    <a:pt x="3" y="1"/>
                    <a:pt x="2" y="1"/>
                    <a:pt x="0" y="1"/>
                  </a:cubicBezTo>
                  <a:cubicBezTo>
                    <a:pt x="3" y="2"/>
                    <a:pt x="5" y="2"/>
                    <a:pt x="7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5" name="Freeform 259"/>
            <p:cNvSpPr>
              <a:spLocks/>
            </p:cNvSpPr>
            <p:nvPr userDrawn="1"/>
          </p:nvSpPr>
          <p:spPr bwMode="auto">
            <a:xfrm>
              <a:off x="5741988" y="5340350"/>
              <a:ext cx="26988" cy="11113"/>
            </a:xfrm>
            <a:custGeom>
              <a:avLst/>
              <a:gdLst>
                <a:gd name="T0" fmla="*/ 6 w 10"/>
                <a:gd name="T1" fmla="*/ 0 h 4"/>
                <a:gd name="T2" fmla="*/ 0 w 10"/>
                <a:gd name="T3" fmla="*/ 2 h 4"/>
                <a:gd name="T4" fmla="*/ 4 w 10"/>
                <a:gd name="T5" fmla="*/ 4 h 4"/>
                <a:gd name="T6" fmla="*/ 10 w 10"/>
                <a:gd name="T7" fmla="*/ 2 h 4"/>
                <a:gd name="T8" fmla="*/ 6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6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1" y="3"/>
                    <a:pt x="3" y="3"/>
                    <a:pt x="4" y="4"/>
                  </a:cubicBezTo>
                  <a:cubicBezTo>
                    <a:pt x="6" y="3"/>
                    <a:pt x="8" y="2"/>
                    <a:pt x="10" y="2"/>
                  </a:cubicBezTo>
                  <a:cubicBezTo>
                    <a:pt x="9" y="1"/>
                    <a:pt x="7" y="0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6" name="Freeform 260"/>
            <p:cNvSpPr>
              <a:spLocks/>
            </p:cNvSpPr>
            <p:nvPr userDrawn="1"/>
          </p:nvSpPr>
          <p:spPr bwMode="auto">
            <a:xfrm>
              <a:off x="5578475" y="5397500"/>
              <a:ext cx="26988" cy="6350"/>
            </a:xfrm>
            <a:custGeom>
              <a:avLst/>
              <a:gdLst>
                <a:gd name="T0" fmla="*/ 2 w 10"/>
                <a:gd name="T1" fmla="*/ 0 h 2"/>
                <a:gd name="T2" fmla="*/ 0 w 10"/>
                <a:gd name="T3" fmla="*/ 1 h 2"/>
                <a:gd name="T4" fmla="*/ 9 w 10"/>
                <a:gd name="T5" fmla="*/ 2 h 2"/>
                <a:gd name="T6" fmla="*/ 10 w 10"/>
                <a:gd name="T7" fmla="*/ 1 h 2"/>
                <a:gd name="T8" fmla="*/ 2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3" y="1"/>
                    <a:pt x="6" y="1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1"/>
                    <a:pt x="5" y="1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7" name="Freeform 261"/>
            <p:cNvSpPr>
              <a:spLocks/>
            </p:cNvSpPr>
            <p:nvPr userDrawn="1"/>
          </p:nvSpPr>
          <p:spPr bwMode="auto">
            <a:xfrm>
              <a:off x="5711825" y="5351463"/>
              <a:ext cx="30163" cy="11113"/>
            </a:xfrm>
            <a:custGeom>
              <a:avLst/>
              <a:gdLst>
                <a:gd name="T0" fmla="*/ 6 w 11"/>
                <a:gd name="T1" fmla="*/ 0 h 4"/>
                <a:gd name="T2" fmla="*/ 0 w 11"/>
                <a:gd name="T3" fmla="*/ 2 h 4"/>
                <a:gd name="T4" fmla="*/ 5 w 11"/>
                <a:gd name="T5" fmla="*/ 4 h 4"/>
                <a:gd name="T6" fmla="*/ 11 w 11"/>
                <a:gd name="T7" fmla="*/ 2 h 4"/>
                <a:gd name="T8" fmla="*/ 6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6" y="0"/>
                  </a:moveTo>
                  <a:cubicBezTo>
                    <a:pt x="4" y="1"/>
                    <a:pt x="2" y="1"/>
                    <a:pt x="0" y="2"/>
                  </a:cubicBezTo>
                  <a:cubicBezTo>
                    <a:pt x="2" y="3"/>
                    <a:pt x="4" y="3"/>
                    <a:pt x="5" y="4"/>
                  </a:cubicBezTo>
                  <a:cubicBezTo>
                    <a:pt x="7" y="3"/>
                    <a:pt x="9" y="2"/>
                    <a:pt x="11" y="2"/>
                  </a:cubicBezTo>
                  <a:cubicBezTo>
                    <a:pt x="9" y="1"/>
                    <a:pt x="8" y="1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8" name="Freeform 262"/>
            <p:cNvSpPr>
              <a:spLocks/>
            </p:cNvSpPr>
            <p:nvPr userDrawn="1"/>
          </p:nvSpPr>
          <p:spPr bwMode="auto">
            <a:xfrm>
              <a:off x="5684838" y="5362575"/>
              <a:ext cx="26988" cy="7938"/>
            </a:xfrm>
            <a:custGeom>
              <a:avLst/>
              <a:gdLst>
                <a:gd name="T0" fmla="*/ 6 w 10"/>
                <a:gd name="T1" fmla="*/ 0 h 3"/>
                <a:gd name="T2" fmla="*/ 0 w 10"/>
                <a:gd name="T3" fmla="*/ 2 h 3"/>
                <a:gd name="T4" fmla="*/ 6 w 10"/>
                <a:gd name="T5" fmla="*/ 3 h 3"/>
                <a:gd name="T6" fmla="*/ 10 w 10"/>
                <a:gd name="T7" fmla="*/ 1 h 3"/>
                <a:gd name="T8" fmla="*/ 6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6" y="0"/>
                  </a:moveTo>
                  <a:cubicBezTo>
                    <a:pt x="4" y="1"/>
                    <a:pt x="2" y="1"/>
                    <a:pt x="0" y="2"/>
                  </a:cubicBezTo>
                  <a:cubicBezTo>
                    <a:pt x="2" y="2"/>
                    <a:pt x="4" y="3"/>
                    <a:pt x="6" y="3"/>
                  </a:cubicBezTo>
                  <a:cubicBezTo>
                    <a:pt x="7" y="3"/>
                    <a:pt x="9" y="2"/>
                    <a:pt x="10" y="1"/>
                  </a:cubicBezTo>
                  <a:cubicBezTo>
                    <a:pt x="9" y="1"/>
                    <a:pt x="7" y="0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9" name="Freeform 263"/>
            <p:cNvSpPr>
              <a:spLocks/>
            </p:cNvSpPr>
            <p:nvPr userDrawn="1"/>
          </p:nvSpPr>
          <p:spPr bwMode="auto">
            <a:xfrm>
              <a:off x="5768975" y="5329238"/>
              <a:ext cx="26988" cy="11113"/>
            </a:xfrm>
            <a:custGeom>
              <a:avLst/>
              <a:gdLst>
                <a:gd name="T0" fmla="*/ 7 w 10"/>
                <a:gd name="T1" fmla="*/ 0 h 4"/>
                <a:gd name="T2" fmla="*/ 0 w 10"/>
                <a:gd name="T3" fmla="*/ 2 h 4"/>
                <a:gd name="T4" fmla="*/ 4 w 10"/>
                <a:gd name="T5" fmla="*/ 4 h 4"/>
                <a:gd name="T6" fmla="*/ 10 w 10"/>
                <a:gd name="T7" fmla="*/ 1 h 4"/>
                <a:gd name="T8" fmla="*/ 7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7" y="0"/>
                  </a:moveTo>
                  <a:cubicBezTo>
                    <a:pt x="4" y="0"/>
                    <a:pt x="2" y="1"/>
                    <a:pt x="0" y="2"/>
                  </a:cubicBezTo>
                  <a:cubicBezTo>
                    <a:pt x="1" y="3"/>
                    <a:pt x="3" y="3"/>
                    <a:pt x="4" y="4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0" name="Freeform 264"/>
            <p:cNvSpPr>
              <a:spLocks/>
            </p:cNvSpPr>
            <p:nvPr userDrawn="1"/>
          </p:nvSpPr>
          <p:spPr bwMode="auto">
            <a:xfrm>
              <a:off x="5657850" y="5373688"/>
              <a:ext cx="30163" cy="4763"/>
            </a:xfrm>
            <a:custGeom>
              <a:avLst/>
              <a:gdLst>
                <a:gd name="T0" fmla="*/ 5 w 11"/>
                <a:gd name="T1" fmla="*/ 0 h 2"/>
                <a:gd name="T2" fmla="*/ 0 w 11"/>
                <a:gd name="T3" fmla="*/ 1 h 2"/>
                <a:gd name="T4" fmla="*/ 7 w 11"/>
                <a:gd name="T5" fmla="*/ 2 h 2"/>
                <a:gd name="T6" fmla="*/ 11 w 11"/>
                <a:gd name="T7" fmla="*/ 1 h 2"/>
                <a:gd name="T8" fmla="*/ 5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5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2" y="2"/>
                    <a:pt x="5" y="2"/>
                    <a:pt x="7" y="2"/>
                  </a:cubicBezTo>
                  <a:cubicBezTo>
                    <a:pt x="8" y="2"/>
                    <a:pt x="9" y="2"/>
                    <a:pt x="11" y="1"/>
                  </a:cubicBezTo>
                  <a:cubicBezTo>
                    <a:pt x="9" y="1"/>
                    <a:pt x="7" y="0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1" name="Freeform 265"/>
            <p:cNvSpPr>
              <a:spLocks/>
            </p:cNvSpPr>
            <p:nvPr userDrawn="1"/>
          </p:nvSpPr>
          <p:spPr bwMode="auto">
            <a:xfrm>
              <a:off x="3665537" y="5200650"/>
              <a:ext cx="1801813" cy="257175"/>
            </a:xfrm>
            <a:custGeom>
              <a:avLst/>
              <a:gdLst>
                <a:gd name="T0" fmla="*/ 442 w 665"/>
                <a:gd name="T1" fmla="*/ 89 h 94"/>
                <a:gd name="T2" fmla="*/ 543 w 665"/>
                <a:gd name="T3" fmla="*/ 94 h 94"/>
                <a:gd name="T4" fmla="*/ 570 w 665"/>
                <a:gd name="T5" fmla="*/ 94 h 94"/>
                <a:gd name="T6" fmla="*/ 578 w 665"/>
                <a:gd name="T7" fmla="*/ 93 h 94"/>
                <a:gd name="T8" fmla="*/ 579 w 665"/>
                <a:gd name="T9" fmla="*/ 93 h 94"/>
                <a:gd name="T10" fmla="*/ 588 w 665"/>
                <a:gd name="T11" fmla="*/ 93 h 94"/>
                <a:gd name="T12" fmla="*/ 593 w 665"/>
                <a:gd name="T13" fmla="*/ 92 h 94"/>
                <a:gd name="T14" fmla="*/ 648 w 665"/>
                <a:gd name="T15" fmla="*/ 87 h 94"/>
                <a:gd name="T16" fmla="*/ 665 w 665"/>
                <a:gd name="T17" fmla="*/ 85 h 94"/>
                <a:gd name="T18" fmla="*/ 610 w 665"/>
                <a:gd name="T19" fmla="*/ 88 h 94"/>
                <a:gd name="T20" fmla="*/ 607 w 665"/>
                <a:gd name="T21" fmla="*/ 89 h 94"/>
                <a:gd name="T22" fmla="*/ 597 w 665"/>
                <a:gd name="T23" fmla="*/ 89 h 94"/>
                <a:gd name="T24" fmla="*/ 597 w 665"/>
                <a:gd name="T25" fmla="*/ 89 h 94"/>
                <a:gd name="T26" fmla="*/ 587 w 665"/>
                <a:gd name="T27" fmla="*/ 90 h 94"/>
                <a:gd name="T28" fmla="*/ 586 w 665"/>
                <a:gd name="T29" fmla="*/ 90 h 94"/>
                <a:gd name="T30" fmla="*/ 577 w 665"/>
                <a:gd name="T31" fmla="*/ 90 h 94"/>
                <a:gd name="T32" fmla="*/ 543 w 665"/>
                <a:gd name="T33" fmla="*/ 91 h 94"/>
                <a:gd name="T34" fmla="*/ 442 w 665"/>
                <a:gd name="T35" fmla="*/ 86 h 94"/>
                <a:gd name="T36" fmla="*/ 153 w 665"/>
                <a:gd name="T37" fmla="*/ 33 h 94"/>
                <a:gd name="T38" fmla="*/ 5 w 665"/>
                <a:gd name="T39" fmla="*/ 0 h 94"/>
                <a:gd name="T40" fmla="*/ 0 w 665"/>
                <a:gd name="T41" fmla="*/ 2 h 94"/>
                <a:gd name="T42" fmla="*/ 152 w 665"/>
                <a:gd name="T43" fmla="*/ 36 h 94"/>
                <a:gd name="T44" fmla="*/ 442 w 665"/>
                <a:gd name="T45" fmla="*/ 8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5" h="94">
                  <a:moveTo>
                    <a:pt x="442" y="89"/>
                  </a:moveTo>
                  <a:cubicBezTo>
                    <a:pt x="476" y="92"/>
                    <a:pt x="510" y="94"/>
                    <a:pt x="543" y="94"/>
                  </a:cubicBezTo>
                  <a:cubicBezTo>
                    <a:pt x="552" y="94"/>
                    <a:pt x="561" y="94"/>
                    <a:pt x="570" y="94"/>
                  </a:cubicBezTo>
                  <a:cubicBezTo>
                    <a:pt x="573" y="93"/>
                    <a:pt x="575" y="93"/>
                    <a:pt x="578" y="93"/>
                  </a:cubicBezTo>
                  <a:cubicBezTo>
                    <a:pt x="578" y="93"/>
                    <a:pt x="579" y="93"/>
                    <a:pt x="579" y="93"/>
                  </a:cubicBezTo>
                  <a:cubicBezTo>
                    <a:pt x="582" y="93"/>
                    <a:pt x="585" y="93"/>
                    <a:pt x="588" y="93"/>
                  </a:cubicBezTo>
                  <a:cubicBezTo>
                    <a:pt x="590" y="93"/>
                    <a:pt x="592" y="93"/>
                    <a:pt x="593" y="92"/>
                  </a:cubicBezTo>
                  <a:cubicBezTo>
                    <a:pt x="612" y="91"/>
                    <a:pt x="630" y="90"/>
                    <a:pt x="648" y="87"/>
                  </a:cubicBezTo>
                  <a:cubicBezTo>
                    <a:pt x="654" y="86"/>
                    <a:pt x="659" y="86"/>
                    <a:pt x="665" y="85"/>
                  </a:cubicBezTo>
                  <a:cubicBezTo>
                    <a:pt x="647" y="87"/>
                    <a:pt x="628" y="88"/>
                    <a:pt x="610" y="88"/>
                  </a:cubicBezTo>
                  <a:cubicBezTo>
                    <a:pt x="609" y="88"/>
                    <a:pt x="608" y="89"/>
                    <a:pt x="607" y="89"/>
                  </a:cubicBezTo>
                  <a:cubicBezTo>
                    <a:pt x="604" y="89"/>
                    <a:pt x="601" y="89"/>
                    <a:pt x="597" y="89"/>
                  </a:cubicBezTo>
                  <a:cubicBezTo>
                    <a:pt x="597" y="89"/>
                    <a:pt x="597" y="89"/>
                    <a:pt x="597" y="89"/>
                  </a:cubicBezTo>
                  <a:cubicBezTo>
                    <a:pt x="593" y="89"/>
                    <a:pt x="590" y="90"/>
                    <a:pt x="587" y="90"/>
                  </a:cubicBezTo>
                  <a:cubicBezTo>
                    <a:pt x="587" y="90"/>
                    <a:pt x="586" y="90"/>
                    <a:pt x="586" y="90"/>
                  </a:cubicBezTo>
                  <a:cubicBezTo>
                    <a:pt x="583" y="90"/>
                    <a:pt x="580" y="90"/>
                    <a:pt x="577" y="90"/>
                  </a:cubicBezTo>
                  <a:cubicBezTo>
                    <a:pt x="566" y="91"/>
                    <a:pt x="554" y="91"/>
                    <a:pt x="543" y="91"/>
                  </a:cubicBezTo>
                  <a:cubicBezTo>
                    <a:pt x="510" y="91"/>
                    <a:pt x="476" y="89"/>
                    <a:pt x="442" y="86"/>
                  </a:cubicBezTo>
                  <a:cubicBezTo>
                    <a:pt x="346" y="78"/>
                    <a:pt x="250" y="58"/>
                    <a:pt x="153" y="33"/>
                  </a:cubicBezTo>
                  <a:cubicBezTo>
                    <a:pt x="102" y="20"/>
                    <a:pt x="53" y="9"/>
                    <a:pt x="5" y="0"/>
                  </a:cubicBezTo>
                  <a:cubicBezTo>
                    <a:pt x="3" y="1"/>
                    <a:pt x="2" y="1"/>
                    <a:pt x="0" y="2"/>
                  </a:cubicBezTo>
                  <a:cubicBezTo>
                    <a:pt x="49" y="11"/>
                    <a:pt x="99" y="23"/>
                    <a:pt x="152" y="36"/>
                  </a:cubicBezTo>
                  <a:cubicBezTo>
                    <a:pt x="249" y="61"/>
                    <a:pt x="345" y="81"/>
                    <a:pt x="442" y="8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2" name="Freeform 266"/>
            <p:cNvSpPr>
              <a:spLocks/>
            </p:cNvSpPr>
            <p:nvPr userDrawn="1"/>
          </p:nvSpPr>
          <p:spPr bwMode="auto">
            <a:xfrm>
              <a:off x="5799138" y="5316538"/>
              <a:ext cx="26988" cy="12700"/>
            </a:xfrm>
            <a:custGeom>
              <a:avLst/>
              <a:gdLst>
                <a:gd name="T0" fmla="*/ 3 w 10"/>
                <a:gd name="T1" fmla="*/ 5 h 5"/>
                <a:gd name="T2" fmla="*/ 10 w 10"/>
                <a:gd name="T3" fmla="*/ 2 h 5"/>
                <a:gd name="T4" fmla="*/ 7 w 10"/>
                <a:gd name="T5" fmla="*/ 0 h 5"/>
                <a:gd name="T6" fmla="*/ 0 w 10"/>
                <a:gd name="T7" fmla="*/ 3 h 5"/>
                <a:gd name="T8" fmla="*/ 3 w 10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3" y="5"/>
                  </a:moveTo>
                  <a:cubicBezTo>
                    <a:pt x="6" y="4"/>
                    <a:pt x="8" y="3"/>
                    <a:pt x="10" y="2"/>
                  </a:cubicBezTo>
                  <a:cubicBezTo>
                    <a:pt x="9" y="1"/>
                    <a:pt x="8" y="1"/>
                    <a:pt x="7" y="0"/>
                  </a:cubicBezTo>
                  <a:cubicBezTo>
                    <a:pt x="4" y="1"/>
                    <a:pt x="2" y="2"/>
                    <a:pt x="0" y="3"/>
                  </a:cubicBezTo>
                  <a:cubicBezTo>
                    <a:pt x="1" y="4"/>
                    <a:pt x="2" y="4"/>
                    <a:pt x="3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3" name="Freeform 267"/>
            <p:cNvSpPr>
              <a:spLocks/>
            </p:cNvSpPr>
            <p:nvPr userDrawn="1"/>
          </p:nvSpPr>
          <p:spPr bwMode="auto">
            <a:xfrm>
              <a:off x="3500437" y="5173663"/>
              <a:ext cx="30163" cy="7938"/>
            </a:xfrm>
            <a:custGeom>
              <a:avLst/>
              <a:gdLst>
                <a:gd name="T0" fmla="*/ 5 w 11"/>
                <a:gd name="T1" fmla="*/ 1 h 3"/>
                <a:gd name="T2" fmla="*/ 0 w 11"/>
                <a:gd name="T3" fmla="*/ 2 h 3"/>
                <a:gd name="T4" fmla="*/ 5 w 11"/>
                <a:gd name="T5" fmla="*/ 3 h 3"/>
                <a:gd name="T6" fmla="*/ 11 w 11"/>
                <a:gd name="T7" fmla="*/ 1 h 3"/>
                <a:gd name="T8" fmla="*/ 7 w 11"/>
                <a:gd name="T9" fmla="*/ 0 h 3"/>
                <a:gd name="T10" fmla="*/ 5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5" y="1"/>
                  </a:moveTo>
                  <a:cubicBezTo>
                    <a:pt x="3" y="1"/>
                    <a:pt x="1" y="2"/>
                    <a:pt x="0" y="2"/>
                  </a:cubicBezTo>
                  <a:cubicBezTo>
                    <a:pt x="1" y="2"/>
                    <a:pt x="3" y="3"/>
                    <a:pt x="5" y="3"/>
                  </a:cubicBezTo>
                  <a:cubicBezTo>
                    <a:pt x="7" y="2"/>
                    <a:pt x="9" y="1"/>
                    <a:pt x="11" y="1"/>
                  </a:cubicBezTo>
                  <a:cubicBezTo>
                    <a:pt x="10" y="1"/>
                    <a:pt x="8" y="0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4" name="Freeform 268"/>
            <p:cNvSpPr>
              <a:spLocks/>
            </p:cNvSpPr>
            <p:nvPr userDrawn="1"/>
          </p:nvSpPr>
          <p:spPr bwMode="auto">
            <a:xfrm>
              <a:off x="3398837" y="5162550"/>
              <a:ext cx="31750" cy="6350"/>
            </a:xfrm>
            <a:custGeom>
              <a:avLst/>
              <a:gdLst>
                <a:gd name="T0" fmla="*/ 0 w 12"/>
                <a:gd name="T1" fmla="*/ 1 h 2"/>
                <a:gd name="T2" fmla="*/ 4 w 12"/>
                <a:gd name="T3" fmla="*/ 2 h 2"/>
                <a:gd name="T4" fmla="*/ 12 w 12"/>
                <a:gd name="T5" fmla="*/ 0 h 2"/>
                <a:gd name="T6" fmla="*/ 11 w 12"/>
                <a:gd name="T7" fmla="*/ 0 h 2"/>
                <a:gd name="T8" fmla="*/ 0 w 1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">
                  <a:moveTo>
                    <a:pt x="0" y="1"/>
                  </a:moveTo>
                  <a:cubicBezTo>
                    <a:pt x="1" y="1"/>
                    <a:pt x="3" y="2"/>
                    <a:pt x="4" y="2"/>
                  </a:cubicBezTo>
                  <a:cubicBezTo>
                    <a:pt x="6" y="1"/>
                    <a:pt x="9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8" y="0"/>
                    <a:pt x="4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5" name="Freeform 269"/>
            <p:cNvSpPr>
              <a:spLocks/>
            </p:cNvSpPr>
            <p:nvPr userDrawn="1"/>
          </p:nvSpPr>
          <p:spPr bwMode="auto">
            <a:xfrm>
              <a:off x="3433762" y="5165725"/>
              <a:ext cx="31750" cy="4763"/>
            </a:xfrm>
            <a:custGeom>
              <a:avLst/>
              <a:gdLst>
                <a:gd name="T0" fmla="*/ 1 w 12"/>
                <a:gd name="T1" fmla="*/ 2 h 2"/>
                <a:gd name="T2" fmla="*/ 0 w 12"/>
                <a:gd name="T3" fmla="*/ 2 h 2"/>
                <a:gd name="T4" fmla="*/ 4 w 12"/>
                <a:gd name="T5" fmla="*/ 2 h 2"/>
                <a:gd name="T6" fmla="*/ 12 w 12"/>
                <a:gd name="T7" fmla="*/ 0 h 2"/>
                <a:gd name="T8" fmla="*/ 9 w 12"/>
                <a:gd name="T9" fmla="*/ 0 h 2"/>
                <a:gd name="T10" fmla="*/ 1 w 1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2"/>
                    <a:pt x="4" y="2"/>
                  </a:cubicBezTo>
                  <a:cubicBezTo>
                    <a:pt x="6" y="2"/>
                    <a:pt x="9" y="1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6" y="1"/>
                    <a:pt x="4" y="1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6" name="Freeform 270"/>
            <p:cNvSpPr>
              <a:spLocks/>
            </p:cNvSpPr>
            <p:nvPr userDrawn="1"/>
          </p:nvSpPr>
          <p:spPr bwMode="auto">
            <a:xfrm>
              <a:off x="3330575" y="516096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7" name="Freeform 271"/>
            <p:cNvSpPr>
              <a:spLocks/>
            </p:cNvSpPr>
            <p:nvPr userDrawn="1"/>
          </p:nvSpPr>
          <p:spPr bwMode="auto">
            <a:xfrm>
              <a:off x="3365500" y="5160963"/>
              <a:ext cx="22225" cy="1588"/>
            </a:xfrm>
            <a:custGeom>
              <a:avLst/>
              <a:gdLst>
                <a:gd name="T0" fmla="*/ 2 w 8"/>
                <a:gd name="T1" fmla="*/ 1 h 1"/>
                <a:gd name="T2" fmla="*/ 8 w 8"/>
                <a:gd name="T3" fmla="*/ 0 h 1"/>
                <a:gd name="T4" fmla="*/ 0 w 8"/>
                <a:gd name="T5" fmla="*/ 1 h 1"/>
                <a:gd name="T6" fmla="*/ 2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2" y="1"/>
                  </a:moveTo>
                  <a:cubicBezTo>
                    <a:pt x="4" y="1"/>
                    <a:pt x="6" y="0"/>
                    <a:pt x="8" y="0"/>
                  </a:cubicBez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8" name="Freeform 272"/>
            <p:cNvSpPr>
              <a:spLocks/>
            </p:cNvSpPr>
            <p:nvPr userDrawn="1"/>
          </p:nvSpPr>
          <p:spPr bwMode="auto">
            <a:xfrm>
              <a:off x="3633787" y="5195888"/>
              <a:ext cx="30163" cy="7938"/>
            </a:xfrm>
            <a:custGeom>
              <a:avLst/>
              <a:gdLst>
                <a:gd name="T0" fmla="*/ 0 w 11"/>
                <a:gd name="T1" fmla="*/ 2 h 3"/>
                <a:gd name="T2" fmla="*/ 6 w 11"/>
                <a:gd name="T3" fmla="*/ 3 h 3"/>
                <a:gd name="T4" fmla="*/ 11 w 11"/>
                <a:gd name="T5" fmla="*/ 1 h 3"/>
                <a:gd name="T6" fmla="*/ 5 w 11"/>
                <a:gd name="T7" fmla="*/ 0 h 3"/>
                <a:gd name="T8" fmla="*/ 0 w 1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0" y="2"/>
                  </a:moveTo>
                  <a:cubicBezTo>
                    <a:pt x="2" y="2"/>
                    <a:pt x="4" y="3"/>
                    <a:pt x="6" y="3"/>
                  </a:cubicBezTo>
                  <a:cubicBezTo>
                    <a:pt x="8" y="2"/>
                    <a:pt x="10" y="2"/>
                    <a:pt x="11" y="1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9" name="Freeform 273"/>
            <p:cNvSpPr>
              <a:spLocks/>
            </p:cNvSpPr>
            <p:nvPr userDrawn="1"/>
          </p:nvSpPr>
          <p:spPr bwMode="auto">
            <a:xfrm>
              <a:off x="3533775" y="5180013"/>
              <a:ext cx="31750" cy="7938"/>
            </a:xfrm>
            <a:custGeom>
              <a:avLst/>
              <a:gdLst>
                <a:gd name="T0" fmla="*/ 0 w 12"/>
                <a:gd name="T1" fmla="*/ 2 h 3"/>
                <a:gd name="T2" fmla="*/ 5 w 12"/>
                <a:gd name="T3" fmla="*/ 3 h 3"/>
                <a:gd name="T4" fmla="*/ 12 w 12"/>
                <a:gd name="T5" fmla="*/ 1 h 3"/>
                <a:gd name="T6" fmla="*/ 6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4" y="2"/>
                    <a:pt x="5" y="3"/>
                  </a:cubicBezTo>
                  <a:cubicBezTo>
                    <a:pt x="8" y="2"/>
                    <a:pt x="10" y="1"/>
                    <a:pt x="12" y="1"/>
                  </a:cubicBezTo>
                  <a:cubicBezTo>
                    <a:pt x="10" y="0"/>
                    <a:pt x="8" y="0"/>
                    <a:pt x="6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0" name="Freeform 274"/>
            <p:cNvSpPr>
              <a:spLocks/>
            </p:cNvSpPr>
            <p:nvPr userDrawn="1"/>
          </p:nvSpPr>
          <p:spPr bwMode="auto">
            <a:xfrm>
              <a:off x="5826125" y="5062538"/>
              <a:ext cx="2776538" cy="303213"/>
            </a:xfrm>
            <a:custGeom>
              <a:avLst/>
              <a:gdLst>
                <a:gd name="T0" fmla="*/ 957 w 1025"/>
                <a:gd name="T1" fmla="*/ 79 h 111"/>
                <a:gd name="T2" fmla="*/ 540 w 1025"/>
                <a:gd name="T3" fmla="*/ 0 h 111"/>
                <a:gd name="T4" fmla="*/ 509 w 1025"/>
                <a:gd name="T5" fmla="*/ 0 h 111"/>
                <a:gd name="T6" fmla="*/ 208 w 1025"/>
                <a:gd name="T7" fmla="*/ 26 h 111"/>
                <a:gd name="T8" fmla="*/ 97 w 1025"/>
                <a:gd name="T9" fmla="*/ 52 h 111"/>
                <a:gd name="T10" fmla="*/ 0 w 1025"/>
                <a:gd name="T11" fmla="*/ 91 h 111"/>
                <a:gd name="T12" fmla="*/ 4 w 1025"/>
                <a:gd name="T13" fmla="*/ 93 h 111"/>
                <a:gd name="T14" fmla="*/ 98 w 1025"/>
                <a:gd name="T15" fmla="*/ 55 h 111"/>
                <a:gd name="T16" fmla="*/ 208 w 1025"/>
                <a:gd name="T17" fmla="*/ 29 h 111"/>
                <a:gd name="T18" fmla="*/ 509 w 1025"/>
                <a:gd name="T19" fmla="*/ 3 h 111"/>
                <a:gd name="T20" fmla="*/ 540 w 1025"/>
                <a:gd name="T21" fmla="*/ 3 h 111"/>
                <a:gd name="T22" fmla="*/ 955 w 1025"/>
                <a:gd name="T23" fmla="*/ 82 h 111"/>
                <a:gd name="T24" fmla="*/ 1001 w 1025"/>
                <a:gd name="T25" fmla="*/ 100 h 111"/>
                <a:gd name="T26" fmla="*/ 1025 w 1025"/>
                <a:gd name="T27" fmla="*/ 111 h 111"/>
                <a:gd name="T28" fmla="*/ 1025 w 1025"/>
                <a:gd name="T29" fmla="*/ 107 h 111"/>
                <a:gd name="T30" fmla="*/ 1003 w 1025"/>
                <a:gd name="T31" fmla="*/ 97 h 111"/>
                <a:gd name="T32" fmla="*/ 957 w 1025"/>
                <a:gd name="T33" fmla="*/ 7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5" h="111">
                  <a:moveTo>
                    <a:pt x="957" y="79"/>
                  </a:moveTo>
                  <a:cubicBezTo>
                    <a:pt x="832" y="30"/>
                    <a:pt x="703" y="5"/>
                    <a:pt x="540" y="0"/>
                  </a:cubicBezTo>
                  <a:cubicBezTo>
                    <a:pt x="530" y="0"/>
                    <a:pt x="519" y="0"/>
                    <a:pt x="509" y="0"/>
                  </a:cubicBezTo>
                  <a:cubicBezTo>
                    <a:pt x="410" y="0"/>
                    <a:pt x="299" y="11"/>
                    <a:pt x="208" y="26"/>
                  </a:cubicBezTo>
                  <a:cubicBezTo>
                    <a:pt x="167" y="33"/>
                    <a:pt x="129" y="41"/>
                    <a:pt x="97" y="52"/>
                  </a:cubicBezTo>
                  <a:cubicBezTo>
                    <a:pt x="62" y="64"/>
                    <a:pt x="32" y="78"/>
                    <a:pt x="0" y="91"/>
                  </a:cubicBezTo>
                  <a:cubicBezTo>
                    <a:pt x="1" y="92"/>
                    <a:pt x="3" y="93"/>
                    <a:pt x="4" y="93"/>
                  </a:cubicBezTo>
                  <a:cubicBezTo>
                    <a:pt x="35" y="80"/>
                    <a:pt x="65" y="66"/>
                    <a:pt x="98" y="55"/>
                  </a:cubicBezTo>
                  <a:cubicBezTo>
                    <a:pt x="130" y="44"/>
                    <a:pt x="167" y="36"/>
                    <a:pt x="208" y="29"/>
                  </a:cubicBezTo>
                  <a:cubicBezTo>
                    <a:pt x="299" y="14"/>
                    <a:pt x="411" y="3"/>
                    <a:pt x="509" y="3"/>
                  </a:cubicBezTo>
                  <a:cubicBezTo>
                    <a:pt x="519" y="3"/>
                    <a:pt x="529" y="3"/>
                    <a:pt x="540" y="3"/>
                  </a:cubicBezTo>
                  <a:cubicBezTo>
                    <a:pt x="702" y="7"/>
                    <a:pt x="831" y="32"/>
                    <a:pt x="955" y="82"/>
                  </a:cubicBezTo>
                  <a:cubicBezTo>
                    <a:pt x="971" y="88"/>
                    <a:pt x="986" y="94"/>
                    <a:pt x="1001" y="100"/>
                  </a:cubicBezTo>
                  <a:cubicBezTo>
                    <a:pt x="1009" y="104"/>
                    <a:pt x="1017" y="107"/>
                    <a:pt x="1025" y="111"/>
                  </a:cubicBezTo>
                  <a:cubicBezTo>
                    <a:pt x="1025" y="107"/>
                    <a:pt x="1025" y="107"/>
                    <a:pt x="1025" y="107"/>
                  </a:cubicBezTo>
                  <a:cubicBezTo>
                    <a:pt x="1017" y="104"/>
                    <a:pt x="1010" y="101"/>
                    <a:pt x="1003" y="97"/>
                  </a:cubicBezTo>
                  <a:cubicBezTo>
                    <a:pt x="988" y="91"/>
                    <a:pt x="972" y="85"/>
                    <a:pt x="957" y="7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1" name="Freeform 275"/>
            <p:cNvSpPr>
              <a:spLocks/>
            </p:cNvSpPr>
            <p:nvPr userDrawn="1"/>
          </p:nvSpPr>
          <p:spPr bwMode="auto">
            <a:xfrm>
              <a:off x="3465512" y="5168900"/>
              <a:ext cx="33338" cy="7938"/>
            </a:xfrm>
            <a:custGeom>
              <a:avLst/>
              <a:gdLst>
                <a:gd name="T0" fmla="*/ 3 w 12"/>
                <a:gd name="T1" fmla="*/ 2 h 3"/>
                <a:gd name="T2" fmla="*/ 0 w 12"/>
                <a:gd name="T3" fmla="*/ 2 h 3"/>
                <a:gd name="T4" fmla="*/ 5 w 12"/>
                <a:gd name="T5" fmla="*/ 3 h 3"/>
                <a:gd name="T6" fmla="*/ 12 w 12"/>
                <a:gd name="T7" fmla="*/ 1 h 3"/>
                <a:gd name="T8" fmla="*/ 8 w 12"/>
                <a:gd name="T9" fmla="*/ 0 h 3"/>
                <a:gd name="T10" fmla="*/ 3 w 12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">
                  <a:moveTo>
                    <a:pt x="3" y="2"/>
                  </a:moveTo>
                  <a:cubicBezTo>
                    <a:pt x="2" y="2"/>
                    <a:pt x="1" y="2"/>
                    <a:pt x="0" y="2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7" y="2"/>
                    <a:pt x="10" y="2"/>
                    <a:pt x="12" y="1"/>
                  </a:cubicBezTo>
                  <a:cubicBezTo>
                    <a:pt x="11" y="1"/>
                    <a:pt x="10" y="1"/>
                    <a:pt x="8" y="0"/>
                  </a:cubicBezTo>
                  <a:cubicBezTo>
                    <a:pt x="7" y="1"/>
                    <a:pt x="5" y="1"/>
                    <a:pt x="3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2" name="Freeform 276"/>
            <p:cNvSpPr>
              <a:spLocks/>
            </p:cNvSpPr>
            <p:nvPr userDrawn="1"/>
          </p:nvSpPr>
          <p:spPr bwMode="auto">
            <a:xfrm>
              <a:off x="-538163" y="5138738"/>
              <a:ext cx="3757613" cy="395288"/>
            </a:xfrm>
            <a:custGeom>
              <a:avLst/>
              <a:gdLst>
                <a:gd name="T0" fmla="*/ 184 w 1387"/>
                <a:gd name="T1" fmla="*/ 110 h 145"/>
                <a:gd name="T2" fmla="*/ 476 w 1387"/>
                <a:gd name="T3" fmla="*/ 65 h 145"/>
                <a:gd name="T4" fmla="*/ 705 w 1387"/>
                <a:gd name="T5" fmla="*/ 41 h 145"/>
                <a:gd name="T6" fmla="*/ 1113 w 1387"/>
                <a:gd name="T7" fmla="*/ 8 h 145"/>
                <a:gd name="T8" fmla="*/ 1271 w 1387"/>
                <a:gd name="T9" fmla="*/ 4 h 145"/>
                <a:gd name="T10" fmla="*/ 1279 w 1387"/>
                <a:gd name="T11" fmla="*/ 4 h 145"/>
                <a:gd name="T12" fmla="*/ 1285 w 1387"/>
                <a:gd name="T13" fmla="*/ 3 h 145"/>
                <a:gd name="T14" fmla="*/ 1293 w 1387"/>
                <a:gd name="T15" fmla="*/ 3 h 145"/>
                <a:gd name="T16" fmla="*/ 1298 w 1387"/>
                <a:gd name="T17" fmla="*/ 3 h 145"/>
                <a:gd name="T18" fmla="*/ 1304 w 1387"/>
                <a:gd name="T19" fmla="*/ 3 h 145"/>
                <a:gd name="T20" fmla="*/ 1308 w 1387"/>
                <a:gd name="T21" fmla="*/ 3 h 145"/>
                <a:gd name="T22" fmla="*/ 1312 w 1387"/>
                <a:gd name="T23" fmla="*/ 3 h 145"/>
                <a:gd name="T24" fmla="*/ 1324 w 1387"/>
                <a:gd name="T25" fmla="*/ 4 h 145"/>
                <a:gd name="T26" fmla="*/ 1381 w 1387"/>
                <a:gd name="T27" fmla="*/ 2 h 145"/>
                <a:gd name="T28" fmla="*/ 1387 w 1387"/>
                <a:gd name="T29" fmla="*/ 2 h 145"/>
                <a:gd name="T30" fmla="*/ 1366 w 1387"/>
                <a:gd name="T31" fmla="*/ 1 h 145"/>
                <a:gd name="T32" fmla="*/ 1364 w 1387"/>
                <a:gd name="T33" fmla="*/ 1 h 145"/>
                <a:gd name="T34" fmla="*/ 1304 w 1387"/>
                <a:gd name="T35" fmla="*/ 0 h 145"/>
                <a:gd name="T36" fmla="*/ 1301 w 1387"/>
                <a:gd name="T37" fmla="*/ 0 h 145"/>
                <a:gd name="T38" fmla="*/ 1300 w 1387"/>
                <a:gd name="T39" fmla="*/ 0 h 145"/>
                <a:gd name="T40" fmla="*/ 1299 w 1387"/>
                <a:gd name="T41" fmla="*/ 0 h 145"/>
                <a:gd name="T42" fmla="*/ 1289 w 1387"/>
                <a:gd name="T43" fmla="*/ 0 h 145"/>
                <a:gd name="T44" fmla="*/ 1285 w 1387"/>
                <a:gd name="T45" fmla="*/ 0 h 145"/>
                <a:gd name="T46" fmla="*/ 1276 w 1387"/>
                <a:gd name="T47" fmla="*/ 1 h 145"/>
                <a:gd name="T48" fmla="*/ 1272 w 1387"/>
                <a:gd name="T49" fmla="*/ 1 h 145"/>
                <a:gd name="T50" fmla="*/ 1264 w 1387"/>
                <a:gd name="T51" fmla="*/ 1 h 145"/>
                <a:gd name="T52" fmla="*/ 1113 w 1387"/>
                <a:gd name="T53" fmla="*/ 5 h 145"/>
                <a:gd name="T54" fmla="*/ 704 w 1387"/>
                <a:gd name="T55" fmla="*/ 38 h 145"/>
                <a:gd name="T56" fmla="*/ 476 w 1387"/>
                <a:gd name="T57" fmla="*/ 62 h 145"/>
                <a:gd name="T58" fmla="*/ 183 w 1387"/>
                <a:gd name="T59" fmla="*/ 107 h 145"/>
                <a:gd name="T60" fmla="*/ 82 w 1387"/>
                <a:gd name="T61" fmla="*/ 126 h 145"/>
                <a:gd name="T62" fmla="*/ 0 w 1387"/>
                <a:gd name="T63" fmla="*/ 142 h 145"/>
                <a:gd name="T64" fmla="*/ 0 w 1387"/>
                <a:gd name="T65" fmla="*/ 145 h 145"/>
                <a:gd name="T66" fmla="*/ 83 w 1387"/>
                <a:gd name="T67" fmla="*/ 129 h 145"/>
                <a:gd name="T68" fmla="*/ 184 w 1387"/>
                <a:gd name="T69" fmla="*/ 11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87" h="145">
                  <a:moveTo>
                    <a:pt x="184" y="110"/>
                  </a:moveTo>
                  <a:cubicBezTo>
                    <a:pt x="279" y="91"/>
                    <a:pt x="377" y="74"/>
                    <a:pt x="476" y="65"/>
                  </a:cubicBezTo>
                  <a:cubicBezTo>
                    <a:pt x="554" y="58"/>
                    <a:pt x="630" y="50"/>
                    <a:pt x="705" y="41"/>
                  </a:cubicBezTo>
                  <a:cubicBezTo>
                    <a:pt x="844" y="26"/>
                    <a:pt x="980" y="13"/>
                    <a:pt x="1113" y="8"/>
                  </a:cubicBezTo>
                  <a:cubicBezTo>
                    <a:pt x="1166" y="6"/>
                    <a:pt x="1218" y="4"/>
                    <a:pt x="1271" y="4"/>
                  </a:cubicBezTo>
                  <a:cubicBezTo>
                    <a:pt x="1273" y="4"/>
                    <a:pt x="1276" y="4"/>
                    <a:pt x="1279" y="4"/>
                  </a:cubicBezTo>
                  <a:cubicBezTo>
                    <a:pt x="1281" y="3"/>
                    <a:pt x="1283" y="3"/>
                    <a:pt x="1285" y="3"/>
                  </a:cubicBezTo>
                  <a:cubicBezTo>
                    <a:pt x="1287" y="3"/>
                    <a:pt x="1290" y="3"/>
                    <a:pt x="1293" y="3"/>
                  </a:cubicBezTo>
                  <a:cubicBezTo>
                    <a:pt x="1295" y="3"/>
                    <a:pt x="1297" y="3"/>
                    <a:pt x="1298" y="3"/>
                  </a:cubicBezTo>
                  <a:cubicBezTo>
                    <a:pt x="1300" y="3"/>
                    <a:pt x="1302" y="3"/>
                    <a:pt x="1304" y="3"/>
                  </a:cubicBezTo>
                  <a:cubicBezTo>
                    <a:pt x="1305" y="3"/>
                    <a:pt x="1307" y="3"/>
                    <a:pt x="1308" y="3"/>
                  </a:cubicBezTo>
                  <a:cubicBezTo>
                    <a:pt x="1310" y="3"/>
                    <a:pt x="1311" y="3"/>
                    <a:pt x="1312" y="3"/>
                  </a:cubicBezTo>
                  <a:cubicBezTo>
                    <a:pt x="1316" y="3"/>
                    <a:pt x="1320" y="4"/>
                    <a:pt x="1324" y="4"/>
                  </a:cubicBezTo>
                  <a:cubicBezTo>
                    <a:pt x="1343" y="3"/>
                    <a:pt x="1362" y="2"/>
                    <a:pt x="1381" y="2"/>
                  </a:cubicBezTo>
                  <a:cubicBezTo>
                    <a:pt x="1383" y="2"/>
                    <a:pt x="1385" y="2"/>
                    <a:pt x="1387" y="2"/>
                  </a:cubicBezTo>
                  <a:cubicBezTo>
                    <a:pt x="1380" y="2"/>
                    <a:pt x="1373" y="1"/>
                    <a:pt x="1366" y="1"/>
                  </a:cubicBezTo>
                  <a:cubicBezTo>
                    <a:pt x="1365" y="1"/>
                    <a:pt x="1365" y="1"/>
                    <a:pt x="1364" y="1"/>
                  </a:cubicBezTo>
                  <a:cubicBezTo>
                    <a:pt x="1344" y="1"/>
                    <a:pt x="1324" y="0"/>
                    <a:pt x="1304" y="0"/>
                  </a:cubicBezTo>
                  <a:cubicBezTo>
                    <a:pt x="1303" y="0"/>
                    <a:pt x="1302" y="0"/>
                    <a:pt x="1301" y="0"/>
                  </a:cubicBezTo>
                  <a:cubicBezTo>
                    <a:pt x="1300" y="0"/>
                    <a:pt x="1300" y="0"/>
                    <a:pt x="1300" y="0"/>
                  </a:cubicBezTo>
                  <a:cubicBezTo>
                    <a:pt x="1300" y="0"/>
                    <a:pt x="1299" y="0"/>
                    <a:pt x="1299" y="0"/>
                  </a:cubicBezTo>
                  <a:cubicBezTo>
                    <a:pt x="1295" y="0"/>
                    <a:pt x="1292" y="0"/>
                    <a:pt x="1289" y="0"/>
                  </a:cubicBezTo>
                  <a:cubicBezTo>
                    <a:pt x="1288" y="0"/>
                    <a:pt x="1286" y="0"/>
                    <a:pt x="1285" y="0"/>
                  </a:cubicBezTo>
                  <a:cubicBezTo>
                    <a:pt x="1282" y="0"/>
                    <a:pt x="1279" y="1"/>
                    <a:pt x="1276" y="1"/>
                  </a:cubicBezTo>
                  <a:cubicBezTo>
                    <a:pt x="1275" y="1"/>
                    <a:pt x="1273" y="1"/>
                    <a:pt x="1272" y="1"/>
                  </a:cubicBezTo>
                  <a:cubicBezTo>
                    <a:pt x="1269" y="1"/>
                    <a:pt x="1266" y="1"/>
                    <a:pt x="1264" y="1"/>
                  </a:cubicBezTo>
                  <a:cubicBezTo>
                    <a:pt x="1214" y="1"/>
                    <a:pt x="1164" y="3"/>
                    <a:pt x="1113" y="5"/>
                  </a:cubicBezTo>
                  <a:cubicBezTo>
                    <a:pt x="980" y="10"/>
                    <a:pt x="844" y="23"/>
                    <a:pt x="704" y="38"/>
                  </a:cubicBezTo>
                  <a:cubicBezTo>
                    <a:pt x="630" y="47"/>
                    <a:pt x="553" y="55"/>
                    <a:pt x="476" y="62"/>
                  </a:cubicBezTo>
                  <a:cubicBezTo>
                    <a:pt x="376" y="71"/>
                    <a:pt x="278" y="88"/>
                    <a:pt x="183" y="107"/>
                  </a:cubicBezTo>
                  <a:cubicBezTo>
                    <a:pt x="149" y="114"/>
                    <a:pt x="115" y="120"/>
                    <a:pt x="82" y="126"/>
                  </a:cubicBezTo>
                  <a:cubicBezTo>
                    <a:pt x="54" y="131"/>
                    <a:pt x="27" y="137"/>
                    <a:pt x="0" y="142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27" y="140"/>
                    <a:pt x="55" y="134"/>
                    <a:pt x="83" y="129"/>
                  </a:cubicBezTo>
                  <a:cubicBezTo>
                    <a:pt x="116" y="123"/>
                    <a:pt x="150" y="117"/>
                    <a:pt x="184" y="1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3" name="Freeform 277"/>
            <p:cNvSpPr>
              <a:spLocks/>
            </p:cNvSpPr>
            <p:nvPr userDrawn="1"/>
          </p:nvSpPr>
          <p:spPr bwMode="auto">
            <a:xfrm>
              <a:off x="5551488" y="5405438"/>
              <a:ext cx="6350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4" name="Freeform 278"/>
            <p:cNvSpPr>
              <a:spLocks/>
            </p:cNvSpPr>
            <p:nvPr userDrawn="1"/>
          </p:nvSpPr>
          <p:spPr bwMode="auto">
            <a:xfrm>
              <a:off x="3573462" y="5165725"/>
              <a:ext cx="30163" cy="7938"/>
            </a:xfrm>
            <a:custGeom>
              <a:avLst/>
              <a:gdLst>
                <a:gd name="T0" fmla="*/ 0 w 11"/>
                <a:gd name="T1" fmla="*/ 3 h 3"/>
                <a:gd name="T2" fmla="*/ 4 w 11"/>
                <a:gd name="T3" fmla="*/ 3 h 3"/>
                <a:gd name="T4" fmla="*/ 5 w 11"/>
                <a:gd name="T5" fmla="*/ 3 h 3"/>
                <a:gd name="T6" fmla="*/ 11 w 11"/>
                <a:gd name="T7" fmla="*/ 1 h 3"/>
                <a:gd name="T8" fmla="*/ 7 w 11"/>
                <a:gd name="T9" fmla="*/ 0 h 3"/>
                <a:gd name="T10" fmla="*/ 0 w 11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3"/>
                  </a:moveTo>
                  <a:cubicBezTo>
                    <a:pt x="1" y="3"/>
                    <a:pt x="3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2"/>
                    <a:pt x="9" y="2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  <a:cubicBezTo>
                    <a:pt x="5" y="1"/>
                    <a:pt x="2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5" name="Freeform 279"/>
            <p:cNvSpPr>
              <a:spLocks/>
            </p:cNvSpPr>
            <p:nvPr userDrawn="1"/>
          </p:nvSpPr>
          <p:spPr bwMode="auto">
            <a:xfrm>
              <a:off x="5795963" y="5340350"/>
              <a:ext cx="30163" cy="14288"/>
            </a:xfrm>
            <a:custGeom>
              <a:avLst/>
              <a:gdLst>
                <a:gd name="T0" fmla="*/ 7 w 11"/>
                <a:gd name="T1" fmla="*/ 0 h 5"/>
                <a:gd name="T2" fmla="*/ 0 w 11"/>
                <a:gd name="T3" fmla="*/ 3 h 5"/>
                <a:gd name="T4" fmla="*/ 4 w 11"/>
                <a:gd name="T5" fmla="*/ 5 h 5"/>
                <a:gd name="T6" fmla="*/ 11 w 11"/>
                <a:gd name="T7" fmla="*/ 2 h 5"/>
                <a:gd name="T8" fmla="*/ 7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7" y="0"/>
                  </a:moveTo>
                  <a:cubicBezTo>
                    <a:pt x="5" y="1"/>
                    <a:pt x="2" y="2"/>
                    <a:pt x="0" y="3"/>
                  </a:cubicBezTo>
                  <a:cubicBezTo>
                    <a:pt x="2" y="3"/>
                    <a:pt x="3" y="4"/>
                    <a:pt x="4" y="5"/>
                  </a:cubicBezTo>
                  <a:cubicBezTo>
                    <a:pt x="6" y="4"/>
                    <a:pt x="8" y="3"/>
                    <a:pt x="11" y="2"/>
                  </a:cubicBezTo>
                  <a:cubicBezTo>
                    <a:pt x="9" y="2"/>
                    <a:pt x="8" y="1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6" name="Freeform 280"/>
            <p:cNvSpPr>
              <a:spLocks/>
            </p:cNvSpPr>
            <p:nvPr userDrawn="1"/>
          </p:nvSpPr>
          <p:spPr bwMode="auto">
            <a:xfrm>
              <a:off x="3503612" y="5160963"/>
              <a:ext cx="34925" cy="4763"/>
            </a:xfrm>
            <a:custGeom>
              <a:avLst/>
              <a:gdLst>
                <a:gd name="T0" fmla="*/ 0 w 13"/>
                <a:gd name="T1" fmla="*/ 2 h 2"/>
                <a:gd name="T2" fmla="*/ 4 w 13"/>
                <a:gd name="T3" fmla="*/ 2 h 2"/>
                <a:gd name="T4" fmla="*/ 13 w 13"/>
                <a:gd name="T5" fmla="*/ 0 h 2"/>
                <a:gd name="T6" fmla="*/ 10 w 13"/>
                <a:gd name="T7" fmla="*/ 0 h 2"/>
                <a:gd name="T8" fmla="*/ 0 w 1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">
                  <a:moveTo>
                    <a:pt x="0" y="2"/>
                  </a:moveTo>
                  <a:cubicBezTo>
                    <a:pt x="2" y="2"/>
                    <a:pt x="3" y="2"/>
                    <a:pt x="4" y="2"/>
                  </a:cubicBezTo>
                  <a:cubicBezTo>
                    <a:pt x="7" y="2"/>
                    <a:pt x="10" y="1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7" y="1"/>
                    <a:pt x="4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7" name="Freeform 281"/>
            <p:cNvSpPr>
              <a:spLocks/>
            </p:cNvSpPr>
            <p:nvPr userDrawn="1"/>
          </p:nvSpPr>
          <p:spPr bwMode="auto">
            <a:xfrm>
              <a:off x="3471862" y="5157788"/>
              <a:ext cx="31750" cy="4763"/>
            </a:xfrm>
            <a:custGeom>
              <a:avLst/>
              <a:gdLst>
                <a:gd name="T0" fmla="*/ 0 w 12"/>
                <a:gd name="T1" fmla="*/ 2 h 2"/>
                <a:gd name="T2" fmla="*/ 2 w 12"/>
                <a:gd name="T3" fmla="*/ 2 h 2"/>
                <a:gd name="T4" fmla="*/ 12 w 12"/>
                <a:gd name="T5" fmla="*/ 0 h 2"/>
                <a:gd name="T6" fmla="*/ 11 w 12"/>
                <a:gd name="T7" fmla="*/ 0 h 2"/>
                <a:gd name="T8" fmla="*/ 0 w 1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cubicBezTo>
                    <a:pt x="1" y="2"/>
                    <a:pt x="2" y="2"/>
                    <a:pt x="2" y="2"/>
                  </a:cubicBezTo>
                  <a:cubicBezTo>
                    <a:pt x="6" y="1"/>
                    <a:pt x="9" y="1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7" y="1"/>
                    <a:pt x="3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8" name="Freeform 282"/>
            <p:cNvSpPr>
              <a:spLocks/>
            </p:cNvSpPr>
            <p:nvPr userDrawn="1"/>
          </p:nvSpPr>
          <p:spPr bwMode="auto">
            <a:xfrm>
              <a:off x="5854700" y="5121275"/>
              <a:ext cx="2747963" cy="265113"/>
            </a:xfrm>
            <a:custGeom>
              <a:avLst/>
              <a:gdLst>
                <a:gd name="T0" fmla="*/ 941 w 1014"/>
                <a:gd name="T1" fmla="*/ 67 h 97"/>
                <a:gd name="T2" fmla="*/ 530 w 1014"/>
                <a:gd name="T3" fmla="*/ 0 h 97"/>
                <a:gd name="T4" fmla="*/ 503 w 1014"/>
                <a:gd name="T5" fmla="*/ 0 h 97"/>
                <a:gd name="T6" fmla="*/ 204 w 1014"/>
                <a:gd name="T7" fmla="*/ 22 h 97"/>
                <a:gd name="T8" fmla="*/ 95 w 1014"/>
                <a:gd name="T9" fmla="*/ 42 h 97"/>
                <a:gd name="T10" fmla="*/ 0 w 1014"/>
                <a:gd name="T11" fmla="*/ 75 h 97"/>
                <a:gd name="T12" fmla="*/ 3 w 1014"/>
                <a:gd name="T13" fmla="*/ 77 h 97"/>
                <a:gd name="T14" fmla="*/ 96 w 1014"/>
                <a:gd name="T15" fmla="*/ 45 h 97"/>
                <a:gd name="T16" fmla="*/ 204 w 1014"/>
                <a:gd name="T17" fmla="*/ 24 h 97"/>
                <a:gd name="T18" fmla="*/ 503 w 1014"/>
                <a:gd name="T19" fmla="*/ 3 h 97"/>
                <a:gd name="T20" fmla="*/ 530 w 1014"/>
                <a:gd name="T21" fmla="*/ 3 h 97"/>
                <a:gd name="T22" fmla="*/ 940 w 1014"/>
                <a:gd name="T23" fmla="*/ 70 h 97"/>
                <a:gd name="T24" fmla="*/ 985 w 1014"/>
                <a:gd name="T25" fmla="*/ 86 h 97"/>
                <a:gd name="T26" fmla="*/ 1014 w 1014"/>
                <a:gd name="T27" fmla="*/ 97 h 97"/>
                <a:gd name="T28" fmla="*/ 1014 w 1014"/>
                <a:gd name="T29" fmla="*/ 94 h 97"/>
                <a:gd name="T30" fmla="*/ 987 w 1014"/>
                <a:gd name="T31" fmla="*/ 83 h 97"/>
                <a:gd name="T32" fmla="*/ 941 w 1014"/>
                <a:gd name="T33" fmla="*/ 6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4" h="97">
                  <a:moveTo>
                    <a:pt x="941" y="67"/>
                  </a:moveTo>
                  <a:cubicBezTo>
                    <a:pt x="819" y="25"/>
                    <a:pt x="690" y="3"/>
                    <a:pt x="530" y="0"/>
                  </a:cubicBezTo>
                  <a:cubicBezTo>
                    <a:pt x="521" y="0"/>
                    <a:pt x="512" y="0"/>
                    <a:pt x="503" y="0"/>
                  </a:cubicBezTo>
                  <a:cubicBezTo>
                    <a:pt x="405" y="0"/>
                    <a:pt x="294" y="10"/>
                    <a:pt x="204" y="22"/>
                  </a:cubicBezTo>
                  <a:cubicBezTo>
                    <a:pt x="164" y="27"/>
                    <a:pt x="127" y="33"/>
                    <a:pt x="95" y="42"/>
                  </a:cubicBezTo>
                  <a:cubicBezTo>
                    <a:pt x="61" y="52"/>
                    <a:pt x="31" y="64"/>
                    <a:pt x="0" y="75"/>
                  </a:cubicBezTo>
                  <a:cubicBezTo>
                    <a:pt x="1" y="76"/>
                    <a:pt x="2" y="77"/>
                    <a:pt x="3" y="77"/>
                  </a:cubicBezTo>
                  <a:cubicBezTo>
                    <a:pt x="33" y="66"/>
                    <a:pt x="63" y="54"/>
                    <a:pt x="96" y="45"/>
                  </a:cubicBezTo>
                  <a:cubicBezTo>
                    <a:pt x="127" y="36"/>
                    <a:pt x="164" y="30"/>
                    <a:pt x="204" y="24"/>
                  </a:cubicBezTo>
                  <a:cubicBezTo>
                    <a:pt x="295" y="13"/>
                    <a:pt x="405" y="3"/>
                    <a:pt x="503" y="3"/>
                  </a:cubicBezTo>
                  <a:cubicBezTo>
                    <a:pt x="512" y="3"/>
                    <a:pt x="521" y="3"/>
                    <a:pt x="530" y="3"/>
                  </a:cubicBezTo>
                  <a:cubicBezTo>
                    <a:pt x="689" y="6"/>
                    <a:pt x="818" y="28"/>
                    <a:pt x="940" y="70"/>
                  </a:cubicBezTo>
                  <a:cubicBezTo>
                    <a:pt x="955" y="75"/>
                    <a:pt x="970" y="80"/>
                    <a:pt x="985" y="86"/>
                  </a:cubicBezTo>
                  <a:cubicBezTo>
                    <a:pt x="995" y="89"/>
                    <a:pt x="1004" y="93"/>
                    <a:pt x="1014" y="97"/>
                  </a:cubicBezTo>
                  <a:cubicBezTo>
                    <a:pt x="1014" y="94"/>
                    <a:pt x="1014" y="94"/>
                    <a:pt x="1014" y="94"/>
                  </a:cubicBezTo>
                  <a:cubicBezTo>
                    <a:pt x="1005" y="90"/>
                    <a:pt x="996" y="86"/>
                    <a:pt x="987" y="83"/>
                  </a:cubicBezTo>
                  <a:cubicBezTo>
                    <a:pt x="972" y="77"/>
                    <a:pt x="956" y="72"/>
                    <a:pt x="941" y="6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9" name="Freeform 283"/>
            <p:cNvSpPr>
              <a:spLocks/>
            </p:cNvSpPr>
            <p:nvPr userDrawn="1"/>
          </p:nvSpPr>
          <p:spPr bwMode="auto">
            <a:xfrm>
              <a:off x="5632450" y="5394325"/>
              <a:ext cx="28575" cy="3175"/>
            </a:xfrm>
            <a:custGeom>
              <a:avLst/>
              <a:gdLst>
                <a:gd name="T0" fmla="*/ 2 w 10"/>
                <a:gd name="T1" fmla="*/ 0 h 1"/>
                <a:gd name="T2" fmla="*/ 0 w 10"/>
                <a:gd name="T3" fmla="*/ 0 h 1"/>
                <a:gd name="T4" fmla="*/ 9 w 10"/>
                <a:gd name="T5" fmla="*/ 1 h 1"/>
                <a:gd name="T6" fmla="*/ 10 w 10"/>
                <a:gd name="T7" fmla="*/ 1 h 1"/>
                <a:gd name="T8" fmla="*/ 2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7" y="1"/>
                    <a:pt x="5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0" name="Freeform 284"/>
            <p:cNvSpPr>
              <a:spLocks/>
            </p:cNvSpPr>
            <p:nvPr userDrawn="1"/>
          </p:nvSpPr>
          <p:spPr bwMode="auto">
            <a:xfrm>
              <a:off x="3706812" y="5184775"/>
              <a:ext cx="1816100" cy="258763"/>
            </a:xfrm>
            <a:custGeom>
              <a:avLst/>
              <a:gdLst>
                <a:gd name="T0" fmla="*/ 443 w 670"/>
                <a:gd name="T1" fmla="*/ 88 h 95"/>
                <a:gd name="T2" fmla="*/ 565 w 670"/>
                <a:gd name="T3" fmla="*/ 95 h 95"/>
                <a:gd name="T4" fmla="*/ 567 w 670"/>
                <a:gd name="T5" fmla="*/ 95 h 95"/>
                <a:gd name="T6" fmla="*/ 573 w 670"/>
                <a:gd name="T7" fmla="*/ 95 h 95"/>
                <a:gd name="T8" fmla="*/ 575 w 670"/>
                <a:gd name="T9" fmla="*/ 95 h 95"/>
                <a:gd name="T10" fmla="*/ 583 w 670"/>
                <a:gd name="T11" fmla="*/ 95 h 95"/>
                <a:gd name="T12" fmla="*/ 584 w 670"/>
                <a:gd name="T13" fmla="*/ 95 h 95"/>
                <a:gd name="T14" fmla="*/ 593 w 670"/>
                <a:gd name="T15" fmla="*/ 94 h 95"/>
                <a:gd name="T16" fmla="*/ 595 w 670"/>
                <a:gd name="T17" fmla="*/ 94 h 95"/>
                <a:gd name="T18" fmla="*/ 650 w 670"/>
                <a:gd name="T19" fmla="*/ 91 h 95"/>
                <a:gd name="T20" fmla="*/ 670 w 670"/>
                <a:gd name="T21" fmla="*/ 88 h 95"/>
                <a:gd name="T22" fmla="*/ 617 w 670"/>
                <a:gd name="T23" fmla="*/ 90 h 95"/>
                <a:gd name="T24" fmla="*/ 612 w 670"/>
                <a:gd name="T25" fmla="*/ 91 h 95"/>
                <a:gd name="T26" fmla="*/ 602 w 670"/>
                <a:gd name="T27" fmla="*/ 91 h 95"/>
                <a:gd name="T28" fmla="*/ 601 w 670"/>
                <a:gd name="T29" fmla="*/ 91 h 95"/>
                <a:gd name="T30" fmla="*/ 592 w 670"/>
                <a:gd name="T31" fmla="*/ 91 h 95"/>
                <a:gd name="T32" fmla="*/ 591 w 670"/>
                <a:gd name="T33" fmla="*/ 91 h 95"/>
                <a:gd name="T34" fmla="*/ 582 w 670"/>
                <a:gd name="T35" fmla="*/ 92 h 95"/>
                <a:gd name="T36" fmla="*/ 580 w 670"/>
                <a:gd name="T37" fmla="*/ 92 h 95"/>
                <a:gd name="T38" fmla="*/ 572 w 670"/>
                <a:gd name="T39" fmla="*/ 92 h 95"/>
                <a:gd name="T40" fmla="*/ 567 w 670"/>
                <a:gd name="T41" fmla="*/ 92 h 95"/>
                <a:gd name="T42" fmla="*/ 444 w 670"/>
                <a:gd name="T43" fmla="*/ 85 h 95"/>
                <a:gd name="T44" fmla="*/ 160 w 670"/>
                <a:gd name="T45" fmla="*/ 31 h 95"/>
                <a:gd name="T46" fmla="*/ 6 w 670"/>
                <a:gd name="T47" fmla="*/ 0 h 95"/>
                <a:gd name="T48" fmla="*/ 0 w 670"/>
                <a:gd name="T49" fmla="*/ 2 h 95"/>
                <a:gd name="T50" fmla="*/ 159 w 670"/>
                <a:gd name="T51" fmla="*/ 34 h 95"/>
                <a:gd name="T52" fmla="*/ 443 w 670"/>
                <a:gd name="T53" fmla="*/ 8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70" h="95">
                  <a:moveTo>
                    <a:pt x="443" y="88"/>
                  </a:moveTo>
                  <a:cubicBezTo>
                    <a:pt x="485" y="92"/>
                    <a:pt x="526" y="95"/>
                    <a:pt x="565" y="95"/>
                  </a:cubicBezTo>
                  <a:cubicBezTo>
                    <a:pt x="566" y="95"/>
                    <a:pt x="567" y="95"/>
                    <a:pt x="567" y="95"/>
                  </a:cubicBezTo>
                  <a:cubicBezTo>
                    <a:pt x="569" y="95"/>
                    <a:pt x="571" y="95"/>
                    <a:pt x="573" y="95"/>
                  </a:cubicBezTo>
                  <a:cubicBezTo>
                    <a:pt x="574" y="95"/>
                    <a:pt x="574" y="95"/>
                    <a:pt x="575" y="95"/>
                  </a:cubicBezTo>
                  <a:cubicBezTo>
                    <a:pt x="578" y="95"/>
                    <a:pt x="580" y="95"/>
                    <a:pt x="583" y="95"/>
                  </a:cubicBezTo>
                  <a:cubicBezTo>
                    <a:pt x="583" y="95"/>
                    <a:pt x="584" y="95"/>
                    <a:pt x="584" y="95"/>
                  </a:cubicBezTo>
                  <a:cubicBezTo>
                    <a:pt x="587" y="95"/>
                    <a:pt x="590" y="95"/>
                    <a:pt x="593" y="94"/>
                  </a:cubicBezTo>
                  <a:cubicBezTo>
                    <a:pt x="593" y="94"/>
                    <a:pt x="594" y="94"/>
                    <a:pt x="595" y="94"/>
                  </a:cubicBezTo>
                  <a:cubicBezTo>
                    <a:pt x="613" y="94"/>
                    <a:pt x="632" y="93"/>
                    <a:pt x="650" y="91"/>
                  </a:cubicBezTo>
                  <a:cubicBezTo>
                    <a:pt x="657" y="90"/>
                    <a:pt x="663" y="89"/>
                    <a:pt x="670" y="88"/>
                  </a:cubicBezTo>
                  <a:cubicBezTo>
                    <a:pt x="652" y="89"/>
                    <a:pt x="635" y="90"/>
                    <a:pt x="617" y="90"/>
                  </a:cubicBezTo>
                  <a:cubicBezTo>
                    <a:pt x="615" y="90"/>
                    <a:pt x="614" y="91"/>
                    <a:pt x="612" y="91"/>
                  </a:cubicBezTo>
                  <a:cubicBezTo>
                    <a:pt x="609" y="91"/>
                    <a:pt x="605" y="91"/>
                    <a:pt x="602" y="91"/>
                  </a:cubicBezTo>
                  <a:cubicBezTo>
                    <a:pt x="602" y="91"/>
                    <a:pt x="601" y="91"/>
                    <a:pt x="601" y="91"/>
                  </a:cubicBezTo>
                  <a:cubicBezTo>
                    <a:pt x="598" y="91"/>
                    <a:pt x="595" y="91"/>
                    <a:pt x="592" y="91"/>
                  </a:cubicBezTo>
                  <a:cubicBezTo>
                    <a:pt x="591" y="91"/>
                    <a:pt x="591" y="91"/>
                    <a:pt x="591" y="91"/>
                  </a:cubicBezTo>
                  <a:cubicBezTo>
                    <a:pt x="588" y="92"/>
                    <a:pt x="585" y="92"/>
                    <a:pt x="582" y="92"/>
                  </a:cubicBezTo>
                  <a:cubicBezTo>
                    <a:pt x="581" y="92"/>
                    <a:pt x="581" y="92"/>
                    <a:pt x="580" y="92"/>
                  </a:cubicBezTo>
                  <a:cubicBezTo>
                    <a:pt x="577" y="92"/>
                    <a:pt x="575" y="92"/>
                    <a:pt x="572" y="92"/>
                  </a:cubicBezTo>
                  <a:cubicBezTo>
                    <a:pt x="571" y="92"/>
                    <a:pt x="569" y="92"/>
                    <a:pt x="567" y="92"/>
                  </a:cubicBezTo>
                  <a:cubicBezTo>
                    <a:pt x="527" y="92"/>
                    <a:pt x="486" y="89"/>
                    <a:pt x="444" y="85"/>
                  </a:cubicBezTo>
                  <a:cubicBezTo>
                    <a:pt x="350" y="75"/>
                    <a:pt x="256" y="55"/>
                    <a:pt x="160" y="31"/>
                  </a:cubicBezTo>
                  <a:cubicBezTo>
                    <a:pt x="106" y="18"/>
                    <a:pt x="56" y="8"/>
                    <a:pt x="6" y="0"/>
                  </a:cubicBezTo>
                  <a:cubicBezTo>
                    <a:pt x="4" y="1"/>
                    <a:pt x="2" y="1"/>
                    <a:pt x="0" y="2"/>
                  </a:cubicBezTo>
                  <a:cubicBezTo>
                    <a:pt x="51" y="10"/>
                    <a:pt x="104" y="20"/>
                    <a:pt x="159" y="34"/>
                  </a:cubicBezTo>
                  <a:cubicBezTo>
                    <a:pt x="255" y="58"/>
                    <a:pt x="349" y="78"/>
                    <a:pt x="443" y="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1" name="Freeform 285"/>
            <p:cNvSpPr>
              <a:spLocks/>
            </p:cNvSpPr>
            <p:nvPr userDrawn="1"/>
          </p:nvSpPr>
          <p:spPr bwMode="auto">
            <a:xfrm>
              <a:off x="-492125" y="5143500"/>
              <a:ext cx="3797300" cy="412750"/>
            </a:xfrm>
            <a:custGeom>
              <a:avLst/>
              <a:gdLst>
                <a:gd name="T0" fmla="*/ 162 w 1402"/>
                <a:gd name="T1" fmla="*/ 126 h 151"/>
                <a:gd name="T2" fmla="*/ 459 w 1402"/>
                <a:gd name="T3" fmla="*/ 83 h 151"/>
                <a:gd name="T4" fmla="*/ 692 w 1402"/>
                <a:gd name="T5" fmla="*/ 58 h 151"/>
                <a:gd name="T6" fmla="*/ 1107 w 1402"/>
                <a:gd name="T7" fmla="*/ 16 h 151"/>
                <a:gd name="T8" fmla="*/ 1265 w 1402"/>
                <a:gd name="T9" fmla="*/ 6 h 151"/>
                <a:gd name="T10" fmla="*/ 1272 w 1402"/>
                <a:gd name="T11" fmla="*/ 6 h 151"/>
                <a:gd name="T12" fmla="*/ 1279 w 1402"/>
                <a:gd name="T13" fmla="*/ 6 h 151"/>
                <a:gd name="T14" fmla="*/ 1287 w 1402"/>
                <a:gd name="T15" fmla="*/ 5 h 151"/>
                <a:gd name="T16" fmla="*/ 1293 w 1402"/>
                <a:gd name="T17" fmla="*/ 5 h 151"/>
                <a:gd name="T18" fmla="*/ 1302 w 1402"/>
                <a:gd name="T19" fmla="*/ 5 h 151"/>
                <a:gd name="T20" fmla="*/ 1307 w 1402"/>
                <a:gd name="T21" fmla="*/ 5 h 151"/>
                <a:gd name="T22" fmla="*/ 1318 w 1402"/>
                <a:gd name="T23" fmla="*/ 4 h 151"/>
                <a:gd name="T24" fmla="*/ 1321 w 1402"/>
                <a:gd name="T25" fmla="*/ 4 h 151"/>
                <a:gd name="T26" fmla="*/ 1333 w 1402"/>
                <a:gd name="T27" fmla="*/ 4 h 151"/>
                <a:gd name="T28" fmla="*/ 1334 w 1402"/>
                <a:gd name="T29" fmla="*/ 4 h 151"/>
                <a:gd name="T30" fmla="*/ 1378 w 1402"/>
                <a:gd name="T31" fmla="*/ 1 h 151"/>
                <a:gd name="T32" fmla="*/ 1402 w 1402"/>
                <a:gd name="T33" fmla="*/ 1 h 151"/>
                <a:gd name="T34" fmla="*/ 1370 w 1402"/>
                <a:gd name="T35" fmla="*/ 0 h 151"/>
                <a:gd name="T36" fmla="*/ 1370 w 1402"/>
                <a:gd name="T37" fmla="*/ 0 h 151"/>
                <a:gd name="T38" fmla="*/ 1364 w 1402"/>
                <a:gd name="T39" fmla="*/ 0 h 151"/>
                <a:gd name="T40" fmla="*/ 1307 w 1402"/>
                <a:gd name="T41" fmla="*/ 2 h 151"/>
                <a:gd name="T42" fmla="*/ 1297 w 1402"/>
                <a:gd name="T43" fmla="*/ 2 h 151"/>
                <a:gd name="T44" fmla="*/ 1294 w 1402"/>
                <a:gd name="T45" fmla="*/ 2 h 151"/>
                <a:gd name="T46" fmla="*/ 1285 w 1402"/>
                <a:gd name="T47" fmla="*/ 2 h 151"/>
                <a:gd name="T48" fmla="*/ 1280 w 1402"/>
                <a:gd name="T49" fmla="*/ 3 h 151"/>
                <a:gd name="T50" fmla="*/ 1272 w 1402"/>
                <a:gd name="T51" fmla="*/ 3 h 151"/>
                <a:gd name="T52" fmla="*/ 1266 w 1402"/>
                <a:gd name="T53" fmla="*/ 3 h 151"/>
                <a:gd name="T54" fmla="*/ 1259 w 1402"/>
                <a:gd name="T55" fmla="*/ 4 h 151"/>
                <a:gd name="T56" fmla="*/ 1107 w 1402"/>
                <a:gd name="T57" fmla="*/ 13 h 151"/>
                <a:gd name="T58" fmla="*/ 691 w 1402"/>
                <a:gd name="T59" fmla="*/ 55 h 151"/>
                <a:gd name="T60" fmla="*/ 459 w 1402"/>
                <a:gd name="T61" fmla="*/ 80 h 151"/>
                <a:gd name="T62" fmla="*/ 161 w 1402"/>
                <a:gd name="T63" fmla="*/ 123 h 151"/>
                <a:gd name="T64" fmla="*/ 58 w 1402"/>
                <a:gd name="T65" fmla="*/ 142 h 151"/>
                <a:gd name="T66" fmla="*/ 0 w 1402"/>
                <a:gd name="T67" fmla="*/ 151 h 151"/>
                <a:gd name="T68" fmla="*/ 18 w 1402"/>
                <a:gd name="T69" fmla="*/ 151 h 151"/>
                <a:gd name="T70" fmla="*/ 59 w 1402"/>
                <a:gd name="T71" fmla="*/ 144 h 151"/>
                <a:gd name="T72" fmla="*/ 162 w 1402"/>
                <a:gd name="T73" fmla="*/ 12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2" h="151">
                  <a:moveTo>
                    <a:pt x="162" y="126"/>
                  </a:moveTo>
                  <a:cubicBezTo>
                    <a:pt x="259" y="108"/>
                    <a:pt x="359" y="91"/>
                    <a:pt x="459" y="83"/>
                  </a:cubicBezTo>
                  <a:cubicBezTo>
                    <a:pt x="539" y="76"/>
                    <a:pt x="616" y="67"/>
                    <a:pt x="692" y="58"/>
                  </a:cubicBezTo>
                  <a:cubicBezTo>
                    <a:pt x="834" y="41"/>
                    <a:pt x="971" y="25"/>
                    <a:pt x="1107" y="16"/>
                  </a:cubicBezTo>
                  <a:cubicBezTo>
                    <a:pt x="1160" y="13"/>
                    <a:pt x="1213" y="9"/>
                    <a:pt x="1265" y="6"/>
                  </a:cubicBezTo>
                  <a:cubicBezTo>
                    <a:pt x="1268" y="6"/>
                    <a:pt x="1270" y="6"/>
                    <a:pt x="1272" y="6"/>
                  </a:cubicBezTo>
                  <a:cubicBezTo>
                    <a:pt x="1275" y="6"/>
                    <a:pt x="1277" y="6"/>
                    <a:pt x="1279" y="6"/>
                  </a:cubicBezTo>
                  <a:cubicBezTo>
                    <a:pt x="1282" y="6"/>
                    <a:pt x="1284" y="5"/>
                    <a:pt x="1287" y="5"/>
                  </a:cubicBezTo>
                  <a:cubicBezTo>
                    <a:pt x="1289" y="5"/>
                    <a:pt x="1291" y="5"/>
                    <a:pt x="1293" y="5"/>
                  </a:cubicBezTo>
                  <a:cubicBezTo>
                    <a:pt x="1296" y="5"/>
                    <a:pt x="1299" y="5"/>
                    <a:pt x="1302" y="5"/>
                  </a:cubicBezTo>
                  <a:cubicBezTo>
                    <a:pt x="1304" y="5"/>
                    <a:pt x="1305" y="5"/>
                    <a:pt x="1307" y="5"/>
                  </a:cubicBezTo>
                  <a:cubicBezTo>
                    <a:pt x="1310" y="4"/>
                    <a:pt x="1314" y="4"/>
                    <a:pt x="1318" y="4"/>
                  </a:cubicBezTo>
                  <a:cubicBezTo>
                    <a:pt x="1319" y="4"/>
                    <a:pt x="1320" y="4"/>
                    <a:pt x="1321" y="4"/>
                  </a:cubicBezTo>
                  <a:cubicBezTo>
                    <a:pt x="1325" y="4"/>
                    <a:pt x="1329" y="4"/>
                    <a:pt x="1333" y="4"/>
                  </a:cubicBezTo>
                  <a:cubicBezTo>
                    <a:pt x="1334" y="4"/>
                    <a:pt x="1334" y="4"/>
                    <a:pt x="1334" y="4"/>
                  </a:cubicBezTo>
                  <a:cubicBezTo>
                    <a:pt x="1348" y="3"/>
                    <a:pt x="1363" y="2"/>
                    <a:pt x="1378" y="1"/>
                  </a:cubicBezTo>
                  <a:cubicBezTo>
                    <a:pt x="1386" y="1"/>
                    <a:pt x="1394" y="1"/>
                    <a:pt x="1402" y="1"/>
                  </a:cubicBezTo>
                  <a:cubicBezTo>
                    <a:pt x="1392" y="0"/>
                    <a:pt x="1381" y="0"/>
                    <a:pt x="1370" y="0"/>
                  </a:cubicBezTo>
                  <a:cubicBezTo>
                    <a:pt x="1370" y="0"/>
                    <a:pt x="1370" y="0"/>
                    <a:pt x="1370" y="0"/>
                  </a:cubicBezTo>
                  <a:cubicBezTo>
                    <a:pt x="1368" y="0"/>
                    <a:pt x="1366" y="0"/>
                    <a:pt x="1364" y="0"/>
                  </a:cubicBezTo>
                  <a:cubicBezTo>
                    <a:pt x="1345" y="0"/>
                    <a:pt x="1326" y="1"/>
                    <a:pt x="1307" y="2"/>
                  </a:cubicBezTo>
                  <a:cubicBezTo>
                    <a:pt x="1304" y="2"/>
                    <a:pt x="1300" y="2"/>
                    <a:pt x="1297" y="2"/>
                  </a:cubicBezTo>
                  <a:cubicBezTo>
                    <a:pt x="1296" y="2"/>
                    <a:pt x="1295" y="2"/>
                    <a:pt x="1294" y="2"/>
                  </a:cubicBezTo>
                  <a:cubicBezTo>
                    <a:pt x="1291" y="2"/>
                    <a:pt x="1288" y="2"/>
                    <a:pt x="1285" y="2"/>
                  </a:cubicBezTo>
                  <a:cubicBezTo>
                    <a:pt x="1283" y="3"/>
                    <a:pt x="1281" y="3"/>
                    <a:pt x="1280" y="3"/>
                  </a:cubicBezTo>
                  <a:cubicBezTo>
                    <a:pt x="1277" y="3"/>
                    <a:pt x="1275" y="3"/>
                    <a:pt x="1272" y="3"/>
                  </a:cubicBezTo>
                  <a:cubicBezTo>
                    <a:pt x="1270" y="3"/>
                    <a:pt x="1268" y="3"/>
                    <a:pt x="1266" y="3"/>
                  </a:cubicBezTo>
                  <a:cubicBezTo>
                    <a:pt x="1264" y="3"/>
                    <a:pt x="1261" y="4"/>
                    <a:pt x="1259" y="4"/>
                  </a:cubicBezTo>
                  <a:cubicBezTo>
                    <a:pt x="1208" y="6"/>
                    <a:pt x="1157" y="10"/>
                    <a:pt x="1107" y="13"/>
                  </a:cubicBezTo>
                  <a:cubicBezTo>
                    <a:pt x="971" y="22"/>
                    <a:pt x="833" y="38"/>
                    <a:pt x="691" y="55"/>
                  </a:cubicBezTo>
                  <a:cubicBezTo>
                    <a:pt x="616" y="64"/>
                    <a:pt x="538" y="73"/>
                    <a:pt x="459" y="80"/>
                  </a:cubicBezTo>
                  <a:cubicBezTo>
                    <a:pt x="358" y="88"/>
                    <a:pt x="258" y="105"/>
                    <a:pt x="161" y="123"/>
                  </a:cubicBezTo>
                  <a:cubicBezTo>
                    <a:pt x="126" y="130"/>
                    <a:pt x="92" y="136"/>
                    <a:pt x="58" y="142"/>
                  </a:cubicBezTo>
                  <a:cubicBezTo>
                    <a:pt x="38" y="145"/>
                    <a:pt x="19" y="148"/>
                    <a:pt x="0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31" y="149"/>
                    <a:pt x="45" y="147"/>
                    <a:pt x="59" y="144"/>
                  </a:cubicBezTo>
                  <a:cubicBezTo>
                    <a:pt x="92" y="139"/>
                    <a:pt x="127" y="133"/>
                    <a:pt x="162" y="1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2" name="Freeform 286"/>
            <p:cNvSpPr>
              <a:spLocks/>
            </p:cNvSpPr>
            <p:nvPr userDrawn="1"/>
          </p:nvSpPr>
          <p:spPr bwMode="auto">
            <a:xfrm>
              <a:off x="3638550" y="5173663"/>
              <a:ext cx="33338" cy="7938"/>
            </a:xfrm>
            <a:custGeom>
              <a:avLst/>
              <a:gdLst>
                <a:gd name="T0" fmla="*/ 0 w 12"/>
                <a:gd name="T1" fmla="*/ 3 h 3"/>
                <a:gd name="T2" fmla="*/ 6 w 12"/>
                <a:gd name="T3" fmla="*/ 3 h 3"/>
                <a:gd name="T4" fmla="*/ 9 w 12"/>
                <a:gd name="T5" fmla="*/ 2 h 3"/>
                <a:gd name="T6" fmla="*/ 12 w 12"/>
                <a:gd name="T7" fmla="*/ 1 h 3"/>
                <a:gd name="T8" fmla="*/ 7 w 12"/>
                <a:gd name="T9" fmla="*/ 0 h 3"/>
                <a:gd name="T10" fmla="*/ 0 w 1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2" y="3"/>
                    <a:pt x="4" y="3"/>
                    <a:pt x="6" y="3"/>
                  </a:cubicBezTo>
                  <a:cubicBezTo>
                    <a:pt x="7" y="3"/>
                    <a:pt x="8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1" y="1"/>
                    <a:pt x="9" y="1"/>
                    <a:pt x="7" y="0"/>
                  </a:cubicBezTo>
                  <a:cubicBezTo>
                    <a:pt x="5" y="1"/>
                    <a:pt x="2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3" name="Freeform 287"/>
            <p:cNvSpPr>
              <a:spLocks/>
            </p:cNvSpPr>
            <p:nvPr userDrawn="1"/>
          </p:nvSpPr>
          <p:spPr bwMode="auto">
            <a:xfrm>
              <a:off x="5826125" y="5332413"/>
              <a:ext cx="26988" cy="11113"/>
            </a:xfrm>
            <a:custGeom>
              <a:avLst/>
              <a:gdLst>
                <a:gd name="T0" fmla="*/ 4 w 10"/>
                <a:gd name="T1" fmla="*/ 4 h 4"/>
                <a:gd name="T2" fmla="*/ 10 w 10"/>
                <a:gd name="T3" fmla="*/ 2 h 4"/>
                <a:gd name="T4" fmla="*/ 7 w 10"/>
                <a:gd name="T5" fmla="*/ 0 h 4"/>
                <a:gd name="T6" fmla="*/ 0 w 10"/>
                <a:gd name="T7" fmla="*/ 2 h 4"/>
                <a:gd name="T8" fmla="*/ 4 w 10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4" y="4"/>
                  </a:moveTo>
                  <a:cubicBezTo>
                    <a:pt x="6" y="3"/>
                    <a:pt x="8" y="2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1" y="3"/>
                    <a:pt x="2" y="3"/>
                    <a:pt x="4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4" name="Freeform 288"/>
            <p:cNvSpPr>
              <a:spLocks/>
            </p:cNvSpPr>
            <p:nvPr userDrawn="1"/>
          </p:nvSpPr>
          <p:spPr bwMode="auto">
            <a:xfrm>
              <a:off x="5657850" y="5386388"/>
              <a:ext cx="30163" cy="6350"/>
            </a:xfrm>
            <a:custGeom>
              <a:avLst/>
              <a:gdLst>
                <a:gd name="T0" fmla="*/ 8 w 11"/>
                <a:gd name="T1" fmla="*/ 2 h 2"/>
                <a:gd name="T2" fmla="*/ 11 w 11"/>
                <a:gd name="T3" fmla="*/ 1 h 2"/>
                <a:gd name="T4" fmla="*/ 4 w 11"/>
                <a:gd name="T5" fmla="*/ 0 h 2"/>
                <a:gd name="T6" fmla="*/ 0 w 11"/>
                <a:gd name="T7" fmla="*/ 1 h 2"/>
                <a:gd name="T8" fmla="*/ 8 w 1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8" y="2"/>
                  </a:moveTo>
                  <a:cubicBezTo>
                    <a:pt x="9" y="2"/>
                    <a:pt x="10" y="2"/>
                    <a:pt x="11" y="1"/>
                  </a:cubicBezTo>
                  <a:cubicBezTo>
                    <a:pt x="8" y="1"/>
                    <a:pt x="6" y="1"/>
                    <a:pt x="4" y="0"/>
                  </a:cubicBezTo>
                  <a:cubicBezTo>
                    <a:pt x="3" y="0"/>
                    <a:pt x="2" y="1"/>
                    <a:pt x="0" y="1"/>
                  </a:cubicBezTo>
                  <a:cubicBezTo>
                    <a:pt x="3" y="1"/>
                    <a:pt x="5" y="2"/>
                    <a:pt x="8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5" name="Freeform 289"/>
            <p:cNvSpPr>
              <a:spLocks/>
            </p:cNvSpPr>
            <p:nvPr userDrawn="1"/>
          </p:nvSpPr>
          <p:spPr bwMode="auto">
            <a:xfrm>
              <a:off x="3438525" y="5157788"/>
              <a:ext cx="14288" cy="3175"/>
            </a:xfrm>
            <a:custGeom>
              <a:avLst/>
              <a:gdLst>
                <a:gd name="T0" fmla="*/ 1 w 5"/>
                <a:gd name="T1" fmla="*/ 1 h 1"/>
                <a:gd name="T2" fmla="*/ 5 w 5"/>
                <a:gd name="T3" fmla="*/ 0 h 1"/>
                <a:gd name="T4" fmla="*/ 0 w 5"/>
                <a:gd name="T5" fmla="*/ 1 h 1"/>
                <a:gd name="T6" fmla="*/ 1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1"/>
                  </a:moveTo>
                  <a:cubicBezTo>
                    <a:pt x="2" y="1"/>
                    <a:pt x="4" y="1"/>
                    <a:pt x="5" y="0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6" name="Freeform 290"/>
            <p:cNvSpPr>
              <a:spLocks/>
            </p:cNvSpPr>
            <p:nvPr userDrawn="1"/>
          </p:nvSpPr>
          <p:spPr bwMode="auto">
            <a:xfrm>
              <a:off x="3675062" y="5180013"/>
              <a:ext cx="31750" cy="7938"/>
            </a:xfrm>
            <a:custGeom>
              <a:avLst/>
              <a:gdLst>
                <a:gd name="T0" fmla="*/ 0 w 12"/>
                <a:gd name="T1" fmla="*/ 2 h 3"/>
                <a:gd name="T2" fmla="*/ 6 w 12"/>
                <a:gd name="T3" fmla="*/ 3 h 3"/>
                <a:gd name="T4" fmla="*/ 12 w 12"/>
                <a:gd name="T5" fmla="*/ 1 h 3"/>
                <a:gd name="T6" fmla="*/ 6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4" y="3"/>
                    <a:pt x="6" y="3"/>
                  </a:cubicBezTo>
                  <a:cubicBezTo>
                    <a:pt x="8" y="2"/>
                    <a:pt x="10" y="2"/>
                    <a:pt x="12" y="1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7" name="Freeform 291"/>
            <p:cNvSpPr>
              <a:spLocks/>
            </p:cNvSpPr>
            <p:nvPr userDrawn="1"/>
          </p:nvSpPr>
          <p:spPr bwMode="auto">
            <a:xfrm>
              <a:off x="3606800" y="5170488"/>
              <a:ext cx="31750" cy="9525"/>
            </a:xfrm>
            <a:custGeom>
              <a:avLst/>
              <a:gdLst>
                <a:gd name="T0" fmla="*/ 0 w 12"/>
                <a:gd name="T1" fmla="*/ 2 h 3"/>
                <a:gd name="T2" fmla="*/ 5 w 12"/>
                <a:gd name="T3" fmla="*/ 3 h 3"/>
                <a:gd name="T4" fmla="*/ 7 w 12"/>
                <a:gd name="T5" fmla="*/ 2 h 3"/>
                <a:gd name="T6" fmla="*/ 12 w 12"/>
                <a:gd name="T7" fmla="*/ 0 h 3"/>
                <a:gd name="T8" fmla="*/ 7 w 12"/>
                <a:gd name="T9" fmla="*/ 0 h 3"/>
                <a:gd name="T10" fmla="*/ 0 w 12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4" y="3"/>
                    <a:pt x="5" y="3"/>
                  </a:cubicBezTo>
                  <a:cubicBezTo>
                    <a:pt x="6" y="3"/>
                    <a:pt x="7" y="2"/>
                    <a:pt x="7" y="2"/>
                  </a:cubicBezTo>
                  <a:cubicBezTo>
                    <a:pt x="9" y="2"/>
                    <a:pt x="10" y="1"/>
                    <a:pt x="12" y="0"/>
                  </a:cubicBezTo>
                  <a:cubicBezTo>
                    <a:pt x="10" y="0"/>
                    <a:pt x="9" y="0"/>
                    <a:pt x="7" y="0"/>
                  </a:cubicBezTo>
                  <a:cubicBezTo>
                    <a:pt x="5" y="1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8" name="Freeform 292"/>
            <p:cNvSpPr>
              <a:spLocks/>
            </p:cNvSpPr>
            <p:nvPr userDrawn="1"/>
          </p:nvSpPr>
          <p:spPr bwMode="auto">
            <a:xfrm>
              <a:off x="3538537" y="5162550"/>
              <a:ext cx="33338" cy="7938"/>
            </a:xfrm>
            <a:custGeom>
              <a:avLst/>
              <a:gdLst>
                <a:gd name="T0" fmla="*/ 0 w 12"/>
                <a:gd name="T1" fmla="*/ 2 h 3"/>
                <a:gd name="T2" fmla="*/ 5 w 12"/>
                <a:gd name="T3" fmla="*/ 3 h 3"/>
                <a:gd name="T4" fmla="*/ 12 w 12"/>
                <a:gd name="T5" fmla="*/ 0 h 3"/>
                <a:gd name="T6" fmla="*/ 9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3" y="2"/>
                    <a:pt x="5" y="3"/>
                  </a:cubicBezTo>
                  <a:cubicBezTo>
                    <a:pt x="7" y="2"/>
                    <a:pt x="10" y="1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6" y="1"/>
                    <a:pt x="3" y="2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9" name="Freeform 293"/>
            <p:cNvSpPr>
              <a:spLocks/>
            </p:cNvSpPr>
            <p:nvPr userDrawn="1"/>
          </p:nvSpPr>
          <p:spPr bwMode="auto">
            <a:xfrm>
              <a:off x="5688013" y="5378450"/>
              <a:ext cx="26988" cy="7938"/>
            </a:xfrm>
            <a:custGeom>
              <a:avLst/>
              <a:gdLst>
                <a:gd name="T0" fmla="*/ 4 w 10"/>
                <a:gd name="T1" fmla="*/ 0 h 3"/>
                <a:gd name="T2" fmla="*/ 0 w 10"/>
                <a:gd name="T3" fmla="*/ 1 h 3"/>
                <a:gd name="T4" fmla="*/ 6 w 10"/>
                <a:gd name="T5" fmla="*/ 3 h 3"/>
                <a:gd name="T6" fmla="*/ 10 w 10"/>
                <a:gd name="T7" fmla="*/ 2 h 3"/>
                <a:gd name="T8" fmla="*/ 4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8" y="2"/>
                    <a:pt x="9" y="2"/>
                    <a:pt x="10" y="2"/>
                  </a:cubicBezTo>
                  <a:cubicBezTo>
                    <a:pt x="8" y="1"/>
                    <a:pt x="6" y="1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0" name="Freeform 294"/>
            <p:cNvSpPr>
              <a:spLocks/>
            </p:cNvSpPr>
            <p:nvPr userDrawn="1"/>
          </p:nvSpPr>
          <p:spPr bwMode="auto">
            <a:xfrm>
              <a:off x="5768975" y="5351463"/>
              <a:ext cx="26988" cy="11113"/>
            </a:xfrm>
            <a:custGeom>
              <a:avLst/>
              <a:gdLst>
                <a:gd name="T0" fmla="*/ 6 w 10"/>
                <a:gd name="T1" fmla="*/ 0 h 4"/>
                <a:gd name="T2" fmla="*/ 0 w 10"/>
                <a:gd name="T3" fmla="*/ 2 h 4"/>
                <a:gd name="T4" fmla="*/ 5 w 10"/>
                <a:gd name="T5" fmla="*/ 4 h 4"/>
                <a:gd name="T6" fmla="*/ 10 w 10"/>
                <a:gd name="T7" fmla="*/ 2 h 4"/>
                <a:gd name="T8" fmla="*/ 6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6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1" y="3"/>
                    <a:pt x="3" y="3"/>
                    <a:pt x="5" y="4"/>
                  </a:cubicBezTo>
                  <a:cubicBezTo>
                    <a:pt x="6" y="3"/>
                    <a:pt x="8" y="3"/>
                    <a:pt x="10" y="2"/>
                  </a:cubicBezTo>
                  <a:cubicBezTo>
                    <a:pt x="9" y="1"/>
                    <a:pt x="7" y="1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1" name="Freeform 295"/>
            <p:cNvSpPr>
              <a:spLocks/>
            </p:cNvSpPr>
            <p:nvPr userDrawn="1"/>
          </p:nvSpPr>
          <p:spPr bwMode="auto">
            <a:xfrm>
              <a:off x="5741988" y="5362575"/>
              <a:ext cx="26988" cy="7938"/>
            </a:xfrm>
            <a:custGeom>
              <a:avLst/>
              <a:gdLst>
                <a:gd name="T0" fmla="*/ 5 w 10"/>
                <a:gd name="T1" fmla="*/ 0 h 3"/>
                <a:gd name="T2" fmla="*/ 0 w 10"/>
                <a:gd name="T3" fmla="*/ 1 h 3"/>
                <a:gd name="T4" fmla="*/ 5 w 10"/>
                <a:gd name="T5" fmla="*/ 3 h 3"/>
                <a:gd name="T6" fmla="*/ 10 w 10"/>
                <a:gd name="T7" fmla="*/ 1 h 3"/>
                <a:gd name="T8" fmla="*/ 5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1" y="2"/>
                    <a:pt x="3" y="2"/>
                    <a:pt x="5" y="3"/>
                  </a:cubicBezTo>
                  <a:cubicBezTo>
                    <a:pt x="6" y="2"/>
                    <a:pt x="8" y="2"/>
                    <a:pt x="10" y="1"/>
                  </a:cubicBezTo>
                  <a:cubicBezTo>
                    <a:pt x="8" y="1"/>
                    <a:pt x="7" y="0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2" name="Freeform 296"/>
            <p:cNvSpPr>
              <a:spLocks/>
            </p:cNvSpPr>
            <p:nvPr userDrawn="1"/>
          </p:nvSpPr>
          <p:spPr bwMode="auto">
            <a:xfrm>
              <a:off x="5715000" y="5370513"/>
              <a:ext cx="26988" cy="7938"/>
            </a:xfrm>
            <a:custGeom>
              <a:avLst/>
              <a:gdLst>
                <a:gd name="T0" fmla="*/ 4 w 10"/>
                <a:gd name="T1" fmla="*/ 0 h 3"/>
                <a:gd name="T2" fmla="*/ 0 w 10"/>
                <a:gd name="T3" fmla="*/ 2 h 3"/>
                <a:gd name="T4" fmla="*/ 5 w 10"/>
                <a:gd name="T5" fmla="*/ 3 h 3"/>
                <a:gd name="T6" fmla="*/ 10 w 10"/>
                <a:gd name="T7" fmla="*/ 2 h 3"/>
                <a:gd name="T8" fmla="*/ 4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4" y="0"/>
                  </a:moveTo>
                  <a:cubicBezTo>
                    <a:pt x="3" y="1"/>
                    <a:pt x="1" y="1"/>
                    <a:pt x="0" y="2"/>
                  </a:cubicBezTo>
                  <a:cubicBezTo>
                    <a:pt x="2" y="2"/>
                    <a:pt x="3" y="2"/>
                    <a:pt x="5" y="3"/>
                  </a:cubicBezTo>
                  <a:cubicBezTo>
                    <a:pt x="7" y="3"/>
                    <a:pt x="8" y="2"/>
                    <a:pt x="10" y="2"/>
                  </a:cubicBezTo>
                  <a:cubicBezTo>
                    <a:pt x="8" y="1"/>
                    <a:pt x="6" y="1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3" name="Freeform 297"/>
            <p:cNvSpPr>
              <a:spLocks/>
            </p:cNvSpPr>
            <p:nvPr userDrawn="1"/>
          </p:nvSpPr>
          <p:spPr bwMode="auto">
            <a:xfrm>
              <a:off x="5603875" y="5400675"/>
              <a:ext cx="12700" cy="3175"/>
            </a:xfrm>
            <a:custGeom>
              <a:avLst/>
              <a:gdLst>
                <a:gd name="T0" fmla="*/ 1 w 5"/>
                <a:gd name="T1" fmla="*/ 0 h 1"/>
                <a:gd name="T2" fmla="*/ 0 w 5"/>
                <a:gd name="T3" fmla="*/ 1 h 1"/>
                <a:gd name="T4" fmla="*/ 5 w 5"/>
                <a:gd name="T5" fmla="*/ 1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2" y="1"/>
                    <a:pt x="4" y="1"/>
                    <a:pt x="5" y="1"/>
                  </a:cubicBezTo>
                  <a:cubicBezTo>
                    <a:pt x="4" y="1"/>
                    <a:pt x="3" y="1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4" name="Freeform 298"/>
            <p:cNvSpPr>
              <a:spLocks/>
            </p:cNvSpPr>
            <p:nvPr userDrawn="1"/>
          </p:nvSpPr>
          <p:spPr bwMode="auto">
            <a:xfrm>
              <a:off x="3611562" y="5154613"/>
              <a:ext cx="33338" cy="7938"/>
            </a:xfrm>
            <a:custGeom>
              <a:avLst/>
              <a:gdLst>
                <a:gd name="T0" fmla="*/ 0 w 12"/>
                <a:gd name="T1" fmla="*/ 2 h 3"/>
                <a:gd name="T2" fmla="*/ 5 w 12"/>
                <a:gd name="T3" fmla="*/ 3 h 3"/>
                <a:gd name="T4" fmla="*/ 12 w 12"/>
                <a:gd name="T5" fmla="*/ 0 h 3"/>
                <a:gd name="T6" fmla="*/ 9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3"/>
                    <a:pt x="3" y="3"/>
                    <a:pt x="5" y="3"/>
                  </a:cubicBezTo>
                  <a:cubicBezTo>
                    <a:pt x="7" y="2"/>
                    <a:pt x="10" y="1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6" y="1"/>
                    <a:pt x="3" y="2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5" name="Freeform 299"/>
            <p:cNvSpPr>
              <a:spLocks/>
            </p:cNvSpPr>
            <p:nvPr userDrawn="1"/>
          </p:nvSpPr>
          <p:spPr bwMode="auto">
            <a:xfrm>
              <a:off x="5853113" y="5345113"/>
              <a:ext cx="26988" cy="11113"/>
            </a:xfrm>
            <a:custGeom>
              <a:avLst/>
              <a:gdLst>
                <a:gd name="T0" fmla="*/ 4 w 10"/>
                <a:gd name="T1" fmla="*/ 4 h 4"/>
                <a:gd name="T2" fmla="*/ 10 w 10"/>
                <a:gd name="T3" fmla="*/ 2 h 4"/>
                <a:gd name="T4" fmla="*/ 7 w 10"/>
                <a:gd name="T5" fmla="*/ 0 h 4"/>
                <a:gd name="T6" fmla="*/ 0 w 10"/>
                <a:gd name="T7" fmla="*/ 2 h 4"/>
                <a:gd name="T8" fmla="*/ 4 w 10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4" y="4"/>
                  </a:moveTo>
                  <a:cubicBezTo>
                    <a:pt x="6" y="4"/>
                    <a:pt x="8" y="3"/>
                    <a:pt x="10" y="2"/>
                  </a:cubicBezTo>
                  <a:cubicBezTo>
                    <a:pt x="9" y="2"/>
                    <a:pt x="8" y="1"/>
                    <a:pt x="7" y="0"/>
                  </a:cubicBezTo>
                  <a:cubicBezTo>
                    <a:pt x="4" y="1"/>
                    <a:pt x="2" y="2"/>
                    <a:pt x="0" y="2"/>
                  </a:cubicBezTo>
                  <a:cubicBezTo>
                    <a:pt x="1" y="3"/>
                    <a:pt x="3" y="4"/>
                    <a:pt x="4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6" name="Freeform 300"/>
            <p:cNvSpPr>
              <a:spLocks/>
            </p:cNvSpPr>
            <p:nvPr userDrawn="1"/>
          </p:nvSpPr>
          <p:spPr bwMode="auto">
            <a:xfrm>
              <a:off x="3544887" y="5149850"/>
              <a:ext cx="31750" cy="7938"/>
            </a:xfrm>
            <a:custGeom>
              <a:avLst/>
              <a:gdLst>
                <a:gd name="T0" fmla="*/ 0 w 12"/>
                <a:gd name="T1" fmla="*/ 3 h 3"/>
                <a:gd name="T2" fmla="*/ 2 w 12"/>
                <a:gd name="T3" fmla="*/ 3 h 3"/>
                <a:gd name="T4" fmla="*/ 12 w 12"/>
                <a:gd name="T5" fmla="*/ 0 h 3"/>
                <a:gd name="T6" fmla="*/ 11 w 12"/>
                <a:gd name="T7" fmla="*/ 0 h 3"/>
                <a:gd name="T8" fmla="*/ 0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6" y="2"/>
                    <a:pt x="9" y="1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7" y="1"/>
                    <a:pt x="4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7" name="Freeform 301"/>
            <p:cNvSpPr>
              <a:spLocks/>
            </p:cNvSpPr>
            <p:nvPr userDrawn="1"/>
          </p:nvSpPr>
          <p:spPr bwMode="auto">
            <a:xfrm>
              <a:off x="5715000" y="5386388"/>
              <a:ext cx="26988" cy="6350"/>
            </a:xfrm>
            <a:custGeom>
              <a:avLst/>
              <a:gdLst>
                <a:gd name="T0" fmla="*/ 3 w 10"/>
                <a:gd name="T1" fmla="*/ 0 h 2"/>
                <a:gd name="T2" fmla="*/ 0 w 10"/>
                <a:gd name="T3" fmla="*/ 0 h 2"/>
                <a:gd name="T4" fmla="*/ 7 w 10"/>
                <a:gd name="T5" fmla="*/ 2 h 2"/>
                <a:gd name="T6" fmla="*/ 10 w 10"/>
                <a:gd name="T7" fmla="*/ 1 h 2"/>
                <a:gd name="T8" fmla="*/ 3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1"/>
                    <a:pt x="5" y="1"/>
                    <a:pt x="7" y="2"/>
                  </a:cubicBezTo>
                  <a:cubicBezTo>
                    <a:pt x="8" y="2"/>
                    <a:pt x="9" y="2"/>
                    <a:pt x="10" y="1"/>
                  </a:cubicBezTo>
                  <a:cubicBezTo>
                    <a:pt x="8" y="1"/>
                    <a:pt x="6" y="0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8" name="Freeform 302"/>
            <p:cNvSpPr>
              <a:spLocks/>
            </p:cNvSpPr>
            <p:nvPr userDrawn="1"/>
          </p:nvSpPr>
          <p:spPr bwMode="auto">
            <a:xfrm>
              <a:off x="3579812" y="5151438"/>
              <a:ext cx="31750" cy="9525"/>
            </a:xfrm>
            <a:custGeom>
              <a:avLst/>
              <a:gdLst>
                <a:gd name="T0" fmla="*/ 0 w 12"/>
                <a:gd name="T1" fmla="*/ 3 h 3"/>
                <a:gd name="T2" fmla="*/ 3 w 12"/>
                <a:gd name="T3" fmla="*/ 3 h 3"/>
                <a:gd name="T4" fmla="*/ 12 w 12"/>
                <a:gd name="T5" fmla="*/ 0 h 3"/>
                <a:gd name="T6" fmla="*/ 9 w 12"/>
                <a:gd name="T7" fmla="*/ 0 h 3"/>
                <a:gd name="T8" fmla="*/ 0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1" y="3"/>
                    <a:pt x="2" y="3"/>
                    <a:pt x="3" y="3"/>
                  </a:cubicBezTo>
                  <a:cubicBezTo>
                    <a:pt x="6" y="2"/>
                    <a:pt x="9" y="1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6" y="1"/>
                    <a:pt x="3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9" name="Freeform 303"/>
            <p:cNvSpPr>
              <a:spLocks/>
            </p:cNvSpPr>
            <p:nvPr userDrawn="1"/>
          </p:nvSpPr>
          <p:spPr bwMode="auto">
            <a:xfrm>
              <a:off x="3508375" y="5151438"/>
              <a:ext cx="22225" cy="3175"/>
            </a:xfrm>
            <a:custGeom>
              <a:avLst/>
              <a:gdLst>
                <a:gd name="T0" fmla="*/ 1 w 8"/>
                <a:gd name="T1" fmla="*/ 1 h 1"/>
                <a:gd name="T2" fmla="*/ 8 w 8"/>
                <a:gd name="T3" fmla="*/ 0 h 1"/>
                <a:gd name="T4" fmla="*/ 0 w 8"/>
                <a:gd name="T5" fmla="*/ 1 h 1"/>
                <a:gd name="T6" fmla="*/ 1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1" y="1"/>
                  </a:moveTo>
                  <a:cubicBezTo>
                    <a:pt x="4" y="1"/>
                    <a:pt x="6" y="0"/>
                    <a:pt x="8" y="0"/>
                  </a:cubicBezTo>
                  <a:cubicBezTo>
                    <a:pt x="5" y="0"/>
                    <a:pt x="3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0" name="Freeform 304"/>
            <p:cNvSpPr>
              <a:spLocks/>
            </p:cNvSpPr>
            <p:nvPr userDrawn="1"/>
          </p:nvSpPr>
          <p:spPr bwMode="auto">
            <a:xfrm>
              <a:off x="5822950" y="5354638"/>
              <a:ext cx="30163" cy="11113"/>
            </a:xfrm>
            <a:custGeom>
              <a:avLst/>
              <a:gdLst>
                <a:gd name="T0" fmla="*/ 7 w 11"/>
                <a:gd name="T1" fmla="*/ 0 h 4"/>
                <a:gd name="T2" fmla="*/ 0 w 11"/>
                <a:gd name="T3" fmla="*/ 2 h 4"/>
                <a:gd name="T4" fmla="*/ 5 w 11"/>
                <a:gd name="T5" fmla="*/ 4 h 4"/>
                <a:gd name="T6" fmla="*/ 11 w 11"/>
                <a:gd name="T7" fmla="*/ 2 h 4"/>
                <a:gd name="T8" fmla="*/ 7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7" y="0"/>
                  </a:moveTo>
                  <a:cubicBezTo>
                    <a:pt x="5" y="1"/>
                    <a:pt x="2" y="2"/>
                    <a:pt x="0" y="2"/>
                  </a:cubicBezTo>
                  <a:cubicBezTo>
                    <a:pt x="2" y="3"/>
                    <a:pt x="3" y="3"/>
                    <a:pt x="5" y="4"/>
                  </a:cubicBezTo>
                  <a:cubicBezTo>
                    <a:pt x="7" y="4"/>
                    <a:pt x="9" y="3"/>
                    <a:pt x="11" y="2"/>
                  </a:cubicBezTo>
                  <a:cubicBezTo>
                    <a:pt x="9" y="2"/>
                    <a:pt x="8" y="1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1" name="Freeform 305"/>
            <p:cNvSpPr>
              <a:spLocks/>
            </p:cNvSpPr>
            <p:nvPr userDrawn="1"/>
          </p:nvSpPr>
          <p:spPr bwMode="auto">
            <a:xfrm>
              <a:off x="3648075" y="5157788"/>
              <a:ext cx="31750" cy="7938"/>
            </a:xfrm>
            <a:custGeom>
              <a:avLst/>
              <a:gdLst>
                <a:gd name="T0" fmla="*/ 0 w 12"/>
                <a:gd name="T1" fmla="*/ 2 h 3"/>
                <a:gd name="T2" fmla="*/ 5 w 12"/>
                <a:gd name="T3" fmla="*/ 3 h 3"/>
                <a:gd name="T4" fmla="*/ 12 w 12"/>
                <a:gd name="T5" fmla="*/ 0 h 3"/>
                <a:gd name="T6" fmla="*/ 8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1" y="3"/>
                    <a:pt x="3" y="3"/>
                    <a:pt x="5" y="3"/>
                  </a:cubicBezTo>
                  <a:cubicBezTo>
                    <a:pt x="7" y="2"/>
                    <a:pt x="10" y="1"/>
                    <a:pt x="12" y="0"/>
                  </a:cubicBezTo>
                  <a:cubicBezTo>
                    <a:pt x="11" y="0"/>
                    <a:pt x="9" y="0"/>
                    <a:pt x="8" y="0"/>
                  </a:cubicBezTo>
                  <a:cubicBezTo>
                    <a:pt x="5" y="1"/>
                    <a:pt x="2" y="2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2" name="Freeform 306"/>
            <p:cNvSpPr>
              <a:spLocks/>
            </p:cNvSpPr>
            <p:nvPr userDrawn="1"/>
          </p:nvSpPr>
          <p:spPr bwMode="auto">
            <a:xfrm>
              <a:off x="5768975" y="5370513"/>
              <a:ext cx="26988" cy="7938"/>
            </a:xfrm>
            <a:custGeom>
              <a:avLst/>
              <a:gdLst>
                <a:gd name="T0" fmla="*/ 5 w 10"/>
                <a:gd name="T1" fmla="*/ 0 h 3"/>
                <a:gd name="T2" fmla="*/ 0 w 10"/>
                <a:gd name="T3" fmla="*/ 2 h 3"/>
                <a:gd name="T4" fmla="*/ 5 w 10"/>
                <a:gd name="T5" fmla="*/ 3 h 3"/>
                <a:gd name="T6" fmla="*/ 10 w 10"/>
                <a:gd name="T7" fmla="*/ 2 h 3"/>
                <a:gd name="T8" fmla="*/ 5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5" y="0"/>
                  </a:moveTo>
                  <a:cubicBezTo>
                    <a:pt x="3" y="1"/>
                    <a:pt x="1" y="1"/>
                    <a:pt x="0" y="2"/>
                  </a:cubicBezTo>
                  <a:cubicBezTo>
                    <a:pt x="2" y="2"/>
                    <a:pt x="3" y="3"/>
                    <a:pt x="5" y="3"/>
                  </a:cubicBezTo>
                  <a:cubicBezTo>
                    <a:pt x="7" y="3"/>
                    <a:pt x="8" y="3"/>
                    <a:pt x="10" y="2"/>
                  </a:cubicBezTo>
                  <a:cubicBezTo>
                    <a:pt x="8" y="2"/>
                    <a:pt x="7" y="1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3" name="Freeform 307"/>
            <p:cNvSpPr>
              <a:spLocks/>
            </p:cNvSpPr>
            <p:nvPr userDrawn="1"/>
          </p:nvSpPr>
          <p:spPr bwMode="auto">
            <a:xfrm>
              <a:off x="5684838" y="5392738"/>
              <a:ext cx="30163" cy="4763"/>
            </a:xfrm>
            <a:custGeom>
              <a:avLst/>
              <a:gdLst>
                <a:gd name="T0" fmla="*/ 9 w 11"/>
                <a:gd name="T1" fmla="*/ 2 h 2"/>
                <a:gd name="T2" fmla="*/ 11 w 11"/>
                <a:gd name="T3" fmla="*/ 1 h 2"/>
                <a:gd name="T4" fmla="*/ 3 w 11"/>
                <a:gd name="T5" fmla="*/ 0 h 2"/>
                <a:gd name="T6" fmla="*/ 0 w 11"/>
                <a:gd name="T7" fmla="*/ 1 h 2"/>
                <a:gd name="T8" fmla="*/ 9 w 1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9" y="2"/>
                  </a:moveTo>
                  <a:cubicBezTo>
                    <a:pt x="10" y="2"/>
                    <a:pt x="10" y="2"/>
                    <a:pt x="11" y="1"/>
                  </a:cubicBezTo>
                  <a:cubicBezTo>
                    <a:pt x="8" y="1"/>
                    <a:pt x="6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3" y="1"/>
                    <a:pt x="6" y="1"/>
                    <a:pt x="9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4" name="Freeform 308"/>
            <p:cNvSpPr>
              <a:spLocks/>
            </p:cNvSpPr>
            <p:nvPr userDrawn="1"/>
          </p:nvSpPr>
          <p:spPr bwMode="auto">
            <a:xfrm>
              <a:off x="-222250" y="5143500"/>
              <a:ext cx="3602038" cy="412750"/>
            </a:xfrm>
            <a:custGeom>
              <a:avLst/>
              <a:gdLst>
                <a:gd name="T0" fmla="*/ 360 w 1329"/>
                <a:gd name="T1" fmla="*/ 102 h 151"/>
                <a:gd name="T2" fmla="*/ 596 w 1329"/>
                <a:gd name="T3" fmla="*/ 77 h 151"/>
                <a:gd name="T4" fmla="*/ 1017 w 1329"/>
                <a:gd name="T5" fmla="*/ 26 h 151"/>
                <a:gd name="T6" fmla="*/ 1176 w 1329"/>
                <a:gd name="T7" fmla="*/ 11 h 151"/>
                <a:gd name="T8" fmla="*/ 1182 w 1329"/>
                <a:gd name="T9" fmla="*/ 11 h 151"/>
                <a:gd name="T10" fmla="*/ 1190 w 1329"/>
                <a:gd name="T11" fmla="*/ 10 h 151"/>
                <a:gd name="T12" fmla="*/ 1197 w 1329"/>
                <a:gd name="T13" fmla="*/ 9 h 151"/>
                <a:gd name="T14" fmla="*/ 1204 w 1329"/>
                <a:gd name="T15" fmla="*/ 9 h 151"/>
                <a:gd name="T16" fmla="*/ 1212 w 1329"/>
                <a:gd name="T17" fmla="*/ 8 h 151"/>
                <a:gd name="T18" fmla="*/ 1219 w 1329"/>
                <a:gd name="T19" fmla="*/ 8 h 151"/>
                <a:gd name="T20" fmla="*/ 1227 w 1329"/>
                <a:gd name="T21" fmla="*/ 7 h 151"/>
                <a:gd name="T22" fmla="*/ 1233 w 1329"/>
                <a:gd name="T23" fmla="*/ 7 h 151"/>
                <a:gd name="T24" fmla="*/ 1243 w 1329"/>
                <a:gd name="T25" fmla="*/ 6 h 151"/>
                <a:gd name="T26" fmla="*/ 1247 w 1329"/>
                <a:gd name="T27" fmla="*/ 6 h 151"/>
                <a:gd name="T28" fmla="*/ 1258 w 1329"/>
                <a:gd name="T29" fmla="*/ 5 h 151"/>
                <a:gd name="T30" fmla="*/ 1261 w 1329"/>
                <a:gd name="T31" fmla="*/ 5 h 151"/>
                <a:gd name="T32" fmla="*/ 1292 w 1329"/>
                <a:gd name="T33" fmla="*/ 2 h 151"/>
                <a:gd name="T34" fmla="*/ 1329 w 1329"/>
                <a:gd name="T35" fmla="*/ 0 h 151"/>
                <a:gd name="T36" fmla="*/ 1302 w 1329"/>
                <a:gd name="T37" fmla="*/ 1 h 151"/>
                <a:gd name="T38" fmla="*/ 1278 w 1329"/>
                <a:gd name="T39" fmla="*/ 1 h 151"/>
                <a:gd name="T40" fmla="*/ 1234 w 1329"/>
                <a:gd name="T41" fmla="*/ 4 h 151"/>
                <a:gd name="T42" fmla="*/ 1233 w 1329"/>
                <a:gd name="T43" fmla="*/ 4 h 151"/>
                <a:gd name="T44" fmla="*/ 1223 w 1329"/>
                <a:gd name="T45" fmla="*/ 5 h 151"/>
                <a:gd name="T46" fmla="*/ 1219 w 1329"/>
                <a:gd name="T47" fmla="*/ 5 h 151"/>
                <a:gd name="T48" fmla="*/ 1210 w 1329"/>
                <a:gd name="T49" fmla="*/ 5 h 151"/>
                <a:gd name="T50" fmla="*/ 1205 w 1329"/>
                <a:gd name="T51" fmla="*/ 6 h 151"/>
                <a:gd name="T52" fmla="*/ 1197 w 1329"/>
                <a:gd name="T53" fmla="*/ 6 h 151"/>
                <a:gd name="T54" fmla="*/ 1191 w 1329"/>
                <a:gd name="T55" fmla="*/ 7 h 151"/>
                <a:gd name="T56" fmla="*/ 1184 w 1329"/>
                <a:gd name="T57" fmla="*/ 8 h 151"/>
                <a:gd name="T58" fmla="*/ 1177 w 1329"/>
                <a:gd name="T59" fmla="*/ 8 h 151"/>
                <a:gd name="T60" fmla="*/ 1171 w 1329"/>
                <a:gd name="T61" fmla="*/ 9 h 151"/>
                <a:gd name="T62" fmla="*/ 1017 w 1329"/>
                <a:gd name="T63" fmla="*/ 23 h 151"/>
                <a:gd name="T64" fmla="*/ 596 w 1329"/>
                <a:gd name="T65" fmla="*/ 74 h 151"/>
                <a:gd name="T66" fmla="*/ 359 w 1329"/>
                <a:gd name="T67" fmla="*/ 99 h 151"/>
                <a:gd name="T68" fmla="*/ 56 w 1329"/>
                <a:gd name="T69" fmla="*/ 142 h 151"/>
                <a:gd name="T70" fmla="*/ 0 w 1329"/>
                <a:gd name="T71" fmla="*/ 151 h 151"/>
                <a:gd name="T72" fmla="*/ 18 w 1329"/>
                <a:gd name="T73" fmla="*/ 151 h 151"/>
                <a:gd name="T74" fmla="*/ 57 w 1329"/>
                <a:gd name="T75" fmla="*/ 145 h 151"/>
                <a:gd name="T76" fmla="*/ 360 w 1329"/>
                <a:gd name="T77" fmla="*/ 10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29" h="151">
                  <a:moveTo>
                    <a:pt x="360" y="102"/>
                  </a:moveTo>
                  <a:cubicBezTo>
                    <a:pt x="440" y="96"/>
                    <a:pt x="519" y="87"/>
                    <a:pt x="596" y="77"/>
                  </a:cubicBezTo>
                  <a:cubicBezTo>
                    <a:pt x="740" y="58"/>
                    <a:pt x="880" y="39"/>
                    <a:pt x="1017" y="26"/>
                  </a:cubicBezTo>
                  <a:cubicBezTo>
                    <a:pt x="1070" y="21"/>
                    <a:pt x="1123" y="16"/>
                    <a:pt x="1176" y="11"/>
                  </a:cubicBezTo>
                  <a:cubicBezTo>
                    <a:pt x="1178" y="11"/>
                    <a:pt x="1180" y="11"/>
                    <a:pt x="1182" y="11"/>
                  </a:cubicBezTo>
                  <a:cubicBezTo>
                    <a:pt x="1185" y="10"/>
                    <a:pt x="1188" y="10"/>
                    <a:pt x="1190" y="10"/>
                  </a:cubicBezTo>
                  <a:cubicBezTo>
                    <a:pt x="1193" y="10"/>
                    <a:pt x="1195" y="10"/>
                    <a:pt x="1197" y="9"/>
                  </a:cubicBezTo>
                  <a:cubicBezTo>
                    <a:pt x="1200" y="9"/>
                    <a:pt x="1202" y="9"/>
                    <a:pt x="1204" y="9"/>
                  </a:cubicBezTo>
                  <a:cubicBezTo>
                    <a:pt x="1207" y="9"/>
                    <a:pt x="1209" y="8"/>
                    <a:pt x="1212" y="8"/>
                  </a:cubicBezTo>
                  <a:cubicBezTo>
                    <a:pt x="1214" y="8"/>
                    <a:pt x="1216" y="8"/>
                    <a:pt x="1219" y="8"/>
                  </a:cubicBezTo>
                  <a:cubicBezTo>
                    <a:pt x="1221" y="8"/>
                    <a:pt x="1224" y="8"/>
                    <a:pt x="1227" y="7"/>
                  </a:cubicBezTo>
                  <a:cubicBezTo>
                    <a:pt x="1229" y="7"/>
                    <a:pt x="1231" y="7"/>
                    <a:pt x="1233" y="7"/>
                  </a:cubicBezTo>
                  <a:cubicBezTo>
                    <a:pt x="1236" y="7"/>
                    <a:pt x="1239" y="7"/>
                    <a:pt x="1243" y="6"/>
                  </a:cubicBezTo>
                  <a:cubicBezTo>
                    <a:pt x="1244" y="6"/>
                    <a:pt x="1246" y="6"/>
                    <a:pt x="1247" y="6"/>
                  </a:cubicBezTo>
                  <a:cubicBezTo>
                    <a:pt x="1251" y="6"/>
                    <a:pt x="1255" y="6"/>
                    <a:pt x="1258" y="5"/>
                  </a:cubicBezTo>
                  <a:cubicBezTo>
                    <a:pt x="1259" y="5"/>
                    <a:pt x="1260" y="5"/>
                    <a:pt x="1261" y="5"/>
                  </a:cubicBezTo>
                  <a:cubicBezTo>
                    <a:pt x="1271" y="4"/>
                    <a:pt x="1282" y="3"/>
                    <a:pt x="1292" y="2"/>
                  </a:cubicBezTo>
                  <a:cubicBezTo>
                    <a:pt x="1304" y="1"/>
                    <a:pt x="1316" y="1"/>
                    <a:pt x="1329" y="0"/>
                  </a:cubicBezTo>
                  <a:cubicBezTo>
                    <a:pt x="1320" y="0"/>
                    <a:pt x="1311" y="1"/>
                    <a:pt x="1302" y="1"/>
                  </a:cubicBezTo>
                  <a:cubicBezTo>
                    <a:pt x="1294" y="1"/>
                    <a:pt x="1286" y="1"/>
                    <a:pt x="1278" y="1"/>
                  </a:cubicBezTo>
                  <a:cubicBezTo>
                    <a:pt x="1263" y="2"/>
                    <a:pt x="1248" y="3"/>
                    <a:pt x="1234" y="4"/>
                  </a:cubicBezTo>
                  <a:cubicBezTo>
                    <a:pt x="1234" y="4"/>
                    <a:pt x="1234" y="4"/>
                    <a:pt x="1233" y="4"/>
                  </a:cubicBezTo>
                  <a:cubicBezTo>
                    <a:pt x="1230" y="4"/>
                    <a:pt x="1226" y="4"/>
                    <a:pt x="1223" y="5"/>
                  </a:cubicBezTo>
                  <a:cubicBezTo>
                    <a:pt x="1221" y="5"/>
                    <a:pt x="1220" y="5"/>
                    <a:pt x="1219" y="5"/>
                  </a:cubicBezTo>
                  <a:cubicBezTo>
                    <a:pt x="1216" y="5"/>
                    <a:pt x="1213" y="5"/>
                    <a:pt x="1210" y="5"/>
                  </a:cubicBezTo>
                  <a:cubicBezTo>
                    <a:pt x="1208" y="6"/>
                    <a:pt x="1207" y="6"/>
                    <a:pt x="1205" y="6"/>
                  </a:cubicBezTo>
                  <a:cubicBezTo>
                    <a:pt x="1203" y="6"/>
                    <a:pt x="1200" y="6"/>
                    <a:pt x="1197" y="6"/>
                  </a:cubicBezTo>
                  <a:cubicBezTo>
                    <a:pt x="1195" y="7"/>
                    <a:pt x="1193" y="7"/>
                    <a:pt x="1191" y="7"/>
                  </a:cubicBezTo>
                  <a:cubicBezTo>
                    <a:pt x="1189" y="7"/>
                    <a:pt x="1186" y="7"/>
                    <a:pt x="1184" y="8"/>
                  </a:cubicBezTo>
                  <a:cubicBezTo>
                    <a:pt x="1182" y="8"/>
                    <a:pt x="1179" y="8"/>
                    <a:pt x="1177" y="8"/>
                  </a:cubicBezTo>
                  <a:cubicBezTo>
                    <a:pt x="1175" y="8"/>
                    <a:pt x="1173" y="8"/>
                    <a:pt x="1171" y="9"/>
                  </a:cubicBezTo>
                  <a:cubicBezTo>
                    <a:pt x="1119" y="13"/>
                    <a:pt x="1068" y="18"/>
                    <a:pt x="1017" y="23"/>
                  </a:cubicBezTo>
                  <a:cubicBezTo>
                    <a:pt x="879" y="36"/>
                    <a:pt x="740" y="55"/>
                    <a:pt x="596" y="74"/>
                  </a:cubicBezTo>
                  <a:cubicBezTo>
                    <a:pt x="519" y="84"/>
                    <a:pt x="440" y="93"/>
                    <a:pt x="359" y="99"/>
                  </a:cubicBezTo>
                  <a:cubicBezTo>
                    <a:pt x="257" y="108"/>
                    <a:pt x="155" y="124"/>
                    <a:pt x="56" y="142"/>
                  </a:cubicBezTo>
                  <a:cubicBezTo>
                    <a:pt x="37" y="145"/>
                    <a:pt x="18" y="149"/>
                    <a:pt x="0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31" y="149"/>
                    <a:pt x="44" y="147"/>
                    <a:pt x="57" y="145"/>
                  </a:cubicBezTo>
                  <a:cubicBezTo>
                    <a:pt x="156" y="127"/>
                    <a:pt x="257" y="111"/>
                    <a:pt x="360" y="10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5" name="Freeform 309"/>
            <p:cNvSpPr>
              <a:spLocks/>
            </p:cNvSpPr>
            <p:nvPr userDrawn="1"/>
          </p:nvSpPr>
          <p:spPr bwMode="auto">
            <a:xfrm>
              <a:off x="5661025" y="5397500"/>
              <a:ext cx="20638" cy="3175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1 h 1"/>
                <a:gd name="T4" fmla="*/ 1 w 8"/>
                <a:gd name="T5" fmla="*/ 0 h 1"/>
                <a:gd name="T6" fmla="*/ 0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cubicBezTo>
                    <a:pt x="2" y="1"/>
                    <a:pt x="5" y="1"/>
                    <a:pt x="8" y="1"/>
                  </a:cubicBezTo>
                  <a:cubicBezTo>
                    <a:pt x="6" y="1"/>
                    <a:pt x="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6" name="Freeform 310"/>
            <p:cNvSpPr>
              <a:spLocks/>
            </p:cNvSpPr>
            <p:nvPr userDrawn="1"/>
          </p:nvSpPr>
          <p:spPr bwMode="auto">
            <a:xfrm>
              <a:off x="3683000" y="5160963"/>
              <a:ext cx="28575" cy="7938"/>
            </a:xfrm>
            <a:custGeom>
              <a:avLst/>
              <a:gdLst>
                <a:gd name="T0" fmla="*/ 0 w 11"/>
                <a:gd name="T1" fmla="*/ 2 h 3"/>
                <a:gd name="T2" fmla="*/ 5 w 11"/>
                <a:gd name="T3" fmla="*/ 3 h 3"/>
                <a:gd name="T4" fmla="*/ 11 w 11"/>
                <a:gd name="T5" fmla="*/ 1 h 3"/>
                <a:gd name="T6" fmla="*/ 6 w 11"/>
                <a:gd name="T7" fmla="*/ 0 h 3"/>
                <a:gd name="T8" fmla="*/ 0 w 1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0" y="2"/>
                  </a:moveTo>
                  <a:cubicBezTo>
                    <a:pt x="1" y="3"/>
                    <a:pt x="3" y="3"/>
                    <a:pt x="5" y="3"/>
                  </a:cubicBezTo>
                  <a:cubicBezTo>
                    <a:pt x="7" y="2"/>
                    <a:pt x="9" y="2"/>
                    <a:pt x="11" y="1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4" y="1"/>
                    <a:pt x="2" y="2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7" name="Freeform 311"/>
            <p:cNvSpPr>
              <a:spLocks/>
            </p:cNvSpPr>
            <p:nvPr userDrawn="1"/>
          </p:nvSpPr>
          <p:spPr bwMode="auto">
            <a:xfrm>
              <a:off x="5741988" y="5378450"/>
              <a:ext cx="26988" cy="7938"/>
            </a:xfrm>
            <a:custGeom>
              <a:avLst/>
              <a:gdLst>
                <a:gd name="T0" fmla="*/ 4 w 10"/>
                <a:gd name="T1" fmla="*/ 0 h 3"/>
                <a:gd name="T2" fmla="*/ 0 w 10"/>
                <a:gd name="T3" fmla="*/ 1 h 3"/>
                <a:gd name="T4" fmla="*/ 6 w 10"/>
                <a:gd name="T5" fmla="*/ 3 h 3"/>
                <a:gd name="T6" fmla="*/ 10 w 10"/>
                <a:gd name="T7" fmla="*/ 2 h 3"/>
                <a:gd name="T8" fmla="*/ 4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7" y="2"/>
                    <a:pt x="8" y="2"/>
                    <a:pt x="10" y="2"/>
                  </a:cubicBezTo>
                  <a:cubicBezTo>
                    <a:pt x="8" y="1"/>
                    <a:pt x="6" y="1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8" name="Freeform 312"/>
            <p:cNvSpPr>
              <a:spLocks/>
            </p:cNvSpPr>
            <p:nvPr userDrawn="1"/>
          </p:nvSpPr>
          <p:spPr bwMode="auto">
            <a:xfrm>
              <a:off x="3714750" y="5165725"/>
              <a:ext cx="30163" cy="4763"/>
            </a:xfrm>
            <a:custGeom>
              <a:avLst/>
              <a:gdLst>
                <a:gd name="T0" fmla="*/ 0 w 11"/>
                <a:gd name="T1" fmla="*/ 2 h 2"/>
                <a:gd name="T2" fmla="*/ 5 w 11"/>
                <a:gd name="T3" fmla="*/ 2 h 2"/>
                <a:gd name="T4" fmla="*/ 11 w 11"/>
                <a:gd name="T5" fmla="*/ 0 h 2"/>
                <a:gd name="T6" fmla="*/ 6 w 11"/>
                <a:gd name="T7" fmla="*/ 0 h 2"/>
                <a:gd name="T8" fmla="*/ 0 w 1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0" y="2"/>
                  </a:moveTo>
                  <a:cubicBezTo>
                    <a:pt x="1" y="2"/>
                    <a:pt x="3" y="2"/>
                    <a:pt x="5" y="2"/>
                  </a:cubicBezTo>
                  <a:cubicBezTo>
                    <a:pt x="7" y="2"/>
                    <a:pt x="9" y="1"/>
                    <a:pt x="11" y="0"/>
                  </a:cubicBezTo>
                  <a:cubicBezTo>
                    <a:pt x="10" y="0"/>
                    <a:pt x="8" y="0"/>
                    <a:pt x="6" y="0"/>
                  </a:cubicBezTo>
                  <a:cubicBezTo>
                    <a:pt x="4" y="0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9" name="Freeform 313"/>
            <p:cNvSpPr>
              <a:spLocks/>
            </p:cNvSpPr>
            <p:nvPr userDrawn="1"/>
          </p:nvSpPr>
          <p:spPr bwMode="auto">
            <a:xfrm>
              <a:off x="5795963" y="5365750"/>
              <a:ext cx="26988" cy="7938"/>
            </a:xfrm>
            <a:custGeom>
              <a:avLst/>
              <a:gdLst>
                <a:gd name="T0" fmla="*/ 6 w 10"/>
                <a:gd name="T1" fmla="*/ 0 h 3"/>
                <a:gd name="T2" fmla="*/ 0 w 10"/>
                <a:gd name="T3" fmla="*/ 1 h 3"/>
                <a:gd name="T4" fmla="*/ 5 w 10"/>
                <a:gd name="T5" fmla="*/ 3 h 3"/>
                <a:gd name="T6" fmla="*/ 10 w 10"/>
                <a:gd name="T7" fmla="*/ 1 h 3"/>
                <a:gd name="T8" fmla="*/ 6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6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2" y="2"/>
                    <a:pt x="3" y="2"/>
                    <a:pt x="5" y="3"/>
                  </a:cubicBezTo>
                  <a:cubicBezTo>
                    <a:pt x="7" y="2"/>
                    <a:pt x="8" y="2"/>
                    <a:pt x="10" y="1"/>
                  </a:cubicBezTo>
                  <a:cubicBezTo>
                    <a:pt x="9" y="1"/>
                    <a:pt x="7" y="0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0" name="Freeform 314"/>
            <p:cNvSpPr>
              <a:spLocks/>
            </p:cNvSpPr>
            <p:nvPr userDrawn="1"/>
          </p:nvSpPr>
          <p:spPr bwMode="auto">
            <a:xfrm>
              <a:off x="3748087" y="5168900"/>
              <a:ext cx="1838325" cy="261938"/>
            </a:xfrm>
            <a:custGeom>
              <a:avLst/>
              <a:gdLst>
                <a:gd name="T0" fmla="*/ 445 w 679"/>
                <a:gd name="T1" fmla="*/ 86 h 96"/>
                <a:gd name="T2" fmla="*/ 562 w 679"/>
                <a:gd name="T3" fmla="*/ 96 h 96"/>
                <a:gd name="T4" fmla="*/ 568 w 679"/>
                <a:gd name="T5" fmla="*/ 96 h 96"/>
                <a:gd name="T6" fmla="*/ 571 w 679"/>
                <a:gd name="T7" fmla="*/ 96 h 96"/>
                <a:gd name="T8" fmla="*/ 578 w 679"/>
                <a:gd name="T9" fmla="*/ 96 h 96"/>
                <a:gd name="T10" fmla="*/ 580 w 679"/>
                <a:gd name="T11" fmla="*/ 96 h 96"/>
                <a:gd name="T12" fmla="*/ 588 w 679"/>
                <a:gd name="T13" fmla="*/ 96 h 96"/>
                <a:gd name="T14" fmla="*/ 589 w 679"/>
                <a:gd name="T15" fmla="*/ 96 h 96"/>
                <a:gd name="T16" fmla="*/ 594 w 679"/>
                <a:gd name="T17" fmla="*/ 96 h 96"/>
                <a:gd name="T18" fmla="*/ 598 w 679"/>
                <a:gd name="T19" fmla="*/ 96 h 96"/>
                <a:gd name="T20" fmla="*/ 602 w 679"/>
                <a:gd name="T21" fmla="*/ 96 h 96"/>
                <a:gd name="T22" fmla="*/ 655 w 679"/>
                <a:gd name="T23" fmla="*/ 94 h 96"/>
                <a:gd name="T24" fmla="*/ 679 w 679"/>
                <a:gd name="T25" fmla="*/ 92 h 96"/>
                <a:gd name="T26" fmla="*/ 637 w 679"/>
                <a:gd name="T27" fmla="*/ 93 h 96"/>
                <a:gd name="T28" fmla="*/ 627 w 679"/>
                <a:gd name="T29" fmla="*/ 93 h 96"/>
                <a:gd name="T30" fmla="*/ 627 w 679"/>
                <a:gd name="T31" fmla="*/ 93 h 96"/>
                <a:gd name="T32" fmla="*/ 617 w 679"/>
                <a:gd name="T33" fmla="*/ 93 h 96"/>
                <a:gd name="T34" fmla="*/ 616 w 679"/>
                <a:gd name="T35" fmla="*/ 93 h 96"/>
                <a:gd name="T36" fmla="*/ 607 w 679"/>
                <a:gd name="T37" fmla="*/ 93 h 96"/>
                <a:gd name="T38" fmla="*/ 605 w 679"/>
                <a:gd name="T39" fmla="*/ 93 h 96"/>
                <a:gd name="T40" fmla="*/ 597 w 679"/>
                <a:gd name="T41" fmla="*/ 93 h 96"/>
                <a:gd name="T42" fmla="*/ 595 w 679"/>
                <a:gd name="T43" fmla="*/ 93 h 96"/>
                <a:gd name="T44" fmla="*/ 594 w 679"/>
                <a:gd name="T45" fmla="*/ 93 h 96"/>
                <a:gd name="T46" fmla="*/ 587 w 679"/>
                <a:gd name="T47" fmla="*/ 93 h 96"/>
                <a:gd name="T48" fmla="*/ 584 w 679"/>
                <a:gd name="T49" fmla="*/ 93 h 96"/>
                <a:gd name="T50" fmla="*/ 577 w 679"/>
                <a:gd name="T51" fmla="*/ 93 h 96"/>
                <a:gd name="T52" fmla="*/ 574 w 679"/>
                <a:gd name="T53" fmla="*/ 93 h 96"/>
                <a:gd name="T54" fmla="*/ 567 w 679"/>
                <a:gd name="T55" fmla="*/ 93 h 96"/>
                <a:gd name="T56" fmla="*/ 446 w 679"/>
                <a:gd name="T57" fmla="*/ 83 h 96"/>
                <a:gd name="T58" fmla="*/ 167 w 679"/>
                <a:gd name="T59" fmla="*/ 29 h 96"/>
                <a:gd name="T60" fmla="*/ 6 w 679"/>
                <a:gd name="T61" fmla="*/ 0 h 96"/>
                <a:gd name="T62" fmla="*/ 0 w 679"/>
                <a:gd name="T63" fmla="*/ 2 h 96"/>
                <a:gd name="T64" fmla="*/ 166 w 679"/>
                <a:gd name="T65" fmla="*/ 32 h 96"/>
                <a:gd name="T66" fmla="*/ 445 w 679"/>
                <a:gd name="T67" fmla="*/ 8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9" h="96">
                  <a:moveTo>
                    <a:pt x="445" y="86"/>
                  </a:moveTo>
                  <a:cubicBezTo>
                    <a:pt x="484" y="91"/>
                    <a:pt x="524" y="94"/>
                    <a:pt x="562" y="96"/>
                  </a:cubicBezTo>
                  <a:cubicBezTo>
                    <a:pt x="564" y="96"/>
                    <a:pt x="566" y="96"/>
                    <a:pt x="568" y="96"/>
                  </a:cubicBezTo>
                  <a:cubicBezTo>
                    <a:pt x="569" y="96"/>
                    <a:pt x="570" y="96"/>
                    <a:pt x="571" y="96"/>
                  </a:cubicBezTo>
                  <a:cubicBezTo>
                    <a:pt x="574" y="96"/>
                    <a:pt x="576" y="96"/>
                    <a:pt x="578" y="96"/>
                  </a:cubicBezTo>
                  <a:cubicBezTo>
                    <a:pt x="579" y="96"/>
                    <a:pt x="580" y="96"/>
                    <a:pt x="580" y="96"/>
                  </a:cubicBezTo>
                  <a:cubicBezTo>
                    <a:pt x="583" y="96"/>
                    <a:pt x="586" y="96"/>
                    <a:pt x="588" y="96"/>
                  </a:cubicBezTo>
                  <a:cubicBezTo>
                    <a:pt x="588" y="96"/>
                    <a:pt x="589" y="96"/>
                    <a:pt x="589" y="96"/>
                  </a:cubicBezTo>
                  <a:cubicBezTo>
                    <a:pt x="591" y="96"/>
                    <a:pt x="592" y="96"/>
                    <a:pt x="594" y="96"/>
                  </a:cubicBezTo>
                  <a:cubicBezTo>
                    <a:pt x="595" y="96"/>
                    <a:pt x="596" y="96"/>
                    <a:pt x="598" y="96"/>
                  </a:cubicBezTo>
                  <a:cubicBezTo>
                    <a:pt x="599" y="96"/>
                    <a:pt x="600" y="96"/>
                    <a:pt x="602" y="96"/>
                  </a:cubicBezTo>
                  <a:cubicBezTo>
                    <a:pt x="620" y="96"/>
                    <a:pt x="637" y="95"/>
                    <a:pt x="655" y="94"/>
                  </a:cubicBezTo>
                  <a:cubicBezTo>
                    <a:pt x="663" y="93"/>
                    <a:pt x="671" y="93"/>
                    <a:pt x="679" y="92"/>
                  </a:cubicBezTo>
                  <a:cubicBezTo>
                    <a:pt x="665" y="92"/>
                    <a:pt x="651" y="93"/>
                    <a:pt x="637" y="93"/>
                  </a:cubicBezTo>
                  <a:cubicBezTo>
                    <a:pt x="633" y="93"/>
                    <a:pt x="630" y="93"/>
                    <a:pt x="627" y="93"/>
                  </a:cubicBezTo>
                  <a:cubicBezTo>
                    <a:pt x="627" y="93"/>
                    <a:pt x="627" y="93"/>
                    <a:pt x="627" y="93"/>
                  </a:cubicBezTo>
                  <a:cubicBezTo>
                    <a:pt x="623" y="93"/>
                    <a:pt x="620" y="93"/>
                    <a:pt x="617" y="93"/>
                  </a:cubicBezTo>
                  <a:cubicBezTo>
                    <a:pt x="616" y="93"/>
                    <a:pt x="616" y="93"/>
                    <a:pt x="616" y="93"/>
                  </a:cubicBezTo>
                  <a:cubicBezTo>
                    <a:pt x="613" y="93"/>
                    <a:pt x="610" y="93"/>
                    <a:pt x="607" y="93"/>
                  </a:cubicBezTo>
                  <a:cubicBezTo>
                    <a:pt x="606" y="93"/>
                    <a:pt x="606" y="93"/>
                    <a:pt x="605" y="93"/>
                  </a:cubicBezTo>
                  <a:cubicBezTo>
                    <a:pt x="602" y="93"/>
                    <a:pt x="600" y="93"/>
                    <a:pt x="597" y="93"/>
                  </a:cubicBezTo>
                  <a:cubicBezTo>
                    <a:pt x="596" y="93"/>
                    <a:pt x="595" y="93"/>
                    <a:pt x="595" y="93"/>
                  </a:cubicBezTo>
                  <a:cubicBezTo>
                    <a:pt x="594" y="93"/>
                    <a:pt x="594" y="93"/>
                    <a:pt x="594" y="93"/>
                  </a:cubicBezTo>
                  <a:cubicBezTo>
                    <a:pt x="592" y="93"/>
                    <a:pt x="589" y="93"/>
                    <a:pt x="587" y="93"/>
                  </a:cubicBezTo>
                  <a:cubicBezTo>
                    <a:pt x="586" y="93"/>
                    <a:pt x="585" y="93"/>
                    <a:pt x="584" y="93"/>
                  </a:cubicBezTo>
                  <a:cubicBezTo>
                    <a:pt x="582" y="93"/>
                    <a:pt x="580" y="93"/>
                    <a:pt x="577" y="93"/>
                  </a:cubicBezTo>
                  <a:cubicBezTo>
                    <a:pt x="576" y="93"/>
                    <a:pt x="575" y="93"/>
                    <a:pt x="574" y="93"/>
                  </a:cubicBezTo>
                  <a:cubicBezTo>
                    <a:pt x="572" y="93"/>
                    <a:pt x="570" y="93"/>
                    <a:pt x="567" y="93"/>
                  </a:cubicBezTo>
                  <a:cubicBezTo>
                    <a:pt x="528" y="92"/>
                    <a:pt x="487" y="88"/>
                    <a:pt x="446" y="83"/>
                  </a:cubicBezTo>
                  <a:cubicBezTo>
                    <a:pt x="354" y="72"/>
                    <a:pt x="262" y="52"/>
                    <a:pt x="167" y="29"/>
                  </a:cubicBezTo>
                  <a:cubicBezTo>
                    <a:pt x="111" y="16"/>
                    <a:pt x="58" y="6"/>
                    <a:pt x="6" y="0"/>
                  </a:cubicBezTo>
                  <a:cubicBezTo>
                    <a:pt x="4" y="1"/>
                    <a:pt x="2" y="1"/>
                    <a:pt x="0" y="2"/>
                  </a:cubicBezTo>
                  <a:cubicBezTo>
                    <a:pt x="54" y="8"/>
                    <a:pt x="108" y="18"/>
                    <a:pt x="166" y="32"/>
                  </a:cubicBezTo>
                  <a:cubicBezTo>
                    <a:pt x="261" y="54"/>
                    <a:pt x="353" y="75"/>
                    <a:pt x="445" y="8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1" name="Freeform 315"/>
            <p:cNvSpPr>
              <a:spLocks/>
            </p:cNvSpPr>
            <p:nvPr userDrawn="1"/>
          </p:nvSpPr>
          <p:spPr bwMode="auto">
            <a:xfrm>
              <a:off x="5881688" y="5181600"/>
              <a:ext cx="2720975" cy="223838"/>
            </a:xfrm>
            <a:custGeom>
              <a:avLst/>
              <a:gdLst>
                <a:gd name="T0" fmla="*/ 926 w 1004"/>
                <a:gd name="T1" fmla="*/ 55 h 82"/>
                <a:gd name="T2" fmla="*/ 522 w 1004"/>
                <a:gd name="T3" fmla="*/ 0 h 82"/>
                <a:gd name="T4" fmla="*/ 500 w 1004"/>
                <a:gd name="T5" fmla="*/ 0 h 82"/>
                <a:gd name="T6" fmla="*/ 201 w 1004"/>
                <a:gd name="T7" fmla="*/ 17 h 82"/>
                <a:gd name="T8" fmla="*/ 94 w 1004"/>
                <a:gd name="T9" fmla="*/ 33 h 82"/>
                <a:gd name="T10" fmla="*/ 0 w 1004"/>
                <a:gd name="T11" fmla="*/ 59 h 82"/>
                <a:gd name="T12" fmla="*/ 3 w 1004"/>
                <a:gd name="T13" fmla="*/ 61 h 82"/>
                <a:gd name="T14" fmla="*/ 95 w 1004"/>
                <a:gd name="T15" fmla="*/ 35 h 82"/>
                <a:gd name="T16" fmla="*/ 201 w 1004"/>
                <a:gd name="T17" fmla="*/ 20 h 82"/>
                <a:gd name="T18" fmla="*/ 500 w 1004"/>
                <a:gd name="T19" fmla="*/ 3 h 82"/>
                <a:gd name="T20" fmla="*/ 521 w 1004"/>
                <a:gd name="T21" fmla="*/ 3 h 82"/>
                <a:gd name="T22" fmla="*/ 925 w 1004"/>
                <a:gd name="T23" fmla="*/ 58 h 82"/>
                <a:gd name="T24" fmla="*/ 970 w 1004"/>
                <a:gd name="T25" fmla="*/ 71 h 82"/>
                <a:gd name="T26" fmla="*/ 1004 w 1004"/>
                <a:gd name="T27" fmla="*/ 82 h 82"/>
                <a:gd name="T28" fmla="*/ 1004 w 1004"/>
                <a:gd name="T29" fmla="*/ 79 h 82"/>
                <a:gd name="T30" fmla="*/ 972 w 1004"/>
                <a:gd name="T31" fmla="*/ 69 h 82"/>
                <a:gd name="T32" fmla="*/ 926 w 1004"/>
                <a:gd name="T33" fmla="*/ 5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4" h="82">
                  <a:moveTo>
                    <a:pt x="926" y="55"/>
                  </a:moveTo>
                  <a:cubicBezTo>
                    <a:pt x="807" y="20"/>
                    <a:pt x="678" y="2"/>
                    <a:pt x="522" y="0"/>
                  </a:cubicBezTo>
                  <a:cubicBezTo>
                    <a:pt x="514" y="0"/>
                    <a:pt x="507" y="0"/>
                    <a:pt x="500" y="0"/>
                  </a:cubicBezTo>
                  <a:cubicBezTo>
                    <a:pt x="402" y="0"/>
                    <a:pt x="291" y="9"/>
                    <a:pt x="201" y="17"/>
                  </a:cubicBezTo>
                  <a:cubicBezTo>
                    <a:pt x="162" y="21"/>
                    <a:pt x="125" y="26"/>
                    <a:pt x="94" y="33"/>
                  </a:cubicBezTo>
                  <a:cubicBezTo>
                    <a:pt x="61" y="40"/>
                    <a:pt x="30" y="50"/>
                    <a:pt x="0" y="59"/>
                  </a:cubicBezTo>
                  <a:cubicBezTo>
                    <a:pt x="1" y="60"/>
                    <a:pt x="2" y="60"/>
                    <a:pt x="3" y="61"/>
                  </a:cubicBezTo>
                  <a:cubicBezTo>
                    <a:pt x="33" y="52"/>
                    <a:pt x="63" y="43"/>
                    <a:pt x="95" y="35"/>
                  </a:cubicBezTo>
                  <a:cubicBezTo>
                    <a:pt x="126" y="29"/>
                    <a:pt x="162" y="24"/>
                    <a:pt x="201" y="20"/>
                  </a:cubicBezTo>
                  <a:cubicBezTo>
                    <a:pt x="291" y="12"/>
                    <a:pt x="402" y="3"/>
                    <a:pt x="500" y="3"/>
                  </a:cubicBezTo>
                  <a:cubicBezTo>
                    <a:pt x="507" y="3"/>
                    <a:pt x="514" y="3"/>
                    <a:pt x="521" y="3"/>
                  </a:cubicBezTo>
                  <a:cubicBezTo>
                    <a:pt x="678" y="5"/>
                    <a:pt x="806" y="23"/>
                    <a:pt x="925" y="58"/>
                  </a:cubicBezTo>
                  <a:cubicBezTo>
                    <a:pt x="940" y="63"/>
                    <a:pt x="956" y="67"/>
                    <a:pt x="970" y="71"/>
                  </a:cubicBezTo>
                  <a:cubicBezTo>
                    <a:pt x="981" y="75"/>
                    <a:pt x="993" y="79"/>
                    <a:pt x="1004" y="82"/>
                  </a:cubicBezTo>
                  <a:cubicBezTo>
                    <a:pt x="1004" y="79"/>
                    <a:pt x="1004" y="79"/>
                    <a:pt x="1004" y="79"/>
                  </a:cubicBezTo>
                  <a:cubicBezTo>
                    <a:pt x="993" y="75"/>
                    <a:pt x="982" y="72"/>
                    <a:pt x="972" y="69"/>
                  </a:cubicBezTo>
                  <a:cubicBezTo>
                    <a:pt x="957" y="64"/>
                    <a:pt x="941" y="60"/>
                    <a:pt x="926" y="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2" name="Freeform 316"/>
            <p:cNvSpPr>
              <a:spLocks/>
            </p:cNvSpPr>
            <p:nvPr userDrawn="1"/>
          </p:nvSpPr>
          <p:spPr bwMode="auto">
            <a:xfrm>
              <a:off x="3684587" y="5143500"/>
              <a:ext cx="36513" cy="7938"/>
            </a:xfrm>
            <a:custGeom>
              <a:avLst/>
              <a:gdLst>
                <a:gd name="T0" fmla="*/ 0 w 13"/>
                <a:gd name="T1" fmla="*/ 3 h 3"/>
                <a:gd name="T2" fmla="*/ 5 w 13"/>
                <a:gd name="T3" fmla="*/ 3 h 3"/>
                <a:gd name="T4" fmla="*/ 13 w 13"/>
                <a:gd name="T5" fmla="*/ 1 h 3"/>
                <a:gd name="T6" fmla="*/ 9 w 13"/>
                <a:gd name="T7" fmla="*/ 0 h 3"/>
                <a:gd name="T8" fmla="*/ 0 w 1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0" y="3"/>
                  </a:moveTo>
                  <a:cubicBezTo>
                    <a:pt x="2" y="3"/>
                    <a:pt x="3" y="3"/>
                    <a:pt x="5" y="3"/>
                  </a:cubicBezTo>
                  <a:cubicBezTo>
                    <a:pt x="7" y="2"/>
                    <a:pt x="10" y="1"/>
                    <a:pt x="13" y="1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6" y="1"/>
                    <a:pt x="3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3" name="Freeform 317"/>
            <p:cNvSpPr>
              <a:spLocks/>
            </p:cNvSpPr>
            <p:nvPr userDrawn="1"/>
          </p:nvSpPr>
          <p:spPr bwMode="auto">
            <a:xfrm>
              <a:off x="3582987" y="5146675"/>
              <a:ext cx="12700" cy="3175"/>
            </a:xfrm>
            <a:custGeom>
              <a:avLst/>
              <a:gdLst>
                <a:gd name="T0" fmla="*/ 1 w 5"/>
                <a:gd name="T1" fmla="*/ 1 h 1"/>
                <a:gd name="T2" fmla="*/ 5 w 5"/>
                <a:gd name="T3" fmla="*/ 0 h 1"/>
                <a:gd name="T4" fmla="*/ 0 w 5"/>
                <a:gd name="T5" fmla="*/ 1 h 1"/>
                <a:gd name="T6" fmla="*/ 1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1"/>
                  </a:moveTo>
                  <a:cubicBezTo>
                    <a:pt x="2" y="1"/>
                    <a:pt x="4" y="0"/>
                    <a:pt x="5" y="0"/>
                  </a:cubicBezTo>
                  <a:cubicBezTo>
                    <a:pt x="3" y="0"/>
                    <a:pt x="2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4" name="Freeform 318"/>
            <p:cNvSpPr>
              <a:spLocks/>
            </p:cNvSpPr>
            <p:nvPr userDrawn="1"/>
          </p:nvSpPr>
          <p:spPr bwMode="auto">
            <a:xfrm>
              <a:off x="3787775" y="5151438"/>
              <a:ext cx="1844675" cy="271463"/>
            </a:xfrm>
            <a:custGeom>
              <a:avLst/>
              <a:gdLst>
                <a:gd name="T0" fmla="*/ 447 w 681"/>
                <a:gd name="T1" fmla="*/ 85 h 99"/>
                <a:gd name="T2" fmla="*/ 557 w 681"/>
                <a:gd name="T3" fmla="*/ 96 h 99"/>
                <a:gd name="T4" fmla="*/ 563 w 681"/>
                <a:gd name="T5" fmla="*/ 97 h 99"/>
                <a:gd name="T6" fmla="*/ 567 w 681"/>
                <a:gd name="T7" fmla="*/ 97 h 99"/>
                <a:gd name="T8" fmla="*/ 573 w 681"/>
                <a:gd name="T9" fmla="*/ 97 h 99"/>
                <a:gd name="T10" fmla="*/ 576 w 681"/>
                <a:gd name="T11" fmla="*/ 98 h 99"/>
                <a:gd name="T12" fmla="*/ 583 w 681"/>
                <a:gd name="T13" fmla="*/ 98 h 99"/>
                <a:gd name="T14" fmla="*/ 585 w 681"/>
                <a:gd name="T15" fmla="*/ 98 h 99"/>
                <a:gd name="T16" fmla="*/ 592 w 681"/>
                <a:gd name="T17" fmla="*/ 98 h 99"/>
                <a:gd name="T18" fmla="*/ 595 w 681"/>
                <a:gd name="T19" fmla="*/ 98 h 99"/>
                <a:gd name="T20" fmla="*/ 603 w 681"/>
                <a:gd name="T21" fmla="*/ 98 h 99"/>
                <a:gd name="T22" fmla="*/ 604 w 681"/>
                <a:gd name="T23" fmla="*/ 98 h 99"/>
                <a:gd name="T24" fmla="*/ 612 w 681"/>
                <a:gd name="T25" fmla="*/ 99 h 99"/>
                <a:gd name="T26" fmla="*/ 612 w 681"/>
                <a:gd name="T27" fmla="*/ 99 h 99"/>
                <a:gd name="T28" fmla="*/ 622 w 681"/>
                <a:gd name="T29" fmla="*/ 99 h 99"/>
                <a:gd name="T30" fmla="*/ 664 w 681"/>
                <a:gd name="T31" fmla="*/ 98 h 99"/>
                <a:gd name="T32" fmla="*/ 676 w 681"/>
                <a:gd name="T33" fmla="*/ 97 h 99"/>
                <a:gd name="T34" fmla="*/ 681 w 681"/>
                <a:gd name="T35" fmla="*/ 96 h 99"/>
                <a:gd name="T36" fmla="*/ 666 w 681"/>
                <a:gd name="T37" fmla="*/ 97 h 99"/>
                <a:gd name="T38" fmla="*/ 631 w 681"/>
                <a:gd name="T39" fmla="*/ 96 h 99"/>
                <a:gd name="T40" fmla="*/ 622 w 681"/>
                <a:gd name="T41" fmla="*/ 96 h 99"/>
                <a:gd name="T42" fmla="*/ 621 w 681"/>
                <a:gd name="T43" fmla="*/ 96 h 99"/>
                <a:gd name="T44" fmla="*/ 620 w 681"/>
                <a:gd name="T45" fmla="*/ 96 h 99"/>
                <a:gd name="T46" fmla="*/ 612 w 681"/>
                <a:gd name="T47" fmla="*/ 96 h 99"/>
                <a:gd name="T48" fmla="*/ 609 w 681"/>
                <a:gd name="T49" fmla="*/ 96 h 99"/>
                <a:gd name="T50" fmla="*/ 602 w 681"/>
                <a:gd name="T51" fmla="*/ 95 h 99"/>
                <a:gd name="T52" fmla="*/ 599 w 681"/>
                <a:gd name="T53" fmla="*/ 95 h 99"/>
                <a:gd name="T54" fmla="*/ 592 w 681"/>
                <a:gd name="T55" fmla="*/ 95 h 99"/>
                <a:gd name="T56" fmla="*/ 589 w 681"/>
                <a:gd name="T57" fmla="*/ 95 h 99"/>
                <a:gd name="T58" fmla="*/ 581 w 681"/>
                <a:gd name="T59" fmla="*/ 95 h 99"/>
                <a:gd name="T60" fmla="*/ 578 w 681"/>
                <a:gd name="T61" fmla="*/ 95 h 99"/>
                <a:gd name="T62" fmla="*/ 572 w 681"/>
                <a:gd name="T63" fmla="*/ 94 h 99"/>
                <a:gd name="T64" fmla="*/ 568 w 681"/>
                <a:gd name="T65" fmla="*/ 94 h 99"/>
                <a:gd name="T66" fmla="*/ 562 w 681"/>
                <a:gd name="T67" fmla="*/ 94 h 99"/>
                <a:gd name="T68" fmla="*/ 447 w 681"/>
                <a:gd name="T69" fmla="*/ 82 h 99"/>
                <a:gd name="T70" fmla="*/ 174 w 681"/>
                <a:gd name="T71" fmla="*/ 27 h 99"/>
                <a:gd name="T72" fmla="*/ 7 w 681"/>
                <a:gd name="T73" fmla="*/ 0 h 99"/>
                <a:gd name="T74" fmla="*/ 0 w 681"/>
                <a:gd name="T75" fmla="*/ 2 h 99"/>
                <a:gd name="T76" fmla="*/ 173 w 681"/>
                <a:gd name="T77" fmla="*/ 30 h 99"/>
                <a:gd name="T78" fmla="*/ 447 w 681"/>
                <a:gd name="T79" fmla="*/ 8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81" h="99">
                  <a:moveTo>
                    <a:pt x="447" y="85"/>
                  </a:moveTo>
                  <a:cubicBezTo>
                    <a:pt x="484" y="90"/>
                    <a:pt x="521" y="94"/>
                    <a:pt x="557" y="96"/>
                  </a:cubicBezTo>
                  <a:cubicBezTo>
                    <a:pt x="559" y="97"/>
                    <a:pt x="561" y="97"/>
                    <a:pt x="563" y="97"/>
                  </a:cubicBezTo>
                  <a:cubicBezTo>
                    <a:pt x="564" y="97"/>
                    <a:pt x="565" y="97"/>
                    <a:pt x="567" y="97"/>
                  </a:cubicBezTo>
                  <a:cubicBezTo>
                    <a:pt x="569" y="97"/>
                    <a:pt x="571" y="97"/>
                    <a:pt x="573" y="97"/>
                  </a:cubicBezTo>
                  <a:cubicBezTo>
                    <a:pt x="574" y="98"/>
                    <a:pt x="575" y="98"/>
                    <a:pt x="576" y="98"/>
                  </a:cubicBezTo>
                  <a:cubicBezTo>
                    <a:pt x="578" y="98"/>
                    <a:pt x="580" y="98"/>
                    <a:pt x="583" y="98"/>
                  </a:cubicBezTo>
                  <a:cubicBezTo>
                    <a:pt x="584" y="98"/>
                    <a:pt x="584" y="98"/>
                    <a:pt x="585" y="98"/>
                  </a:cubicBezTo>
                  <a:cubicBezTo>
                    <a:pt x="588" y="98"/>
                    <a:pt x="590" y="98"/>
                    <a:pt x="592" y="98"/>
                  </a:cubicBezTo>
                  <a:cubicBezTo>
                    <a:pt x="593" y="98"/>
                    <a:pt x="594" y="98"/>
                    <a:pt x="595" y="98"/>
                  </a:cubicBezTo>
                  <a:cubicBezTo>
                    <a:pt x="597" y="98"/>
                    <a:pt x="600" y="98"/>
                    <a:pt x="603" y="98"/>
                  </a:cubicBezTo>
                  <a:cubicBezTo>
                    <a:pt x="603" y="98"/>
                    <a:pt x="603" y="98"/>
                    <a:pt x="604" y="98"/>
                  </a:cubicBezTo>
                  <a:cubicBezTo>
                    <a:pt x="606" y="99"/>
                    <a:pt x="609" y="99"/>
                    <a:pt x="612" y="99"/>
                  </a:cubicBezTo>
                  <a:cubicBezTo>
                    <a:pt x="612" y="99"/>
                    <a:pt x="612" y="99"/>
                    <a:pt x="612" y="99"/>
                  </a:cubicBezTo>
                  <a:cubicBezTo>
                    <a:pt x="615" y="99"/>
                    <a:pt x="618" y="99"/>
                    <a:pt x="622" y="99"/>
                  </a:cubicBezTo>
                  <a:cubicBezTo>
                    <a:pt x="636" y="99"/>
                    <a:pt x="650" y="98"/>
                    <a:pt x="664" y="98"/>
                  </a:cubicBezTo>
                  <a:cubicBezTo>
                    <a:pt x="668" y="97"/>
                    <a:pt x="672" y="97"/>
                    <a:pt x="676" y="97"/>
                  </a:cubicBezTo>
                  <a:cubicBezTo>
                    <a:pt x="678" y="97"/>
                    <a:pt x="679" y="97"/>
                    <a:pt x="681" y="96"/>
                  </a:cubicBezTo>
                  <a:cubicBezTo>
                    <a:pt x="676" y="97"/>
                    <a:pt x="671" y="97"/>
                    <a:pt x="666" y="97"/>
                  </a:cubicBezTo>
                  <a:cubicBezTo>
                    <a:pt x="655" y="97"/>
                    <a:pt x="643" y="96"/>
                    <a:pt x="631" y="96"/>
                  </a:cubicBezTo>
                  <a:cubicBezTo>
                    <a:pt x="628" y="96"/>
                    <a:pt x="625" y="96"/>
                    <a:pt x="622" y="96"/>
                  </a:cubicBezTo>
                  <a:cubicBezTo>
                    <a:pt x="622" y="96"/>
                    <a:pt x="621" y="96"/>
                    <a:pt x="621" y="96"/>
                  </a:cubicBezTo>
                  <a:cubicBezTo>
                    <a:pt x="621" y="96"/>
                    <a:pt x="620" y="96"/>
                    <a:pt x="620" y="96"/>
                  </a:cubicBezTo>
                  <a:cubicBezTo>
                    <a:pt x="617" y="96"/>
                    <a:pt x="614" y="96"/>
                    <a:pt x="612" y="96"/>
                  </a:cubicBezTo>
                  <a:cubicBezTo>
                    <a:pt x="611" y="96"/>
                    <a:pt x="610" y="96"/>
                    <a:pt x="609" y="96"/>
                  </a:cubicBezTo>
                  <a:cubicBezTo>
                    <a:pt x="607" y="96"/>
                    <a:pt x="604" y="96"/>
                    <a:pt x="602" y="95"/>
                  </a:cubicBezTo>
                  <a:cubicBezTo>
                    <a:pt x="601" y="95"/>
                    <a:pt x="600" y="95"/>
                    <a:pt x="599" y="95"/>
                  </a:cubicBezTo>
                  <a:cubicBezTo>
                    <a:pt x="596" y="95"/>
                    <a:pt x="594" y="95"/>
                    <a:pt x="592" y="95"/>
                  </a:cubicBezTo>
                  <a:cubicBezTo>
                    <a:pt x="591" y="95"/>
                    <a:pt x="590" y="95"/>
                    <a:pt x="589" y="95"/>
                  </a:cubicBezTo>
                  <a:cubicBezTo>
                    <a:pt x="586" y="95"/>
                    <a:pt x="584" y="95"/>
                    <a:pt x="581" y="95"/>
                  </a:cubicBezTo>
                  <a:cubicBezTo>
                    <a:pt x="580" y="95"/>
                    <a:pt x="579" y="95"/>
                    <a:pt x="578" y="95"/>
                  </a:cubicBezTo>
                  <a:cubicBezTo>
                    <a:pt x="576" y="95"/>
                    <a:pt x="574" y="95"/>
                    <a:pt x="572" y="94"/>
                  </a:cubicBezTo>
                  <a:cubicBezTo>
                    <a:pt x="571" y="94"/>
                    <a:pt x="569" y="94"/>
                    <a:pt x="568" y="94"/>
                  </a:cubicBezTo>
                  <a:cubicBezTo>
                    <a:pt x="566" y="94"/>
                    <a:pt x="564" y="94"/>
                    <a:pt x="562" y="94"/>
                  </a:cubicBezTo>
                  <a:cubicBezTo>
                    <a:pt x="525" y="91"/>
                    <a:pt x="486" y="87"/>
                    <a:pt x="447" y="82"/>
                  </a:cubicBezTo>
                  <a:cubicBezTo>
                    <a:pt x="358" y="69"/>
                    <a:pt x="268" y="48"/>
                    <a:pt x="174" y="27"/>
                  </a:cubicBezTo>
                  <a:cubicBezTo>
                    <a:pt x="116" y="14"/>
                    <a:pt x="61" y="5"/>
                    <a:pt x="7" y="0"/>
                  </a:cubicBezTo>
                  <a:cubicBezTo>
                    <a:pt x="4" y="1"/>
                    <a:pt x="2" y="2"/>
                    <a:pt x="0" y="2"/>
                  </a:cubicBezTo>
                  <a:cubicBezTo>
                    <a:pt x="56" y="7"/>
                    <a:pt x="113" y="16"/>
                    <a:pt x="173" y="30"/>
                  </a:cubicBezTo>
                  <a:cubicBezTo>
                    <a:pt x="267" y="51"/>
                    <a:pt x="357" y="72"/>
                    <a:pt x="447" y="8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5" name="Freeform 319"/>
            <p:cNvSpPr>
              <a:spLocks/>
            </p:cNvSpPr>
            <p:nvPr userDrawn="1"/>
          </p:nvSpPr>
          <p:spPr bwMode="auto">
            <a:xfrm>
              <a:off x="3617912" y="5140325"/>
              <a:ext cx="31750" cy="9525"/>
            </a:xfrm>
            <a:custGeom>
              <a:avLst/>
              <a:gdLst>
                <a:gd name="T0" fmla="*/ 0 w 12"/>
                <a:gd name="T1" fmla="*/ 3 h 3"/>
                <a:gd name="T2" fmla="*/ 2 w 12"/>
                <a:gd name="T3" fmla="*/ 3 h 3"/>
                <a:gd name="T4" fmla="*/ 12 w 12"/>
                <a:gd name="T5" fmla="*/ 0 h 3"/>
                <a:gd name="T6" fmla="*/ 11 w 12"/>
                <a:gd name="T7" fmla="*/ 0 h 3"/>
                <a:gd name="T8" fmla="*/ 0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6" y="2"/>
                    <a:pt x="9" y="1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8" y="1"/>
                    <a:pt x="4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6" name="Freeform 320"/>
            <p:cNvSpPr>
              <a:spLocks/>
            </p:cNvSpPr>
            <p:nvPr userDrawn="1"/>
          </p:nvSpPr>
          <p:spPr bwMode="auto">
            <a:xfrm>
              <a:off x="5853113" y="5367338"/>
              <a:ext cx="26988" cy="11113"/>
            </a:xfrm>
            <a:custGeom>
              <a:avLst/>
              <a:gdLst>
                <a:gd name="T0" fmla="*/ 5 w 10"/>
                <a:gd name="T1" fmla="*/ 0 h 4"/>
                <a:gd name="T2" fmla="*/ 0 w 10"/>
                <a:gd name="T3" fmla="*/ 2 h 4"/>
                <a:gd name="T4" fmla="*/ 4 w 10"/>
                <a:gd name="T5" fmla="*/ 4 h 4"/>
                <a:gd name="T6" fmla="*/ 10 w 10"/>
                <a:gd name="T7" fmla="*/ 3 h 4"/>
                <a:gd name="T8" fmla="*/ 5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5" y="0"/>
                  </a:moveTo>
                  <a:cubicBezTo>
                    <a:pt x="3" y="1"/>
                    <a:pt x="2" y="1"/>
                    <a:pt x="0" y="2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6" y="3"/>
                    <a:pt x="8" y="3"/>
                    <a:pt x="10" y="3"/>
                  </a:cubicBezTo>
                  <a:cubicBezTo>
                    <a:pt x="8" y="2"/>
                    <a:pt x="7" y="1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7" name="Freeform 321"/>
            <p:cNvSpPr>
              <a:spLocks/>
            </p:cNvSpPr>
            <p:nvPr userDrawn="1"/>
          </p:nvSpPr>
          <p:spPr bwMode="auto">
            <a:xfrm>
              <a:off x="5715000" y="5397500"/>
              <a:ext cx="20638" cy="3175"/>
            </a:xfrm>
            <a:custGeom>
              <a:avLst/>
              <a:gdLst>
                <a:gd name="T0" fmla="*/ 8 w 8"/>
                <a:gd name="T1" fmla="*/ 1 h 1"/>
                <a:gd name="T2" fmla="*/ 1 w 8"/>
                <a:gd name="T3" fmla="*/ 0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cubicBezTo>
                    <a:pt x="6" y="1"/>
                    <a:pt x="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2" y="0"/>
                    <a:pt x="5" y="1"/>
                    <a:pt x="8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8" name="Freeform 322"/>
            <p:cNvSpPr>
              <a:spLocks/>
            </p:cNvSpPr>
            <p:nvPr userDrawn="1"/>
          </p:nvSpPr>
          <p:spPr bwMode="auto">
            <a:xfrm>
              <a:off x="5741988" y="5392738"/>
              <a:ext cx="26988" cy="4763"/>
            </a:xfrm>
            <a:custGeom>
              <a:avLst/>
              <a:gdLst>
                <a:gd name="T0" fmla="*/ 2 w 10"/>
                <a:gd name="T1" fmla="*/ 0 h 2"/>
                <a:gd name="T2" fmla="*/ 0 w 10"/>
                <a:gd name="T3" fmla="*/ 0 h 2"/>
                <a:gd name="T4" fmla="*/ 8 w 10"/>
                <a:gd name="T5" fmla="*/ 2 h 2"/>
                <a:gd name="T6" fmla="*/ 10 w 10"/>
                <a:gd name="T7" fmla="*/ 2 h 2"/>
                <a:gd name="T8" fmla="*/ 2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3" y="1"/>
                    <a:pt x="6" y="2"/>
                    <a:pt x="8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7" y="1"/>
                    <a:pt x="5" y="1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9" name="Freeform 323"/>
            <p:cNvSpPr>
              <a:spLocks/>
            </p:cNvSpPr>
            <p:nvPr userDrawn="1"/>
          </p:nvSpPr>
          <p:spPr bwMode="auto">
            <a:xfrm>
              <a:off x="5768975" y="5386388"/>
              <a:ext cx="26988" cy="7938"/>
            </a:xfrm>
            <a:custGeom>
              <a:avLst/>
              <a:gdLst>
                <a:gd name="T0" fmla="*/ 4 w 10"/>
                <a:gd name="T1" fmla="*/ 0 h 3"/>
                <a:gd name="T2" fmla="*/ 0 w 10"/>
                <a:gd name="T3" fmla="*/ 1 h 3"/>
                <a:gd name="T4" fmla="*/ 7 w 10"/>
                <a:gd name="T5" fmla="*/ 3 h 3"/>
                <a:gd name="T6" fmla="*/ 10 w 10"/>
                <a:gd name="T7" fmla="*/ 2 h 3"/>
                <a:gd name="T8" fmla="*/ 4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4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2" y="1"/>
                    <a:pt x="5" y="2"/>
                    <a:pt x="7" y="3"/>
                  </a:cubicBezTo>
                  <a:cubicBezTo>
                    <a:pt x="8" y="2"/>
                    <a:pt x="9" y="2"/>
                    <a:pt x="10" y="2"/>
                  </a:cubicBezTo>
                  <a:cubicBezTo>
                    <a:pt x="8" y="1"/>
                    <a:pt x="6" y="1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0" name="Freeform 324"/>
            <p:cNvSpPr>
              <a:spLocks/>
            </p:cNvSpPr>
            <p:nvPr userDrawn="1"/>
          </p:nvSpPr>
          <p:spPr bwMode="auto">
            <a:xfrm>
              <a:off x="5795963" y="5381625"/>
              <a:ext cx="26988" cy="7938"/>
            </a:xfrm>
            <a:custGeom>
              <a:avLst/>
              <a:gdLst>
                <a:gd name="T0" fmla="*/ 4 w 10"/>
                <a:gd name="T1" fmla="*/ 0 h 3"/>
                <a:gd name="T2" fmla="*/ 0 w 10"/>
                <a:gd name="T3" fmla="*/ 1 h 3"/>
                <a:gd name="T4" fmla="*/ 6 w 10"/>
                <a:gd name="T5" fmla="*/ 3 h 3"/>
                <a:gd name="T6" fmla="*/ 10 w 10"/>
                <a:gd name="T7" fmla="*/ 2 h 3"/>
                <a:gd name="T8" fmla="*/ 4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4" y="2"/>
                    <a:pt x="6" y="3"/>
                  </a:cubicBezTo>
                  <a:cubicBezTo>
                    <a:pt x="7" y="2"/>
                    <a:pt x="9" y="2"/>
                    <a:pt x="10" y="2"/>
                  </a:cubicBezTo>
                  <a:cubicBezTo>
                    <a:pt x="8" y="1"/>
                    <a:pt x="6" y="1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1" name="Freeform 325"/>
            <p:cNvSpPr>
              <a:spLocks/>
            </p:cNvSpPr>
            <p:nvPr userDrawn="1"/>
          </p:nvSpPr>
          <p:spPr bwMode="auto">
            <a:xfrm>
              <a:off x="5822950" y="5375275"/>
              <a:ext cx="26988" cy="9525"/>
            </a:xfrm>
            <a:custGeom>
              <a:avLst/>
              <a:gdLst>
                <a:gd name="T0" fmla="*/ 5 w 10"/>
                <a:gd name="T1" fmla="*/ 0 h 3"/>
                <a:gd name="T2" fmla="*/ 0 w 10"/>
                <a:gd name="T3" fmla="*/ 1 h 3"/>
                <a:gd name="T4" fmla="*/ 6 w 10"/>
                <a:gd name="T5" fmla="*/ 3 h 3"/>
                <a:gd name="T6" fmla="*/ 10 w 10"/>
                <a:gd name="T7" fmla="*/ 2 h 3"/>
                <a:gd name="T8" fmla="*/ 5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5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7" y="3"/>
                    <a:pt x="9" y="2"/>
                    <a:pt x="10" y="2"/>
                  </a:cubicBezTo>
                  <a:cubicBezTo>
                    <a:pt x="9" y="1"/>
                    <a:pt x="7" y="0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2" name="Freeform 326"/>
            <p:cNvSpPr>
              <a:spLocks/>
            </p:cNvSpPr>
            <p:nvPr userDrawn="1"/>
          </p:nvSpPr>
          <p:spPr bwMode="auto">
            <a:xfrm>
              <a:off x="3721100" y="5146675"/>
              <a:ext cx="31750" cy="7938"/>
            </a:xfrm>
            <a:custGeom>
              <a:avLst/>
              <a:gdLst>
                <a:gd name="T0" fmla="*/ 0 w 12"/>
                <a:gd name="T1" fmla="*/ 3 h 3"/>
                <a:gd name="T2" fmla="*/ 5 w 12"/>
                <a:gd name="T3" fmla="*/ 3 h 3"/>
                <a:gd name="T4" fmla="*/ 12 w 12"/>
                <a:gd name="T5" fmla="*/ 1 h 3"/>
                <a:gd name="T6" fmla="*/ 8 w 12"/>
                <a:gd name="T7" fmla="*/ 0 h 3"/>
                <a:gd name="T8" fmla="*/ 0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2" y="3"/>
                    <a:pt x="3" y="3"/>
                    <a:pt x="5" y="3"/>
                  </a:cubicBezTo>
                  <a:cubicBezTo>
                    <a:pt x="7" y="2"/>
                    <a:pt x="9" y="1"/>
                    <a:pt x="12" y="1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5" y="1"/>
                    <a:pt x="3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3" name="Freeform 327"/>
            <p:cNvSpPr>
              <a:spLocks/>
            </p:cNvSpPr>
            <p:nvPr userDrawn="1"/>
          </p:nvSpPr>
          <p:spPr bwMode="auto">
            <a:xfrm>
              <a:off x="3752850" y="5149850"/>
              <a:ext cx="33338" cy="7938"/>
            </a:xfrm>
            <a:custGeom>
              <a:avLst/>
              <a:gdLst>
                <a:gd name="T0" fmla="*/ 0 w 12"/>
                <a:gd name="T1" fmla="*/ 3 h 3"/>
                <a:gd name="T2" fmla="*/ 6 w 12"/>
                <a:gd name="T3" fmla="*/ 3 h 3"/>
                <a:gd name="T4" fmla="*/ 12 w 12"/>
                <a:gd name="T5" fmla="*/ 0 h 3"/>
                <a:gd name="T6" fmla="*/ 7 w 12"/>
                <a:gd name="T7" fmla="*/ 0 h 3"/>
                <a:gd name="T8" fmla="*/ 0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2" y="3"/>
                    <a:pt x="4" y="3"/>
                    <a:pt x="6" y="3"/>
                  </a:cubicBezTo>
                  <a:cubicBezTo>
                    <a:pt x="8" y="2"/>
                    <a:pt x="10" y="1"/>
                    <a:pt x="12" y="0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5" y="1"/>
                    <a:pt x="3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4" name="Freeform 328"/>
            <p:cNvSpPr>
              <a:spLocks/>
            </p:cNvSpPr>
            <p:nvPr userDrawn="1"/>
          </p:nvSpPr>
          <p:spPr bwMode="auto">
            <a:xfrm>
              <a:off x="65087" y="5140325"/>
              <a:ext cx="3373438" cy="415925"/>
            </a:xfrm>
            <a:custGeom>
              <a:avLst/>
              <a:gdLst>
                <a:gd name="T0" fmla="*/ 495 w 1245"/>
                <a:gd name="T1" fmla="*/ 97 h 152"/>
                <a:gd name="T2" fmla="*/ 922 w 1245"/>
                <a:gd name="T3" fmla="*/ 37 h 152"/>
                <a:gd name="T4" fmla="*/ 1081 w 1245"/>
                <a:gd name="T5" fmla="*/ 17 h 152"/>
                <a:gd name="T6" fmla="*/ 1086 w 1245"/>
                <a:gd name="T7" fmla="*/ 17 h 152"/>
                <a:gd name="T8" fmla="*/ 1095 w 1245"/>
                <a:gd name="T9" fmla="*/ 16 h 152"/>
                <a:gd name="T10" fmla="*/ 1101 w 1245"/>
                <a:gd name="T11" fmla="*/ 15 h 152"/>
                <a:gd name="T12" fmla="*/ 1109 w 1245"/>
                <a:gd name="T13" fmla="*/ 14 h 152"/>
                <a:gd name="T14" fmla="*/ 1116 w 1245"/>
                <a:gd name="T15" fmla="*/ 13 h 152"/>
                <a:gd name="T16" fmla="*/ 1124 w 1245"/>
                <a:gd name="T17" fmla="*/ 12 h 152"/>
                <a:gd name="T18" fmla="*/ 1131 w 1245"/>
                <a:gd name="T19" fmla="*/ 12 h 152"/>
                <a:gd name="T20" fmla="*/ 1138 w 1245"/>
                <a:gd name="T21" fmla="*/ 11 h 152"/>
                <a:gd name="T22" fmla="*/ 1147 w 1245"/>
                <a:gd name="T23" fmla="*/ 10 h 152"/>
                <a:gd name="T24" fmla="*/ 1152 w 1245"/>
                <a:gd name="T25" fmla="*/ 10 h 152"/>
                <a:gd name="T26" fmla="*/ 1162 w 1245"/>
                <a:gd name="T27" fmla="*/ 9 h 152"/>
                <a:gd name="T28" fmla="*/ 1166 w 1245"/>
                <a:gd name="T29" fmla="*/ 8 h 152"/>
                <a:gd name="T30" fmla="*/ 1178 w 1245"/>
                <a:gd name="T31" fmla="*/ 7 h 152"/>
                <a:gd name="T32" fmla="*/ 1179 w 1245"/>
                <a:gd name="T33" fmla="*/ 7 h 152"/>
                <a:gd name="T34" fmla="*/ 1183 w 1245"/>
                <a:gd name="T35" fmla="*/ 7 h 152"/>
                <a:gd name="T36" fmla="*/ 1200 w 1245"/>
                <a:gd name="T37" fmla="*/ 4 h 152"/>
                <a:gd name="T38" fmla="*/ 1245 w 1245"/>
                <a:gd name="T39" fmla="*/ 0 h 152"/>
                <a:gd name="T40" fmla="*/ 1223 w 1245"/>
                <a:gd name="T41" fmla="*/ 1 h 152"/>
                <a:gd name="T42" fmla="*/ 1186 w 1245"/>
                <a:gd name="T43" fmla="*/ 3 h 152"/>
                <a:gd name="T44" fmla="*/ 1155 w 1245"/>
                <a:gd name="T45" fmla="*/ 6 h 152"/>
                <a:gd name="T46" fmla="*/ 1153 w 1245"/>
                <a:gd name="T47" fmla="*/ 7 h 152"/>
                <a:gd name="T48" fmla="*/ 1143 w 1245"/>
                <a:gd name="T49" fmla="*/ 7 h 152"/>
                <a:gd name="T50" fmla="*/ 1138 w 1245"/>
                <a:gd name="T51" fmla="*/ 8 h 152"/>
                <a:gd name="T52" fmla="*/ 1130 w 1245"/>
                <a:gd name="T53" fmla="*/ 9 h 152"/>
                <a:gd name="T54" fmla="*/ 1124 w 1245"/>
                <a:gd name="T55" fmla="*/ 9 h 152"/>
                <a:gd name="T56" fmla="*/ 1116 w 1245"/>
                <a:gd name="T57" fmla="*/ 10 h 152"/>
                <a:gd name="T58" fmla="*/ 1110 w 1245"/>
                <a:gd name="T59" fmla="*/ 11 h 152"/>
                <a:gd name="T60" fmla="*/ 1103 w 1245"/>
                <a:gd name="T61" fmla="*/ 12 h 152"/>
                <a:gd name="T62" fmla="*/ 1096 w 1245"/>
                <a:gd name="T63" fmla="*/ 12 h 152"/>
                <a:gd name="T64" fmla="*/ 1089 w 1245"/>
                <a:gd name="T65" fmla="*/ 13 h 152"/>
                <a:gd name="T66" fmla="*/ 1081 w 1245"/>
                <a:gd name="T67" fmla="*/ 14 h 152"/>
                <a:gd name="T68" fmla="*/ 1075 w 1245"/>
                <a:gd name="T69" fmla="*/ 15 h 152"/>
                <a:gd name="T70" fmla="*/ 921 w 1245"/>
                <a:gd name="T71" fmla="*/ 34 h 152"/>
                <a:gd name="T72" fmla="*/ 494 w 1245"/>
                <a:gd name="T73" fmla="*/ 94 h 152"/>
                <a:gd name="T74" fmla="*/ 254 w 1245"/>
                <a:gd name="T75" fmla="*/ 120 h 152"/>
                <a:gd name="T76" fmla="*/ 0 w 1245"/>
                <a:gd name="T77" fmla="*/ 152 h 152"/>
                <a:gd name="T78" fmla="*/ 19 w 1245"/>
                <a:gd name="T79" fmla="*/ 152 h 152"/>
                <a:gd name="T80" fmla="*/ 254 w 1245"/>
                <a:gd name="T81" fmla="*/ 123 h 152"/>
                <a:gd name="T82" fmla="*/ 495 w 1245"/>
                <a:gd name="T83" fmla="*/ 9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45" h="152">
                  <a:moveTo>
                    <a:pt x="495" y="97"/>
                  </a:moveTo>
                  <a:cubicBezTo>
                    <a:pt x="641" y="77"/>
                    <a:pt x="782" y="54"/>
                    <a:pt x="922" y="37"/>
                  </a:cubicBezTo>
                  <a:cubicBezTo>
                    <a:pt x="975" y="31"/>
                    <a:pt x="1028" y="24"/>
                    <a:pt x="1081" y="17"/>
                  </a:cubicBezTo>
                  <a:cubicBezTo>
                    <a:pt x="1083" y="17"/>
                    <a:pt x="1084" y="17"/>
                    <a:pt x="1086" y="17"/>
                  </a:cubicBezTo>
                  <a:cubicBezTo>
                    <a:pt x="1089" y="16"/>
                    <a:pt x="1092" y="16"/>
                    <a:pt x="1095" y="16"/>
                  </a:cubicBezTo>
                  <a:cubicBezTo>
                    <a:pt x="1097" y="15"/>
                    <a:pt x="1099" y="15"/>
                    <a:pt x="1101" y="15"/>
                  </a:cubicBezTo>
                  <a:cubicBezTo>
                    <a:pt x="1104" y="14"/>
                    <a:pt x="1107" y="14"/>
                    <a:pt x="1109" y="14"/>
                  </a:cubicBezTo>
                  <a:cubicBezTo>
                    <a:pt x="1112" y="14"/>
                    <a:pt x="1114" y="13"/>
                    <a:pt x="1116" y="13"/>
                  </a:cubicBezTo>
                  <a:cubicBezTo>
                    <a:pt x="1119" y="13"/>
                    <a:pt x="1121" y="13"/>
                    <a:pt x="1124" y="12"/>
                  </a:cubicBezTo>
                  <a:cubicBezTo>
                    <a:pt x="1126" y="12"/>
                    <a:pt x="1129" y="12"/>
                    <a:pt x="1131" y="12"/>
                  </a:cubicBezTo>
                  <a:cubicBezTo>
                    <a:pt x="1134" y="11"/>
                    <a:pt x="1136" y="11"/>
                    <a:pt x="1138" y="11"/>
                  </a:cubicBezTo>
                  <a:cubicBezTo>
                    <a:pt x="1141" y="11"/>
                    <a:pt x="1144" y="10"/>
                    <a:pt x="1147" y="10"/>
                  </a:cubicBezTo>
                  <a:cubicBezTo>
                    <a:pt x="1149" y="10"/>
                    <a:pt x="1151" y="10"/>
                    <a:pt x="1152" y="10"/>
                  </a:cubicBezTo>
                  <a:cubicBezTo>
                    <a:pt x="1156" y="9"/>
                    <a:pt x="1159" y="9"/>
                    <a:pt x="1162" y="9"/>
                  </a:cubicBezTo>
                  <a:cubicBezTo>
                    <a:pt x="1164" y="8"/>
                    <a:pt x="1165" y="8"/>
                    <a:pt x="1166" y="8"/>
                  </a:cubicBezTo>
                  <a:cubicBezTo>
                    <a:pt x="1170" y="8"/>
                    <a:pt x="1174" y="7"/>
                    <a:pt x="1178" y="7"/>
                  </a:cubicBezTo>
                  <a:cubicBezTo>
                    <a:pt x="1178" y="7"/>
                    <a:pt x="1179" y="7"/>
                    <a:pt x="1179" y="7"/>
                  </a:cubicBezTo>
                  <a:cubicBezTo>
                    <a:pt x="1181" y="7"/>
                    <a:pt x="1182" y="7"/>
                    <a:pt x="1183" y="7"/>
                  </a:cubicBezTo>
                  <a:cubicBezTo>
                    <a:pt x="1189" y="6"/>
                    <a:pt x="1194" y="5"/>
                    <a:pt x="1200" y="4"/>
                  </a:cubicBezTo>
                  <a:cubicBezTo>
                    <a:pt x="1215" y="3"/>
                    <a:pt x="1230" y="1"/>
                    <a:pt x="1245" y="0"/>
                  </a:cubicBezTo>
                  <a:cubicBezTo>
                    <a:pt x="1237" y="1"/>
                    <a:pt x="1230" y="1"/>
                    <a:pt x="1223" y="1"/>
                  </a:cubicBezTo>
                  <a:cubicBezTo>
                    <a:pt x="1210" y="2"/>
                    <a:pt x="1198" y="2"/>
                    <a:pt x="1186" y="3"/>
                  </a:cubicBezTo>
                  <a:cubicBezTo>
                    <a:pt x="1176" y="4"/>
                    <a:pt x="1165" y="5"/>
                    <a:pt x="1155" y="6"/>
                  </a:cubicBezTo>
                  <a:cubicBezTo>
                    <a:pt x="1154" y="6"/>
                    <a:pt x="1153" y="6"/>
                    <a:pt x="1153" y="7"/>
                  </a:cubicBezTo>
                  <a:cubicBezTo>
                    <a:pt x="1149" y="7"/>
                    <a:pt x="1146" y="7"/>
                    <a:pt x="1143" y="7"/>
                  </a:cubicBezTo>
                  <a:cubicBezTo>
                    <a:pt x="1141" y="8"/>
                    <a:pt x="1140" y="8"/>
                    <a:pt x="1138" y="8"/>
                  </a:cubicBezTo>
                  <a:cubicBezTo>
                    <a:pt x="1136" y="8"/>
                    <a:pt x="1133" y="8"/>
                    <a:pt x="1130" y="9"/>
                  </a:cubicBezTo>
                  <a:cubicBezTo>
                    <a:pt x="1128" y="9"/>
                    <a:pt x="1126" y="9"/>
                    <a:pt x="1124" y="9"/>
                  </a:cubicBezTo>
                  <a:cubicBezTo>
                    <a:pt x="1121" y="9"/>
                    <a:pt x="1119" y="10"/>
                    <a:pt x="1116" y="10"/>
                  </a:cubicBezTo>
                  <a:cubicBezTo>
                    <a:pt x="1114" y="10"/>
                    <a:pt x="1112" y="11"/>
                    <a:pt x="1110" y="11"/>
                  </a:cubicBezTo>
                  <a:cubicBezTo>
                    <a:pt x="1108" y="11"/>
                    <a:pt x="1105" y="11"/>
                    <a:pt x="1103" y="12"/>
                  </a:cubicBezTo>
                  <a:cubicBezTo>
                    <a:pt x="1101" y="12"/>
                    <a:pt x="1098" y="12"/>
                    <a:pt x="1096" y="12"/>
                  </a:cubicBezTo>
                  <a:cubicBezTo>
                    <a:pt x="1094" y="13"/>
                    <a:pt x="1092" y="13"/>
                    <a:pt x="1089" y="13"/>
                  </a:cubicBezTo>
                  <a:cubicBezTo>
                    <a:pt x="1087" y="13"/>
                    <a:pt x="1084" y="14"/>
                    <a:pt x="1081" y="14"/>
                  </a:cubicBezTo>
                  <a:cubicBezTo>
                    <a:pt x="1079" y="14"/>
                    <a:pt x="1077" y="15"/>
                    <a:pt x="1075" y="15"/>
                  </a:cubicBezTo>
                  <a:cubicBezTo>
                    <a:pt x="1024" y="21"/>
                    <a:pt x="973" y="28"/>
                    <a:pt x="921" y="34"/>
                  </a:cubicBezTo>
                  <a:cubicBezTo>
                    <a:pt x="782" y="51"/>
                    <a:pt x="640" y="74"/>
                    <a:pt x="494" y="94"/>
                  </a:cubicBezTo>
                  <a:cubicBezTo>
                    <a:pt x="416" y="104"/>
                    <a:pt x="336" y="114"/>
                    <a:pt x="254" y="120"/>
                  </a:cubicBezTo>
                  <a:cubicBezTo>
                    <a:pt x="168" y="127"/>
                    <a:pt x="84" y="139"/>
                    <a:pt x="0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97" y="140"/>
                    <a:pt x="175" y="129"/>
                    <a:pt x="254" y="123"/>
                  </a:cubicBezTo>
                  <a:cubicBezTo>
                    <a:pt x="336" y="117"/>
                    <a:pt x="417" y="107"/>
                    <a:pt x="495" y="9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5" name="Freeform 329"/>
            <p:cNvSpPr>
              <a:spLocks/>
            </p:cNvSpPr>
            <p:nvPr userDrawn="1"/>
          </p:nvSpPr>
          <p:spPr bwMode="auto">
            <a:xfrm>
              <a:off x="3649662" y="5143500"/>
              <a:ext cx="34925" cy="7938"/>
            </a:xfrm>
            <a:custGeom>
              <a:avLst/>
              <a:gdLst>
                <a:gd name="T0" fmla="*/ 0 w 13"/>
                <a:gd name="T1" fmla="*/ 3 h 3"/>
                <a:gd name="T2" fmla="*/ 4 w 13"/>
                <a:gd name="T3" fmla="*/ 3 h 3"/>
                <a:gd name="T4" fmla="*/ 13 w 13"/>
                <a:gd name="T5" fmla="*/ 0 h 3"/>
                <a:gd name="T6" fmla="*/ 10 w 13"/>
                <a:gd name="T7" fmla="*/ 0 h 3"/>
                <a:gd name="T8" fmla="*/ 0 w 1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0" y="3"/>
                  </a:moveTo>
                  <a:cubicBezTo>
                    <a:pt x="2" y="3"/>
                    <a:pt x="3" y="3"/>
                    <a:pt x="4" y="3"/>
                  </a:cubicBezTo>
                  <a:cubicBezTo>
                    <a:pt x="7" y="2"/>
                    <a:pt x="10" y="1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7" y="1"/>
                    <a:pt x="4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6" name="Freeform 330"/>
            <p:cNvSpPr>
              <a:spLocks/>
            </p:cNvSpPr>
            <p:nvPr userDrawn="1"/>
          </p:nvSpPr>
          <p:spPr bwMode="auto">
            <a:xfrm>
              <a:off x="5880100" y="5362575"/>
              <a:ext cx="26988" cy="11113"/>
            </a:xfrm>
            <a:custGeom>
              <a:avLst/>
              <a:gdLst>
                <a:gd name="T0" fmla="*/ 4 w 10"/>
                <a:gd name="T1" fmla="*/ 4 h 4"/>
                <a:gd name="T2" fmla="*/ 10 w 10"/>
                <a:gd name="T3" fmla="*/ 2 h 4"/>
                <a:gd name="T4" fmla="*/ 6 w 10"/>
                <a:gd name="T5" fmla="*/ 0 h 4"/>
                <a:gd name="T6" fmla="*/ 0 w 10"/>
                <a:gd name="T7" fmla="*/ 1 h 4"/>
                <a:gd name="T8" fmla="*/ 4 w 10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4" y="4"/>
                  </a:moveTo>
                  <a:cubicBezTo>
                    <a:pt x="6" y="3"/>
                    <a:pt x="8" y="3"/>
                    <a:pt x="10" y="2"/>
                  </a:cubicBezTo>
                  <a:cubicBezTo>
                    <a:pt x="9" y="1"/>
                    <a:pt x="8" y="1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2" y="2"/>
                    <a:pt x="3" y="3"/>
                    <a:pt x="4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7" name="Freeform 331"/>
            <p:cNvSpPr>
              <a:spLocks/>
            </p:cNvSpPr>
            <p:nvPr userDrawn="1"/>
          </p:nvSpPr>
          <p:spPr bwMode="auto">
            <a:xfrm>
              <a:off x="5910263" y="5241925"/>
              <a:ext cx="2692400" cy="182563"/>
            </a:xfrm>
            <a:custGeom>
              <a:avLst/>
              <a:gdLst>
                <a:gd name="T0" fmla="*/ 912 w 994"/>
                <a:gd name="T1" fmla="*/ 44 h 67"/>
                <a:gd name="T2" fmla="*/ 513 w 994"/>
                <a:gd name="T3" fmla="*/ 0 h 67"/>
                <a:gd name="T4" fmla="*/ 500 w 994"/>
                <a:gd name="T5" fmla="*/ 0 h 67"/>
                <a:gd name="T6" fmla="*/ 198 w 994"/>
                <a:gd name="T7" fmla="*/ 12 h 67"/>
                <a:gd name="T8" fmla="*/ 93 w 994"/>
                <a:gd name="T9" fmla="*/ 23 h 67"/>
                <a:gd name="T10" fmla="*/ 0 w 994"/>
                <a:gd name="T11" fmla="*/ 43 h 67"/>
                <a:gd name="T12" fmla="*/ 4 w 994"/>
                <a:gd name="T13" fmla="*/ 45 h 67"/>
                <a:gd name="T14" fmla="*/ 94 w 994"/>
                <a:gd name="T15" fmla="*/ 26 h 67"/>
                <a:gd name="T16" fmla="*/ 198 w 994"/>
                <a:gd name="T17" fmla="*/ 15 h 67"/>
                <a:gd name="T18" fmla="*/ 500 w 994"/>
                <a:gd name="T19" fmla="*/ 3 h 67"/>
                <a:gd name="T20" fmla="*/ 513 w 994"/>
                <a:gd name="T21" fmla="*/ 3 h 67"/>
                <a:gd name="T22" fmla="*/ 911 w 994"/>
                <a:gd name="T23" fmla="*/ 46 h 67"/>
                <a:gd name="T24" fmla="*/ 955 w 994"/>
                <a:gd name="T25" fmla="*/ 57 h 67"/>
                <a:gd name="T26" fmla="*/ 994 w 994"/>
                <a:gd name="T27" fmla="*/ 67 h 67"/>
                <a:gd name="T28" fmla="*/ 994 w 994"/>
                <a:gd name="T29" fmla="*/ 64 h 67"/>
                <a:gd name="T30" fmla="*/ 956 w 994"/>
                <a:gd name="T31" fmla="*/ 54 h 67"/>
                <a:gd name="T32" fmla="*/ 912 w 994"/>
                <a:gd name="T33" fmla="*/ 4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4" h="67">
                  <a:moveTo>
                    <a:pt x="912" y="44"/>
                  </a:moveTo>
                  <a:cubicBezTo>
                    <a:pt x="794" y="15"/>
                    <a:pt x="666" y="1"/>
                    <a:pt x="513" y="0"/>
                  </a:cubicBezTo>
                  <a:cubicBezTo>
                    <a:pt x="508" y="0"/>
                    <a:pt x="504" y="0"/>
                    <a:pt x="500" y="0"/>
                  </a:cubicBezTo>
                  <a:cubicBezTo>
                    <a:pt x="400" y="0"/>
                    <a:pt x="288" y="8"/>
                    <a:pt x="198" y="12"/>
                  </a:cubicBezTo>
                  <a:cubicBezTo>
                    <a:pt x="160" y="14"/>
                    <a:pt x="124" y="18"/>
                    <a:pt x="93" y="23"/>
                  </a:cubicBezTo>
                  <a:cubicBezTo>
                    <a:pt x="60" y="28"/>
                    <a:pt x="30" y="36"/>
                    <a:pt x="0" y="43"/>
                  </a:cubicBezTo>
                  <a:cubicBezTo>
                    <a:pt x="1" y="44"/>
                    <a:pt x="3" y="44"/>
                    <a:pt x="4" y="45"/>
                  </a:cubicBezTo>
                  <a:cubicBezTo>
                    <a:pt x="33" y="38"/>
                    <a:pt x="62" y="31"/>
                    <a:pt x="94" y="26"/>
                  </a:cubicBezTo>
                  <a:cubicBezTo>
                    <a:pt x="125" y="21"/>
                    <a:pt x="160" y="17"/>
                    <a:pt x="198" y="15"/>
                  </a:cubicBezTo>
                  <a:cubicBezTo>
                    <a:pt x="289" y="11"/>
                    <a:pt x="400" y="3"/>
                    <a:pt x="500" y="3"/>
                  </a:cubicBezTo>
                  <a:cubicBezTo>
                    <a:pt x="504" y="3"/>
                    <a:pt x="508" y="3"/>
                    <a:pt x="513" y="3"/>
                  </a:cubicBezTo>
                  <a:cubicBezTo>
                    <a:pt x="666" y="4"/>
                    <a:pt x="794" y="18"/>
                    <a:pt x="911" y="46"/>
                  </a:cubicBezTo>
                  <a:cubicBezTo>
                    <a:pt x="926" y="50"/>
                    <a:pt x="941" y="53"/>
                    <a:pt x="955" y="57"/>
                  </a:cubicBezTo>
                  <a:cubicBezTo>
                    <a:pt x="968" y="60"/>
                    <a:pt x="981" y="64"/>
                    <a:pt x="994" y="67"/>
                  </a:cubicBezTo>
                  <a:cubicBezTo>
                    <a:pt x="994" y="64"/>
                    <a:pt x="994" y="64"/>
                    <a:pt x="994" y="64"/>
                  </a:cubicBezTo>
                  <a:cubicBezTo>
                    <a:pt x="981" y="61"/>
                    <a:pt x="969" y="57"/>
                    <a:pt x="956" y="54"/>
                  </a:cubicBezTo>
                  <a:cubicBezTo>
                    <a:pt x="942" y="50"/>
                    <a:pt x="927" y="47"/>
                    <a:pt x="912" y="4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8" name="Freeform 332"/>
            <p:cNvSpPr>
              <a:spLocks/>
            </p:cNvSpPr>
            <p:nvPr userDrawn="1"/>
          </p:nvSpPr>
          <p:spPr bwMode="auto">
            <a:xfrm>
              <a:off x="5765800" y="5397500"/>
              <a:ext cx="22225" cy="6350"/>
            </a:xfrm>
            <a:custGeom>
              <a:avLst/>
              <a:gdLst>
                <a:gd name="T0" fmla="*/ 0 w 8"/>
                <a:gd name="T1" fmla="*/ 0 h 2"/>
                <a:gd name="T2" fmla="*/ 3 w 8"/>
                <a:gd name="T3" fmla="*/ 1 h 2"/>
                <a:gd name="T4" fmla="*/ 8 w 8"/>
                <a:gd name="T5" fmla="*/ 2 h 2"/>
                <a:gd name="T6" fmla="*/ 2 w 8"/>
                <a:gd name="T7" fmla="*/ 0 h 2"/>
                <a:gd name="T8" fmla="*/ 0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5" y="1"/>
                    <a:pt x="7" y="1"/>
                    <a:pt x="8" y="2"/>
                  </a:cubicBezTo>
                  <a:cubicBezTo>
                    <a:pt x="6" y="1"/>
                    <a:pt x="4" y="1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9" name="Freeform 333"/>
            <p:cNvSpPr>
              <a:spLocks/>
            </p:cNvSpPr>
            <p:nvPr userDrawn="1"/>
          </p:nvSpPr>
          <p:spPr bwMode="auto">
            <a:xfrm>
              <a:off x="5822950" y="5392738"/>
              <a:ext cx="26988" cy="4763"/>
            </a:xfrm>
            <a:custGeom>
              <a:avLst/>
              <a:gdLst>
                <a:gd name="T0" fmla="*/ 4 w 10"/>
                <a:gd name="T1" fmla="*/ 0 h 2"/>
                <a:gd name="T2" fmla="*/ 0 w 10"/>
                <a:gd name="T3" fmla="*/ 0 h 2"/>
                <a:gd name="T4" fmla="*/ 6 w 10"/>
                <a:gd name="T5" fmla="*/ 2 h 2"/>
                <a:gd name="T6" fmla="*/ 7 w 10"/>
                <a:gd name="T7" fmla="*/ 2 h 2"/>
                <a:gd name="T8" fmla="*/ 10 w 10"/>
                <a:gd name="T9" fmla="*/ 2 h 2"/>
                <a:gd name="T10" fmla="*/ 4 w 10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2" y="1"/>
                    <a:pt x="4" y="1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8" y="2"/>
                    <a:pt x="9" y="2"/>
                    <a:pt x="10" y="2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0" name="Freeform 334"/>
            <p:cNvSpPr>
              <a:spLocks/>
            </p:cNvSpPr>
            <p:nvPr userDrawn="1"/>
          </p:nvSpPr>
          <p:spPr bwMode="auto">
            <a:xfrm>
              <a:off x="5795963" y="5394325"/>
              <a:ext cx="26988" cy="6350"/>
            </a:xfrm>
            <a:custGeom>
              <a:avLst/>
              <a:gdLst>
                <a:gd name="T0" fmla="*/ 3 w 10"/>
                <a:gd name="T1" fmla="*/ 0 h 2"/>
                <a:gd name="T2" fmla="*/ 0 w 10"/>
                <a:gd name="T3" fmla="*/ 0 h 2"/>
                <a:gd name="T4" fmla="*/ 4 w 10"/>
                <a:gd name="T5" fmla="*/ 1 h 2"/>
                <a:gd name="T6" fmla="*/ 8 w 10"/>
                <a:gd name="T7" fmla="*/ 2 h 2"/>
                <a:gd name="T8" fmla="*/ 10 w 10"/>
                <a:gd name="T9" fmla="*/ 2 h 2"/>
                <a:gd name="T10" fmla="*/ 3 w 10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1"/>
                    <a:pt x="3" y="1"/>
                    <a:pt x="4" y="1"/>
                  </a:cubicBezTo>
                  <a:cubicBezTo>
                    <a:pt x="5" y="2"/>
                    <a:pt x="7" y="2"/>
                    <a:pt x="8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7" y="1"/>
                    <a:pt x="5" y="1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1" name="Freeform 335"/>
            <p:cNvSpPr>
              <a:spLocks/>
            </p:cNvSpPr>
            <p:nvPr userDrawn="1"/>
          </p:nvSpPr>
          <p:spPr bwMode="auto">
            <a:xfrm>
              <a:off x="3725862" y="5132388"/>
              <a:ext cx="31750" cy="7938"/>
            </a:xfrm>
            <a:custGeom>
              <a:avLst/>
              <a:gdLst>
                <a:gd name="T0" fmla="*/ 0 w 12"/>
                <a:gd name="T1" fmla="*/ 3 h 3"/>
                <a:gd name="T2" fmla="*/ 3 w 12"/>
                <a:gd name="T3" fmla="*/ 3 h 3"/>
                <a:gd name="T4" fmla="*/ 12 w 12"/>
                <a:gd name="T5" fmla="*/ 0 h 3"/>
                <a:gd name="T6" fmla="*/ 10 w 12"/>
                <a:gd name="T7" fmla="*/ 0 h 3"/>
                <a:gd name="T8" fmla="*/ 0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1" y="3"/>
                    <a:pt x="2" y="3"/>
                    <a:pt x="3" y="3"/>
                  </a:cubicBezTo>
                  <a:cubicBezTo>
                    <a:pt x="6" y="2"/>
                    <a:pt x="9" y="1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7" y="1"/>
                    <a:pt x="3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2" name="Freeform 336"/>
            <p:cNvSpPr>
              <a:spLocks/>
            </p:cNvSpPr>
            <p:nvPr userDrawn="1"/>
          </p:nvSpPr>
          <p:spPr bwMode="auto">
            <a:xfrm>
              <a:off x="3656012" y="5138738"/>
              <a:ext cx="9525" cy="1588"/>
            </a:xfrm>
            <a:custGeom>
              <a:avLst/>
              <a:gdLst>
                <a:gd name="T0" fmla="*/ 1 w 4"/>
                <a:gd name="T1" fmla="*/ 1 h 1"/>
                <a:gd name="T2" fmla="*/ 4 w 4"/>
                <a:gd name="T3" fmla="*/ 0 h 1"/>
                <a:gd name="T4" fmla="*/ 0 w 4"/>
                <a:gd name="T5" fmla="*/ 1 h 1"/>
                <a:gd name="T6" fmla="*/ 1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1" y="1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3" name="Freeform 337"/>
            <p:cNvSpPr>
              <a:spLocks/>
            </p:cNvSpPr>
            <p:nvPr userDrawn="1"/>
          </p:nvSpPr>
          <p:spPr bwMode="auto">
            <a:xfrm>
              <a:off x="415925" y="5135563"/>
              <a:ext cx="3103563" cy="420688"/>
            </a:xfrm>
            <a:custGeom>
              <a:avLst/>
              <a:gdLst>
                <a:gd name="T0" fmla="*/ 370 w 1146"/>
                <a:gd name="T1" fmla="*/ 117 h 154"/>
                <a:gd name="T2" fmla="*/ 803 w 1146"/>
                <a:gd name="T3" fmla="*/ 49 h 154"/>
                <a:gd name="T4" fmla="*/ 962 w 1146"/>
                <a:gd name="T5" fmla="*/ 24 h 154"/>
                <a:gd name="T6" fmla="*/ 968 w 1146"/>
                <a:gd name="T7" fmla="*/ 24 h 154"/>
                <a:gd name="T8" fmla="*/ 977 w 1146"/>
                <a:gd name="T9" fmla="*/ 22 h 154"/>
                <a:gd name="T10" fmla="*/ 983 w 1146"/>
                <a:gd name="T11" fmla="*/ 21 h 154"/>
                <a:gd name="T12" fmla="*/ 992 w 1146"/>
                <a:gd name="T13" fmla="*/ 20 h 154"/>
                <a:gd name="T14" fmla="*/ 998 w 1146"/>
                <a:gd name="T15" fmla="*/ 19 h 154"/>
                <a:gd name="T16" fmla="*/ 1006 w 1146"/>
                <a:gd name="T17" fmla="*/ 18 h 154"/>
                <a:gd name="T18" fmla="*/ 1013 w 1146"/>
                <a:gd name="T19" fmla="*/ 17 h 154"/>
                <a:gd name="T20" fmla="*/ 1021 w 1146"/>
                <a:gd name="T21" fmla="*/ 16 h 154"/>
                <a:gd name="T22" fmla="*/ 1029 w 1146"/>
                <a:gd name="T23" fmla="*/ 15 h 154"/>
                <a:gd name="T24" fmla="*/ 1035 w 1146"/>
                <a:gd name="T25" fmla="*/ 14 h 154"/>
                <a:gd name="T26" fmla="*/ 1044 w 1146"/>
                <a:gd name="T27" fmla="*/ 13 h 154"/>
                <a:gd name="T28" fmla="*/ 1049 w 1146"/>
                <a:gd name="T29" fmla="*/ 12 h 154"/>
                <a:gd name="T30" fmla="*/ 1059 w 1146"/>
                <a:gd name="T31" fmla="*/ 11 h 154"/>
                <a:gd name="T32" fmla="*/ 1063 w 1146"/>
                <a:gd name="T33" fmla="*/ 11 h 154"/>
                <a:gd name="T34" fmla="*/ 1072 w 1146"/>
                <a:gd name="T35" fmla="*/ 9 h 154"/>
                <a:gd name="T36" fmla="*/ 1075 w 1146"/>
                <a:gd name="T37" fmla="*/ 9 h 154"/>
                <a:gd name="T38" fmla="*/ 1076 w 1146"/>
                <a:gd name="T39" fmla="*/ 9 h 154"/>
                <a:gd name="T40" fmla="*/ 1077 w 1146"/>
                <a:gd name="T41" fmla="*/ 9 h 154"/>
                <a:gd name="T42" fmla="*/ 1086 w 1146"/>
                <a:gd name="T43" fmla="*/ 8 h 154"/>
                <a:gd name="T44" fmla="*/ 1146 w 1146"/>
                <a:gd name="T45" fmla="*/ 0 h 154"/>
                <a:gd name="T46" fmla="*/ 1116 w 1146"/>
                <a:gd name="T47" fmla="*/ 2 h 154"/>
                <a:gd name="T48" fmla="*/ 1071 w 1146"/>
                <a:gd name="T49" fmla="*/ 6 h 154"/>
                <a:gd name="T50" fmla="*/ 1054 w 1146"/>
                <a:gd name="T51" fmla="*/ 9 h 154"/>
                <a:gd name="T52" fmla="*/ 1051 w 1146"/>
                <a:gd name="T53" fmla="*/ 9 h 154"/>
                <a:gd name="T54" fmla="*/ 1049 w 1146"/>
                <a:gd name="T55" fmla="*/ 9 h 154"/>
                <a:gd name="T56" fmla="*/ 1039 w 1146"/>
                <a:gd name="T57" fmla="*/ 11 h 154"/>
                <a:gd name="T58" fmla="*/ 1035 w 1146"/>
                <a:gd name="T59" fmla="*/ 11 h 154"/>
                <a:gd name="T60" fmla="*/ 1026 w 1146"/>
                <a:gd name="T61" fmla="*/ 12 h 154"/>
                <a:gd name="T62" fmla="*/ 1021 w 1146"/>
                <a:gd name="T63" fmla="*/ 13 h 154"/>
                <a:gd name="T64" fmla="*/ 1013 w 1146"/>
                <a:gd name="T65" fmla="*/ 14 h 154"/>
                <a:gd name="T66" fmla="*/ 1006 w 1146"/>
                <a:gd name="T67" fmla="*/ 15 h 154"/>
                <a:gd name="T68" fmla="*/ 999 w 1146"/>
                <a:gd name="T69" fmla="*/ 16 h 154"/>
                <a:gd name="T70" fmla="*/ 992 w 1146"/>
                <a:gd name="T71" fmla="*/ 17 h 154"/>
                <a:gd name="T72" fmla="*/ 986 w 1146"/>
                <a:gd name="T73" fmla="*/ 18 h 154"/>
                <a:gd name="T74" fmla="*/ 978 w 1146"/>
                <a:gd name="T75" fmla="*/ 19 h 154"/>
                <a:gd name="T76" fmla="*/ 972 w 1146"/>
                <a:gd name="T77" fmla="*/ 20 h 154"/>
                <a:gd name="T78" fmla="*/ 963 w 1146"/>
                <a:gd name="T79" fmla="*/ 21 h 154"/>
                <a:gd name="T80" fmla="*/ 958 w 1146"/>
                <a:gd name="T81" fmla="*/ 22 h 154"/>
                <a:gd name="T82" fmla="*/ 803 w 1146"/>
                <a:gd name="T83" fmla="*/ 46 h 154"/>
                <a:gd name="T84" fmla="*/ 369 w 1146"/>
                <a:gd name="T85" fmla="*/ 114 h 154"/>
                <a:gd name="T86" fmla="*/ 125 w 1146"/>
                <a:gd name="T87" fmla="*/ 142 h 154"/>
                <a:gd name="T88" fmla="*/ 0 w 1146"/>
                <a:gd name="T89" fmla="*/ 154 h 154"/>
                <a:gd name="T90" fmla="*/ 25 w 1146"/>
                <a:gd name="T91" fmla="*/ 154 h 154"/>
                <a:gd name="T92" fmla="*/ 125 w 1146"/>
                <a:gd name="T93" fmla="*/ 145 h 154"/>
                <a:gd name="T94" fmla="*/ 370 w 1146"/>
                <a:gd name="T95" fmla="*/ 11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6" h="154">
                  <a:moveTo>
                    <a:pt x="370" y="117"/>
                  </a:moveTo>
                  <a:cubicBezTo>
                    <a:pt x="518" y="96"/>
                    <a:pt x="662" y="70"/>
                    <a:pt x="803" y="49"/>
                  </a:cubicBezTo>
                  <a:cubicBezTo>
                    <a:pt x="856" y="41"/>
                    <a:pt x="909" y="32"/>
                    <a:pt x="962" y="24"/>
                  </a:cubicBezTo>
                  <a:cubicBezTo>
                    <a:pt x="964" y="24"/>
                    <a:pt x="966" y="24"/>
                    <a:pt x="968" y="24"/>
                  </a:cubicBezTo>
                  <a:cubicBezTo>
                    <a:pt x="971" y="23"/>
                    <a:pt x="974" y="23"/>
                    <a:pt x="977" y="22"/>
                  </a:cubicBezTo>
                  <a:cubicBezTo>
                    <a:pt x="979" y="22"/>
                    <a:pt x="981" y="22"/>
                    <a:pt x="983" y="21"/>
                  </a:cubicBezTo>
                  <a:cubicBezTo>
                    <a:pt x="986" y="21"/>
                    <a:pt x="989" y="20"/>
                    <a:pt x="992" y="20"/>
                  </a:cubicBezTo>
                  <a:cubicBezTo>
                    <a:pt x="994" y="20"/>
                    <a:pt x="996" y="19"/>
                    <a:pt x="998" y="19"/>
                  </a:cubicBezTo>
                  <a:cubicBezTo>
                    <a:pt x="1001" y="19"/>
                    <a:pt x="1003" y="18"/>
                    <a:pt x="1006" y="18"/>
                  </a:cubicBezTo>
                  <a:cubicBezTo>
                    <a:pt x="1008" y="18"/>
                    <a:pt x="1011" y="17"/>
                    <a:pt x="1013" y="17"/>
                  </a:cubicBezTo>
                  <a:cubicBezTo>
                    <a:pt x="1016" y="17"/>
                    <a:pt x="1018" y="16"/>
                    <a:pt x="1021" y="16"/>
                  </a:cubicBezTo>
                  <a:cubicBezTo>
                    <a:pt x="1023" y="16"/>
                    <a:pt x="1026" y="15"/>
                    <a:pt x="1029" y="15"/>
                  </a:cubicBezTo>
                  <a:cubicBezTo>
                    <a:pt x="1031" y="15"/>
                    <a:pt x="1033" y="14"/>
                    <a:pt x="1035" y="14"/>
                  </a:cubicBezTo>
                  <a:cubicBezTo>
                    <a:pt x="1038" y="14"/>
                    <a:pt x="1041" y="13"/>
                    <a:pt x="1044" y="13"/>
                  </a:cubicBezTo>
                  <a:cubicBezTo>
                    <a:pt x="1046" y="13"/>
                    <a:pt x="1048" y="13"/>
                    <a:pt x="1049" y="12"/>
                  </a:cubicBezTo>
                  <a:cubicBezTo>
                    <a:pt x="1053" y="12"/>
                    <a:pt x="1056" y="11"/>
                    <a:pt x="1059" y="11"/>
                  </a:cubicBezTo>
                  <a:cubicBezTo>
                    <a:pt x="1060" y="11"/>
                    <a:pt x="1062" y="11"/>
                    <a:pt x="1063" y="11"/>
                  </a:cubicBezTo>
                  <a:cubicBezTo>
                    <a:pt x="1066" y="10"/>
                    <a:pt x="1069" y="10"/>
                    <a:pt x="1072" y="9"/>
                  </a:cubicBezTo>
                  <a:cubicBezTo>
                    <a:pt x="1073" y="9"/>
                    <a:pt x="1074" y="9"/>
                    <a:pt x="1075" y="9"/>
                  </a:cubicBezTo>
                  <a:cubicBezTo>
                    <a:pt x="1075" y="9"/>
                    <a:pt x="1076" y="9"/>
                    <a:pt x="1076" y="9"/>
                  </a:cubicBezTo>
                  <a:cubicBezTo>
                    <a:pt x="1076" y="9"/>
                    <a:pt x="1076" y="9"/>
                    <a:pt x="1077" y="9"/>
                  </a:cubicBezTo>
                  <a:cubicBezTo>
                    <a:pt x="1080" y="8"/>
                    <a:pt x="1083" y="8"/>
                    <a:pt x="1086" y="8"/>
                  </a:cubicBezTo>
                  <a:cubicBezTo>
                    <a:pt x="1106" y="5"/>
                    <a:pt x="1126" y="2"/>
                    <a:pt x="1146" y="0"/>
                  </a:cubicBezTo>
                  <a:cubicBezTo>
                    <a:pt x="1136" y="1"/>
                    <a:pt x="1126" y="2"/>
                    <a:pt x="1116" y="2"/>
                  </a:cubicBezTo>
                  <a:cubicBezTo>
                    <a:pt x="1101" y="3"/>
                    <a:pt x="1086" y="5"/>
                    <a:pt x="1071" y="6"/>
                  </a:cubicBezTo>
                  <a:cubicBezTo>
                    <a:pt x="1065" y="7"/>
                    <a:pt x="1060" y="8"/>
                    <a:pt x="1054" y="9"/>
                  </a:cubicBezTo>
                  <a:cubicBezTo>
                    <a:pt x="1053" y="9"/>
                    <a:pt x="1052" y="9"/>
                    <a:pt x="1051" y="9"/>
                  </a:cubicBezTo>
                  <a:cubicBezTo>
                    <a:pt x="1050" y="9"/>
                    <a:pt x="1050" y="9"/>
                    <a:pt x="1049" y="9"/>
                  </a:cubicBezTo>
                  <a:cubicBezTo>
                    <a:pt x="1046" y="10"/>
                    <a:pt x="1042" y="10"/>
                    <a:pt x="1039" y="11"/>
                  </a:cubicBezTo>
                  <a:cubicBezTo>
                    <a:pt x="1038" y="11"/>
                    <a:pt x="1037" y="11"/>
                    <a:pt x="1035" y="11"/>
                  </a:cubicBezTo>
                  <a:cubicBezTo>
                    <a:pt x="1032" y="11"/>
                    <a:pt x="1029" y="12"/>
                    <a:pt x="1026" y="12"/>
                  </a:cubicBezTo>
                  <a:cubicBezTo>
                    <a:pt x="1025" y="12"/>
                    <a:pt x="1023" y="13"/>
                    <a:pt x="1021" y="13"/>
                  </a:cubicBezTo>
                  <a:cubicBezTo>
                    <a:pt x="1018" y="13"/>
                    <a:pt x="1016" y="14"/>
                    <a:pt x="1013" y="14"/>
                  </a:cubicBezTo>
                  <a:cubicBezTo>
                    <a:pt x="1011" y="14"/>
                    <a:pt x="1009" y="14"/>
                    <a:pt x="1006" y="15"/>
                  </a:cubicBezTo>
                  <a:cubicBezTo>
                    <a:pt x="1004" y="15"/>
                    <a:pt x="1002" y="15"/>
                    <a:pt x="999" y="16"/>
                  </a:cubicBezTo>
                  <a:cubicBezTo>
                    <a:pt x="997" y="16"/>
                    <a:pt x="995" y="16"/>
                    <a:pt x="992" y="17"/>
                  </a:cubicBezTo>
                  <a:cubicBezTo>
                    <a:pt x="990" y="17"/>
                    <a:pt x="988" y="17"/>
                    <a:pt x="986" y="18"/>
                  </a:cubicBezTo>
                  <a:cubicBezTo>
                    <a:pt x="983" y="18"/>
                    <a:pt x="980" y="19"/>
                    <a:pt x="978" y="19"/>
                  </a:cubicBezTo>
                  <a:cubicBezTo>
                    <a:pt x="976" y="19"/>
                    <a:pt x="974" y="20"/>
                    <a:pt x="972" y="20"/>
                  </a:cubicBezTo>
                  <a:cubicBezTo>
                    <a:pt x="969" y="20"/>
                    <a:pt x="966" y="21"/>
                    <a:pt x="963" y="21"/>
                  </a:cubicBezTo>
                  <a:cubicBezTo>
                    <a:pt x="961" y="21"/>
                    <a:pt x="959" y="22"/>
                    <a:pt x="958" y="22"/>
                  </a:cubicBezTo>
                  <a:cubicBezTo>
                    <a:pt x="906" y="30"/>
                    <a:pt x="854" y="39"/>
                    <a:pt x="803" y="46"/>
                  </a:cubicBezTo>
                  <a:cubicBezTo>
                    <a:pt x="661" y="67"/>
                    <a:pt x="518" y="93"/>
                    <a:pt x="369" y="114"/>
                  </a:cubicBezTo>
                  <a:cubicBezTo>
                    <a:pt x="290" y="126"/>
                    <a:pt x="209" y="135"/>
                    <a:pt x="125" y="142"/>
                  </a:cubicBezTo>
                  <a:cubicBezTo>
                    <a:pt x="83" y="145"/>
                    <a:pt x="41" y="149"/>
                    <a:pt x="0" y="154"/>
                  </a:cubicBezTo>
                  <a:cubicBezTo>
                    <a:pt x="25" y="154"/>
                    <a:pt x="25" y="154"/>
                    <a:pt x="25" y="154"/>
                  </a:cubicBezTo>
                  <a:cubicBezTo>
                    <a:pt x="58" y="151"/>
                    <a:pt x="92" y="147"/>
                    <a:pt x="125" y="145"/>
                  </a:cubicBezTo>
                  <a:cubicBezTo>
                    <a:pt x="209" y="138"/>
                    <a:pt x="291" y="129"/>
                    <a:pt x="370" y="1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4" name="Freeform 338"/>
            <p:cNvSpPr>
              <a:spLocks/>
            </p:cNvSpPr>
            <p:nvPr userDrawn="1"/>
          </p:nvSpPr>
          <p:spPr bwMode="auto">
            <a:xfrm>
              <a:off x="5849938" y="5386388"/>
              <a:ext cx="26988" cy="7938"/>
            </a:xfrm>
            <a:custGeom>
              <a:avLst/>
              <a:gdLst>
                <a:gd name="T0" fmla="*/ 5 w 10"/>
                <a:gd name="T1" fmla="*/ 0 h 3"/>
                <a:gd name="T2" fmla="*/ 0 w 10"/>
                <a:gd name="T3" fmla="*/ 1 h 3"/>
                <a:gd name="T4" fmla="*/ 6 w 10"/>
                <a:gd name="T5" fmla="*/ 3 h 3"/>
                <a:gd name="T6" fmla="*/ 10 w 10"/>
                <a:gd name="T7" fmla="*/ 2 h 3"/>
                <a:gd name="T8" fmla="*/ 5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5" y="0"/>
                  </a:moveTo>
                  <a:cubicBezTo>
                    <a:pt x="4" y="0"/>
                    <a:pt x="2" y="0"/>
                    <a:pt x="0" y="1"/>
                  </a:cubicBezTo>
                  <a:cubicBezTo>
                    <a:pt x="2" y="1"/>
                    <a:pt x="4" y="2"/>
                    <a:pt x="6" y="3"/>
                  </a:cubicBezTo>
                  <a:cubicBezTo>
                    <a:pt x="8" y="3"/>
                    <a:pt x="9" y="2"/>
                    <a:pt x="10" y="2"/>
                  </a:cubicBezTo>
                  <a:cubicBezTo>
                    <a:pt x="9" y="2"/>
                    <a:pt x="7" y="1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5" name="Freeform 339"/>
            <p:cNvSpPr>
              <a:spLocks/>
            </p:cNvSpPr>
            <p:nvPr userDrawn="1"/>
          </p:nvSpPr>
          <p:spPr bwMode="auto">
            <a:xfrm>
              <a:off x="5907088" y="5378450"/>
              <a:ext cx="26988" cy="7938"/>
            </a:xfrm>
            <a:custGeom>
              <a:avLst/>
              <a:gdLst>
                <a:gd name="T0" fmla="*/ 5 w 10"/>
                <a:gd name="T1" fmla="*/ 3 h 3"/>
                <a:gd name="T2" fmla="*/ 10 w 10"/>
                <a:gd name="T3" fmla="*/ 2 h 3"/>
                <a:gd name="T4" fmla="*/ 6 w 10"/>
                <a:gd name="T5" fmla="*/ 0 h 3"/>
                <a:gd name="T6" fmla="*/ 0 w 10"/>
                <a:gd name="T7" fmla="*/ 1 h 3"/>
                <a:gd name="T8" fmla="*/ 5 w 1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5" y="3"/>
                  </a:moveTo>
                  <a:cubicBezTo>
                    <a:pt x="7" y="3"/>
                    <a:pt x="9" y="2"/>
                    <a:pt x="10" y="2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ubicBezTo>
                    <a:pt x="2" y="1"/>
                    <a:pt x="3" y="2"/>
                    <a:pt x="5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6" name="Freeform 340"/>
            <p:cNvSpPr>
              <a:spLocks/>
            </p:cNvSpPr>
            <p:nvPr userDrawn="1"/>
          </p:nvSpPr>
          <p:spPr bwMode="auto">
            <a:xfrm>
              <a:off x="5880100" y="5381625"/>
              <a:ext cx="26988" cy="7938"/>
            </a:xfrm>
            <a:custGeom>
              <a:avLst/>
              <a:gdLst>
                <a:gd name="T0" fmla="*/ 5 w 10"/>
                <a:gd name="T1" fmla="*/ 0 h 3"/>
                <a:gd name="T2" fmla="*/ 0 w 10"/>
                <a:gd name="T3" fmla="*/ 1 h 3"/>
                <a:gd name="T4" fmla="*/ 5 w 10"/>
                <a:gd name="T5" fmla="*/ 3 h 3"/>
                <a:gd name="T6" fmla="*/ 10 w 10"/>
                <a:gd name="T7" fmla="*/ 3 h 3"/>
                <a:gd name="T8" fmla="*/ 5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5" y="0"/>
                  </a:moveTo>
                  <a:cubicBezTo>
                    <a:pt x="3" y="1"/>
                    <a:pt x="2" y="1"/>
                    <a:pt x="0" y="1"/>
                  </a:cubicBezTo>
                  <a:cubicBezTo>
                    <a:pt x="2" y="2"/>
                    <a:pt x="3" y="3"/>
                    <a:pt x="5" y="3"/>
                  </a:cubicBezTo>
                  <a:cubicBezTo>
                    <a:pt x="7" y="3"/>
                    <a:pt x="8" y="3"/>
                    <a:pt x="10" y="3"/>
                  </a:cubicBezTo>
                  <a:cubicBezTo>
                    <a:pt x="8" y="2"/>
                    <a:pt x="7" y="1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7" name="Freeform 341"/>
            <p:cNvSpPr>
              <a:spLocks/>
            </p:cNvSpPr>
            <p:nvPr userDrawn="1"/>
          </p:nvSpPr>
          <p:spPr bwMode="auto">
            <a:xfrm>
              <a:off x="3829050" y="5135563"/>
              <a:ext cx="1852613" cy="280988"/>
            </a:xfrm>
            <a:custGeom>
              <a:avLst/>
              <a:gdLst>
                <a:gd name="T0" fmla="*/ 448 w 684"/>
                <a:gd name="T1" fmla="*/ 83 h 103"/>
                <a:gd name="T2" fmla="*/ 552 w 684"/>
                <a:gd name="T3" fmla="*/ 97 h 103"/>
                <a:gd name="T4" fmla="*/ 558 w 684"/>
                <a:gd name="T5" fmla="*/ 98 h 103"/>
                <a:gd name="T6" fmla="*/ 562 w 684"/>
                <a:gd name="T7" fmla="*/ 98 h 103"/>
                <a:gd name="T8" fmla="*/ 567 w 684"/>
                <a:gd name="T9" fmla="*/ 99 h 103"/>
                <a:gd name="T10" fmla="*/ 571 w 684"/>
                <a:gd name="T11" fmla="*/ 99 h 103"/>
                <a:gd name="T12" fmla="*/ 577 w 684"/>
                <a:gd name="T13" fmla="*/ 99 h 103"/>
                <a:gd name="T14" fmla="*/ 580 w 684"/>
                <a:gd name="T15" fmla="*/ 100 h 103"/>
                <a:gd name="T16" fmla="*/ 587 w 684"/>
                <a:gd name="T17" fmla="*/ 100 h 103"/>
                <a:gd name="T18" fmla="*/ 590 w 684"/>
                <a:gd name="T19" fmla="*/ 100 h 103"/>
                <a:gd name="T20" fmla="*/ 597 w 684"/>
                <a:gd name="T21" fmla="*/ 101 h 103"/>
                <a:gd name="T22" fmla="*/ 599 w 684"/>
                <a:gd name="T23" fmla="*/ 101 h 103"/>
                <a:gd name="T24" fmla="*/ 606 w 684"/>
                <a:gd name="T25" fmla="*/ 101 h 103"/>
                <a:gd name="T26" fmla="*/ 608 w 684"/>
                <a:gd name="T27" fmla="*/ 101 h 103"/>
                <a:gd name="T28" fmla="*/ 616 w 684"/>
                <a:gd name="T29" fmla="*/ 102 h 103"/>
                <a:gd name="T30" fmla="*/ 651 w 684"/>
                <a:gd name="T31" fmla="*/ 103 h 103"/>
                <a:gd name="T32" fmla="*/ 666 w 684"/>
                <a:gd name="T33" fmla="*/ 102 h 103"/>
                <a:gd name="T34" fmla="*/ 672 w 684"/>
                <a:gd name="T35" fmla="*/ 102 h 103"/>
                <a:gd name="T36" fmla="*/ 684 w 684"/>
                <a:gd name="T37" fmla="*/ 102 h 103"/>
                <a:gd name="T38" fmla="*/ 638 w 684"/>
                <a:gd name="T39" fmla="*/ 99 h 103"/>
                <a:gd name="T40" fmla="*/ 636 w 684"/>
                <a:gd name="T41" fmla="*/ 99 h 103"/>
                <a:gd name="T42" fmla="*/ 626 w 684"/>
                <a:gd name="T43" fmla="*/ 99 h 103"/>
                <a:gd name="T44" fmla="*/ 624 w 684"/>
                <a:gd name="T45" fmla="*/ 99 h 103"/>
                <a:gd name="T46" fmla="*/ 616 w 684"/>
                <a:gd name="T47" fmla="*/ 99 h 103"/>
                <a:gd name="T48" fmla="*/ 614 w 684"/>
                <a:gd name="T49" fmla="*/ 99 h 103"/>
                <a:gd name="T50" fmla="*/ 606 w 684"/>
                <a:gd name="T51" fmla="*/ 98 h 103"/>
                <a:gd name="T52" fmla="*/ 603 w 684"/>
                <a:gd name="T53" fmla="*/ 98 h 103"/>
                <a:gd name="T54" fmla="*/ 596 w 684"/>
                <a:gd name="T55" fmla="*/ 98 h 103"/>
                <a:gd name="T56" fmla="*/ 592 w 684"/>
                <a:gd name="T57" fmla="*/ 97 h 103"/>
                <a:gd name="T58" fmla="*/ 586 w 684"/>
                <a:gd name="T59" fmla="*/ 97 h 103"/>
                <a:gd name="T60" fmla="*/ 582 w 684"/>
                <a:gd name="T61" fmla="*/ 97 h 103"/>
                <a:gd name="T62" fmla="*/ 576 w 684"/>
                <a:gd name="T63" fmla="*/ 96 h 103"/>
                <a:gd name="T64" fmla="*/ 572 w 684"/>
                <a:gd name="T65" fmla="*/ 96 h 103"/>
                <a:gd name="T66" fmla="*/ 567 w 684"/>
                <a:gd name="T67" fmla="*/ 95 h 103"/>
                <a:gd name="T68" fmla="*/ 562 w 684"/>
                <a:gd name="T69" fmla="*/ 95 h 103"/>
                <a:gd name="T70" fmla="*/ 557 w 684"/>
                <a:gd name="T71" fmla="*/ 94 h 103"/>
                <a:gd name="T72" fmla="*/ 449 w 684"/>
                <a:gd name="T73" fmla="*/ 80 h 103"/>
                <a:gd name="T74" fmla="*/ 181 w 684"/>
                <a:gd name="T75" fmla="*/ 25 h 103"/>
                <a:gd name="T76" fmla="*/ 7 w 684"/>
                <a:gd name="T77" fmla="*/ 0 h 103"/>
                <a:gd name="T78" fmla="*/ 0 w 684"/>
                <a:gd name="T79" fmla="*/ 3 h 103"/>
                <a:gd name="T80" fmla="*/ 180 w 684"/>
                <a:gd name="T81" fmla="*/ 28 h 103"/>
                <a:gd name="T82" fmla="*/ 448 w 684"/>
                <a:gd name="T83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84" h="103">
                  <a:moveTo>
                    <a:pt x="448" y="83"/>
                  </a:moveTo>
                  <a:cubicBezTo>
                    <a:pt x="483" y="89"/>
                    <a:pt x="518" y="94"/>
                    <a:pt x="552" y="97"/>
                  </a:cubicBezTo>
                  <a:cubicBezTo>
                    <a:pt x="554" y="97"/>
                    <a:pt x="556" y="97"/>
                    <a:pt x="558" y="98"/>
                  </a:cubicBezTo>
                  <a:cubicBezTo>
                    <a:pt x="559" y="98"/>
                    <a:pt x="560" y="98"/>
                    <a:pt x="562" y="98"/>
                  </a:cubicBezTo>
                  <a:cubicBezTo>
                    <a:pt x="564" y="98"/>
                    <a:pt x="566" y="98"/>
                    <a:pt x="567" y="99"/>
                  </a:cubicBezTo>
                  <a:cubicBezTo>
                    <a:pt x="569" y="99"/>
                    <a:pt x="570" y="99"/>
                    <a:pt x="571" y="99"/>
                  </a:cubicBezTo>
                  <a:cubicBezTo>
                    <a:pt x="573" y="99"/>
                    <a:pt x="575" y="99"/>
                    <a:pt x="577" y="99"/>
                  </a:cubicBezTo>
                  <a:cubicBezTo>
                    <a:pt x="578" y="99"/>
                    <a:pt x="579" y="100"/>
                    <a:pt x="580" y="100"/>
                  </a:cubicBezTo>
                  <a:cubicBezTo>
                    <a:pt x="582" y="100"/>
                    <a:pt x="585" y="100"/>
                    <a:pt x="587" y="100"/>
                  </a:cubicBezTo>
                  <a:cubicBezTo>
                    <a:pt x="588" y="100"/>
                    <a:pt x="589" y="100"/>
                    <a:pt x="590" y="100"/>
                  </a:cubicBezTo>
                  <a:cubicBezTo>
                    <a:pt x="592" y="100"/>
                    <a:pt x="594" y="101"/>
                    <a:pt x="597" y="101"/>
                  </a:cubicBezTo>
                  <a:cubicBezTo>
                    <a:pt x="597" y="101"/>
                    <a:pt x="598" y="101"/>
                    <a:pt x="599" y="101"/>
                  </a:cubicBezTo>
                  <a:cubicBezTo>
                    <a:pt x="601" y="101"/>
                    <a:pt x="604" y="101"/>
                    <a:pt x="606" y="101"/>
                  </a:cubicBezTo>
                  <a:cubicBezTo>
                    <a:pt x="607" y="101"/>
                    <a:pt x="607" y="101"/>
                    <a:pt x="608" y="101"/>
                  </a:cubicBezTo>
                  <a:cubicBezTo>
                    <a:pt x="611" y="102"/>
                    <a:pt x="613" y="102"/>
                    <a:pt x="616" y="102"/>
                  </a:cubicBezTo>
                  <a:cubicBezTo>
                    <a:pt x="628" y="102"/>
                    <a:pt x="640" y="103"/>
                    <a:pt x="651" y="103"/>
                  </a:cubicBezTo>
                  <a:cubicBezTo>
                    <a:pt x="656" y="103"/>
                    <a:pt x="661" y="103"/>
                    <a:pt x="666" y="102"/>
                  </a:cubicBezTo>
                  <a:cubicBezTo>
                    <a:pt x="668" y="102"/>
                    <a:pt x="670" y="102"/>
                    <a:pt x="672" y="102"/>
                  </a:cubicBezTo>
                  <a:cubicBezTo>
                    <a:pt x="676" y="102"/>
                    <a:pt x="680" y="102"/>
                    <a:pt x="684" y="102"/>
                  </a:cubicBezTo>
                  <a:cubicBezTo>
                    <a:pt x="669" y="101"/>
                    <a:pt x="653" y="101"/>
                    <a:pt x="638" y="99"/>
                  </a:cubicBezTo>
                  <a:cubicBezTo>
                    <a:pt x="637" y="99"/>
                    <a:pt x="636" y="99"/>
                    <a:pt x="636" y="99"/>
                  </a:cubicBezTo>
                  <a:cubicBezTo>
                    <a:pt x="632" y="99"/>
                    <a:pt x="629" y="99"/>
                    <a:pt x="626" y="99"/>
                  </a:cubicBezTo>
                  <a:cubicBezTo>
                    <a:pt x="625" y="99"/>
                    <a:pt x="625" y="99"/>
                    <a:pt x="624" y="99"/>
                  </a:cubicBezTo>
                  <a:cubicBezTo>
                    <a:pt x="622" y="99"/>
                    <a:pt x="619" y="99"/>
                    <a:pt x="616" y="99"/>
                  </a:cubicBezTo>
                  <a:cubicBezTo>
                    <a:pt x="615" y="99"/>
                    <a:pt x="614" y="99"/>
                    <a:pt x="614" y="99"/>
                  </a:cubicBezTo>
                  <a:cubicBezTo>
                    <a:pt x="611" y="99"/>
                    <a:pt x="608" y="98"/>
                    <a:pt x="606" y="98"/>
                  </a:cubicBezTo>
                  <a:cubicBezTo>
                    <a:pt x="605" y="98"/>
                    <a:pt x="604" y="98"/>
                    <a:pt x="603" y="98"/>
                  </a:cubicBezTo>
                  <a:cubicBezTo>
                    <a:pt x="601" y="98"/>
                    <a:pt x="598" y="98"/>
                    <a:pt x="596" y="98"/>
                  </a:cubicBezTo>
                  <a:cubicBezTo>
                    <a:pt x="595" y="98"/>
                    <a:pt x="594" y="98"/>
                    <a:pt x="592" y="97"/>
                  </a:cubicBezTo>
                  <a:cubicBezTo>
                    <a:pt x="590" y="97"/>
                    <a:pt x="588" y="97"/>
                    <a:pt x="586" y="97"/>
                  </a:cubicBezTo>
                  <a:cubicBezTo>
                    <a:pt x="585" y="97"/>
                    <a:pt x="584" y="97"/>
                    <a:pt x="582" y="97"/>
                  </a:cubicBezTo>
                  <a:cubicBezTo>
                    <a:pt x="580" y="97"/>
                    <a:pt x="578" y="96"/>
                    <a:pt x="576" y="96"/>
                  </a:cubicBezTo>
                  <a:cubicBezTo>
                    <a:pt x="575" y="96"/>
                    <a:pt x="573" y="96"/>
                    <a:pt x="572" y="96"/>
                  </a:cubicBezTo>
                  <a:cubicBezTo>
                    <a:pt x="570" y="96"/>
                    <a:pt x="568" y="96"/>
                    <a:pt x="567" y="95"/>
                  </a:cubicBezTo>
                  <a:cubicBezTo>
                    <a:pt x="565" y="95"/>
                    <a:pt x="563" y="95"/>
                    <a:pt x="562" y="95"/>
                  </a:cubicBezTo>
                  <a:cubicBezTo>
                    <a:pt x="560" y="95"/>
                    <a:pt x="558" y="95"/>
                    <a:pt x="557" y="94"/>
                  </a:cubicBezTo>
                  <a:cubicBezTo>
                    <a:pt x="521" y="91"/>
                    <a:pt x="485" y="86"/>
                    <a:pt x="449" y="80"/>
                  </a:cubicBezTo>
                  <a:cubicBezTo>
                    <a:pt x="362" y="66"/>
                    <a:pt x="274" y="45"/>
                    <a:pt x="181" y="25"/>
                  </a:cubicBezTo>
                  <a:cubicBezTo>
                    <a:pt x="121" y="11"/>
                    <a:pt x="63" y="4"/>
                    <a:pt x="7" y="0"/>
                  </a:cubicBezTo>
                  <a:cubicBezTo>
                    <a:pt x="5" y="1"/>
                    <a:pt x="2" y="2"/>
                    <a:pt x="0" y="3"/>
                  </a:cubicBezTo>
                  <a:cubicBezTo>
                    <a:pt x="58" y="6"/>
                    <a:pt x="118" y="14"/>
                    <a:pt x="180" y="28"/>
                  </a:cubicBezTo>
                  <a:cubicBezTo>
                    <a:pt x="273" y="48"/>
                    <a:pt x="361" y="69"/>
                    <a:pt x="448" y="8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8" name="Freeform 342"/>
            <p:cNvSpPr>
              <a:spLocks/>
            </p:cNvSpPr>
            <p:nvPr userDrawn="1"/>
          </p:nvSpPr>
          <p:spPr bwMode="auto">
            <a:xfrm>
              <a:off x="3690937" y="5132388"/>
              <a:ext cx="31750" cy="7938"/>
            </a:xfrm>
            <a:custGeom>
              <a:avLst/>
              <a:gdLst>
                <a:gd name="T0" fmla="*/ 0 w 12"/>
                <a:gd name="T1" fmla="*/ 3 h 3"/>
                <a:gd name="T2" fmla="*/ 2 w 12"/>
                <a:gd name="T3" fmla="*/ 3 h 3"/>
                <a:gd name="T4" fmla="*/ 12 w 12"/>
                <a:gd name="T5" fmla="*/ 0 h 3"/>
                <a:gd name="T6" fmla="*/ 11 w 12"/>
                <a:gd name="T7" fmla="*/ 0 h 3"/>
                <a:gd name="T8" fmla="*/ 0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1" y="3"/>
                    <a:pt x="1" y="3"/>
                    <a:pt x="2" y="3"/>
                  </a:cubicBezTo>
                  <a:cubicBezTo>
                    <a:pt x="5" y="2"/>
                    <a:pt x="9" y="1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8" y="1"/>
                    <a:pt x="4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9" name="Freeform 343"/>
            <p:cNvSpPr>
              <a:spLocks/>
            </p:cNvSpPr>
            <p:nvPr userDrawn="1"/>
          </p:nvSpPr>
          <p:spPr bwMode="auto">
            <a:xfrm>
              <a:off x="3760787" y="5132388"/>
              <a:ext cx="30163" cy="7938"/>
            </a:xfrm>
            <a:custGeom>
              <a:avLst/>
              <a:gdLst>
                <a:gd name="T0" fmla="*/ 0 w 11"/>
                <a:gd name="T1" fmla="*/ 3 h 3"/>
                <a:gd name="T2" fmla="*/ 3 w 11"/>
                <a:gd name="T3" fmla="*/ 3 h 3"/>
                <a:gd name="T4" fmla="*/ 11 w 11"/>
                <a:gd name="T5" fmla="*/ 0 h 3"/>
                <a:gd name="T6" fmla="*/ 9 w 11"/>
                <a:gd name="T7" fmla="*/ 0 h 3"/>
                <a:gd name="T8" fmla="*/ 0 w 1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0" y="3"/>
                  </a:moveTo>
                  <a:cubicBezTo>
                    <a:pt x="1" y="3"/>
                    <a:pt x="2" y="3"/>
                    <a:pt x="3" y="3"/>
                  </a:cubicBezTo>
                  <a:cubicBezTo>
                    <a:pt x="6" y="2"/>
                    <a:pt x="9" y="1"/>
                    <a:pt x="11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6" y="1"/>
                    <a:pt x="3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0" name="Freeform 344"/>
            <p:cNvSpPr>
              <a:spLocks/>
            </p:cNvSpPr>
            <p:nvPr userDrawn="1"/>
          </p:nvSpPr>
          <p:spPr bwMode="auto">
            <a:xfrm>
              <a:off x="3794125" y="5135563"/>
              <a:ext cx="31750" cy="7938"/>
            </a:xfrm>
            <a:custGeom>
              <a:avLst/>
              <a:gdLst>
                <a:gd name="T0" fmla="*/ 0 w 12"/>
                <a:gd name="T1" fmla="*/ 2 h 3"/>
                <a:gd name="T2" fmla="*/ 5 w 12"/>
                <a:gd name="T3" fmla="*/ 3 h 3"/>
                <a:gd name="T4" fmla="*/ 12 w 12"/>
                <a:gd name="T5" fmla="*/ 0 h 3"/>
                <a:gd name="T6" fmla="*/ 8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1" y="3"/>
                    <a:pt x="3" y="3"/>
                    <a:pt x="5" y="3"/>
                  </a:cubicBezTo>
                  <a:cubicBezTo>
                    <a:pt x="7" y="2"/>
                    <a:pt x="10" y="1"/>
                    <a:pt x="12" y="0"/>
                  </a:cubicBezTo>
                  <a:cubicBezTo>
                    <a:pt x="11" y="0"/>
                    <a:pt x="9" y="0"/>
                    <a:pt x="8" y="0"/>
                  </a:cubicBezTo>
                  <a:cubicBezTo>
                    <a:pt x="5" y="1"/>
                    <a:pt x="3" y="2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1" name="Freeform 345"/>
            <p:cNvSpPr>
              <a:spLocks/>
            </p:cNvSpPr>
            <p:nvPr userDrawn="1"/>
          </p:nvSpPr>
          <p:spPr bwMode="auto">
            <a:xfrm>
              <a:off x="5937250" y="5302250"/>
              <a:ext cx="2665413" cy="141288"/>
            </a:xfrm>
            <a:custGeom>
              <a:avLst/>
              <a:gdLst>
                <a:gd name="T0" fmla="*/ 897 w 984"/>
                <a:gd name="T1" fmla="*/ 32 h 52"/>
                <a:gd name="T2" fmla="*/ 504 w 984"/>
                <a:gd name="T3" fmla="*/ 0 h 52"/>
                <a:gd name="T4" fmla="*/ 504 w 984"/>
                <a:gd name="T5" fmla="*/ 0 h 52"/>
                <a:gd name="T6" fmla="*/ 195 w 984"/>
                <a:gd name="T7" fmla="*/ 8 h 52"/>
                <a:gd name="T8" fmla="*/ 92 w 984"/>
                <a:gd name="T9" fmla="*/ 13 h 52"/>
                <a:gd name="T10" fmla="*/ 0 w 984"/>
                <a:gd name="T11" fmla="*/ 27 h 52"/>
                <a:gd name="T12" fmla="*/ 4 w 984"/>
                <a:gd name="T13" fmla="*/ 29 h 52"/>
                <a:gd name="T14" fmla="*/ 93 w 984"/>
                <a:gd name="T15" fmla="*/ 16 h 52"/>
                <a:gd name="T16" fmla="*/ 195 w 984"/>
                <a:gd name="T17" fmla="*/ 11 h 52"/>
                <a:gd name="T18" fmla="*/ 504 w 984"/>
                <a:gd name="T19" fmla="*/ 3 h 52"/>
                <a:gd name="T20" fmla="*/ 505 w 984"/>
                <a:gd name="T21" fmla="*/ 3 h 52"/>
                <a:gd name="T22" fmla="*/ 896 w 984"/>
                <a:gd name="T23" fmla="*/ 35 h 52"/>
                <a:gd name="T24" fmla="*/ 941 w 984"/>
                <a:gd name="T25" fmla="*/ 43 h 52"/>
                <a:gd name="T26" fmla="*/ 984 w 984"/>
                <a:gd name="T27" fmla="*/ 52 h 52"/>
                <a:gd name="T28" fmla="*/ 984 w 984"/>
                <a:gd name="T29" fmla="*/ 48 h 52"/>
                <a:gd name="T30" fmla="*/ 941 w 984"/>
                <a:gd name="T31" fmla="*/ 40 h 52"/>
                <a:gd name="T32" fmla="*/ 897 w 984"/>
                <a:gd name="T3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4" h="52">
                  <a:moveTo>
                    <a:pt x="897" y="32"/>
                  </a:moveTo>
                  <a:cubicBezTo>
                    <a:pt x="782" y="10"/>
                    <a:pt x="654" y="0"/>
                    <a:pt x="504" y="0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402" y="0"/>
                    <a:pt x="287" y="7"/>
                    <a:pt x="195" y="8"/>
                  </a:cubicBezTo>
                  <a:cubicBezTo>
                    <a:pt x="158" y="8"/>
                    <a:pt x="123" y="10"/>
                    <a:pt x="92" y="13"/>
                  </a:cubicBezTo>
                  <a:cubicBezTo>
                    <a:pt x="60" y="17"/>
                    <a:pt x="30" y="22"/>
                    <a:pt x="0" y="27"/>
                  </a:cubicBezTo>
                  <a:cubicBezTo>
                    <a:pt x="2" y="28"/>
                    <a:pt x="3" y="28"/>
                    <a:pt x="4" y="29"/>
                  </a:cubicBezTo>
                  <a:cubicBezTo>
                    <a:pt x="33" y="25"/>
                    <a:pt x="62" y="20"/>
                    <a:pt x="93" y="16"/>
                  </a:cubicBezTo>
                  <a:cubicBezTo>
                    <a:pt x="123" y="13"/>
                    <a:pt x="158" y="11"/>
                    <a:pt x="195" y="11"/>
                  </a:cubicBezTo>
                  <a:cubicBezTo>
                    <a:pt x="287" y="10"/>
                    <a:pt x="402" y="3"/>
                    <a:pt x="504" y="3"/>
                  </a:cubicBezTo>
                  <a:cubicBezTo>
                    <a:pt x="504" y="3"/>
                    <a:pt x="504" y="3"/>
                    <a:pt x="505" y="3"/>
                  </a:cubicBezTo>
                  <a:cubicBezTo>
                    <a:pt x="654" y="3"/>
                    <a:pt x="782" y="13"/>
                    <a:pt x="896" y="35"/>
                  </a:cubicBezTo>
                  <a:cubicBezTo>
                    <a:pt x="911" y="38"/>
                    <a:pt x="926" y="40"/>
                    <a:pt x="941" y="43"/>
                  </a:cubicBezTo>
                  <a:cubicBezTo>
                    <a:pt x="955" y="45"/>
                    <a:pt x="969" y="48"/>
                    <a:pt x="984" y="52"/>
                  </a:cubicBezTo>
                  <a:cubicBezTo>
                    <a:pt x="984" y="48"/>
                    <a:pt x="984" y="48"/>
                    <a:pt x="984" y="48"/>
                  </a:cubicBezTo>
                  <a:cubicBezTo>
                    <a:pt x="970" y="45"/>
                    <a:pt x="955" y="42"/>
                    <a:pt x="941" y="40"/>
                  </a:cubicBezTo>
                  <a:cubicBezTo>
                    <a:pt x="927" y="37"/>
                    <a:pt x="912" y="35"/>
                    <a:pt x="897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2" name="Freeform 346"/>
            <p:cNvSpPr>
              <a:spLocks/>
            </p:cNvSpPr>
            <p:nvPr userDrawn="1"/>
          </p:nvSpPr>
          <p:spPr bwMode="auto">
            <a:xfrm>
              <a:off x="3867150" y="5121275"/>
              <a:ext cx="1874838" cy="292100"/>
            </a:xfrm>
            <a:custGeom>
              <a:avLst/>
              <a:gdLst>
                <a:gd name="T0" fmla="*/ 451 w 692"/>
                <a:gd name="T1" fmla="*/ 81 h 107"/>
                <a:gd name="T2" fmla="*/ 548 w 692"/>
                <a:gd name="T3" fmla="*/ 96 h 107"/>
                <a:gd name="T4" fmla="*/ 553 w 692"/>
                <a:gd name="T5" fmla="*/ 97 h 107"/>
                <a:gd name="T6" fmla="*/ 558 w 692"/>
                <a:gd name="T7" fmla="*/ 98 h 107"/>
                <a:gd name="T8" fmla="*/ 563 w 692"/>
                <a:gd name="T9" fmla="*/ 98 h 107"/>
                <a:gd name="T10" fmla="*/ 567 w 692"/>
                <a:gd name="T11" fmla="*/ 99 h 107"/>
                <a:gd name="T12" fmla="*/ 573 w 692"/>
                <a:gd name="T13" fmla="*/ 99 h 107"/>
                <a:gd name="T14" fmla="*/ 577 w 692"/>
                <a:gd name="T15" fmla="*/ 100 h 107"/>
                <a:gd name="T16" fmla="*/ 583 w 692"/>
                <a:gd name="T17" fmla="*/ 101 h 107"/>
                <a:gd name="T18" fmla="*/ 586 w 692"/>
                <a:gd name="T19" fmla="*/ 101 h 107"/>
                <a:gd name="T20" fmla="*/ 592 w 692"/>
                <a:gd name="T21" fmla="*/ 102 h 107"/>
                <a:gd name="T22" fmla="*/ 595 w 692"/>
                <a:gd name="T23" fmla="*/ 102 h 107"/>
                <a:gd name="T24" fmla="*/ 602 w 692"/>
                <a:gd name="T25" fmla="*/ 103 h 107"/>
                <a:gd name="T26" fmla="*/ 605 w 692"/>
                <a:gd name="T27" fmla="*/ 103 h 107"/>
                <a:gd name="T28" fmla="*/ 612 w 692"/>
                <a:gd name="T29" fmla="*/ 104 h 107"/>
                <a:gd name="T30" fmla="*/ 613 w 692"/>
                <a:gd name="T31" fmla="*/ 104 h 107"/>
                <a:gd name="T32" fmla="*/ 622 w 692"/>
                <a:gd name="T33" fmla="*/ 104 h 107"/>
                <a:gd name="T34" fmla="*/ 624 w 692"/>
                <a:gd name="T35" fmla="*/ 104 h 107"/>
                <a:gd name="T36" fmla="*/ 670 w 692"/>
                <a:gd name="T37" fmla="*/ 107 h 107"/>
                <a:gd name="T38" fmla="*/ 670 w 692"/>
                <a:gd name="T39" fmla="*/ 107 h 107"/>
                <a:gd name="T40" fmla="*/ 683 w 692"/>
                <a:gd name="T41" fmla="*/ 107 h 107"/>
                <a:gd name="T42" fmla="*/ 692 w 692"/>
                <a:gd name="T43" fmla="*/ 107 h 107"/>
                <a:gd name="T44" fmla="*/ 681 w 692"/>
                <a:gd name="T45" fmla="*/ 106 h 107"/>
                <a:gd name="T46" fmla="*/ 646 w 692"/>
                <a:gd name="T47" fmla="*/ 103 h 107"/>
                <a:gd name="T48" fmla="*/ 641 w 692"/>
                <a:gd name="T49" fmla="*/ 103 h 107"/>
                <a:gd name="T50" fmla="*/ 632 w 692"/>
                <a:gd name="T51" fmla="*/ 102 h 107"/>
                <a:gd name="T52" fmla="*/ 631 w 692"/>
                <a:gd name="T53" fmla="*/ 102 h 107"/>
                <a:gd name="T54" fmla="*/ 622 w 692"/>
                <a:gd name="T55" fmla="*/ 101 h 107"/>
                <a:gd name="T56" fmla="*/ 619 w 692"/>
                <a:gd name="T57" fmla="*/ 101 h 107"/>
                <a:gd name="T58" fmla="*/ 612 w 692"/>
                <a:gd name="T59" fmla="*/ 100 h 107"/>
                <a:gd name="T60" fmla="*/ 609 w 692"/>
                <a:gd name="T61" fmla="*/ 100 h 107"/>
                <a:gd name="T62" fmla="*/ 602 w 692"/>
                <a:gd name="T63" fmla="*/ 100 h 107"/>
                <a:gd name="T64" fmla="*/ 598 w 692"/>
                <a:gd name="T65" fmla="*/ 99 h 107"/>
                <a:gd name="T66" fmla="*/ 592 w 692"/>
                <a:gd name="T67" fmla="*/ 99 h 107"/>
                <a:gd name="T68" fmla="*/ 588 w 692"/>
                <a:gd name="T69" fmla="*/ 98 h 107"/>
                <a:gd name="T70" fmla="*/ 582 w 692"/>
                <a:gd name="T71" fmla="*/ 97 h 107"/>
                <a:gd name="T72" fmla="*/ 578 w 692"/>
                <a:gd name="T73" fmla="*/ 97 h 107"/>
                <a:gd name="T74" fmla="*/ 572 w 692"/>
                <a:gd name="T75" fmla="*/ 96 h 107"/>
                <a:gd name="T76" fmla="*/ 567 w 692"/>
                <a:gd name="T77" fmla="*/ 96 h 107"/>
                <a:gd name="T78" fmla="*/ 562 w 692"/>
                <a:gd name="T79" fmla="*/ 95 h 107"/>
                <a:gd name="T80" fmla="*/ 557 w 692"/>
                <a:gd name="T81" fmla="*/ 94 h 107"/>
                <a:gd name="T82" fmla="*/ 552 w 692"/>
                <a:gd name="T83" fmla="*/ 94 h 107"/>
                <a:gd name="T84" fmla="*/ 452 w 692"/>
                <a:gd name="T85" fmla="*/ 78 h 107"/>
                <a:gd name="T86" fmla="*/ 189 w 692"/>
                <a:gd name="T87" fmla="*/ 22 h 107"/>
                <a:gd name="T88" fmla="*/ 8 w 692"/>
                <a:gd name="T89" fmla="*/ 0 h 107"/>
                <a:gd name="T90" fmla="*/ 0 w 692"/>
                <a:gd name="T91" fmla="*/ 3 h 107"/>
                <a:gd name="T92" fmla="*/ 188 w 692"/>
                <a:gd name="T93" fmla="*/ 25 h 107"/>
                <a:gd name="T94" fmla="*/ 451 w 692"/>
                <a:gd name="T95" fmla="*/ 8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2" h="107">
                  <a:moveTo>
                    <a:pt x="451" y="81"/>
                  </a:moveTo>
                  <a:cubicBezTo>
                    <a:pt x="484" y="87"/>
                    <a:pt x="516" y="92"/>
                    <a:pt x="548" y="96"/>
                  </a:cubicBezTo>
                  <a:cubicBezTo>
                    <a:pt x="550" y="96"/>
                    <a:pt x="551" y="97"/>
                    <a:pt x="553" y="97"/>
                  </a:cubicBezTo>
                  <a:cubicBezTo>
                    <a:pt x="555" y="97"/>
                    <a:pt x="556" y="97"/>
                    <a:pt x="558" y="98"/>
                  </a:cubicBezTo>
                  <a:cubicBezTo>
                    <a:pt x="559" y="98"/>
                    <a:pt x="561" y="98"/>
                    <a:pt x="563" y="98"/>
                  </a:cubicBezTo>
                  <a:cubicBezTo>
                    <a:pt x="564" y="98"/>
                    <a:pt x="566" y="99"/>
                    <a:pt x="567" y="99"/>
                  </a:cubicBezTo>
                  <a:cubicBezTo>
                    <a:pt x="569" y="99"/>
                    <a:pt x="571" y="99"/>
                    <a:pt x="573" y="99"/>
                  </a:cubicBezTo>
                  <a:cubicBezTo>
                    <a:pt x="574" y="100"/>
                    <a:pt x="575" y="100"/>
                    <a:pt x="577" y="100"/>
                  </a:cubicBezTo>
                  <a:cubicBezTo>
                    <a:pt x="579" y="100"/>
                    <a:pt x="581" y="100"/>
                    <a:pt x="583" y="101"/>
                  </a:cubicBezTo>
                  <a:cubicBezTo>
                    <a:pt x="584" y="101"/>
                    <a:pt x="585" y="101"/>
                    <a:pt x="586" y="101"/>
                  </a:cubicBezTo>
                  <a:cubicBezTo>
                    <a:pt x="588" y="101"/>
                    <a:pt x="590" y="101"/>
                    <a:pt x="592" y="102"/>
                  </a:cubicBezTo>
                  <a:cubicBezTo>
                    <a:pt x="593" y="102"/>
                    <a:pt x="594" y="102"/>
                    <a:pt x="595" y="102"/>
                  </a:cubicBezTo>
                  <a:cubicBezTo>
                    <a:pt x="598" y="102"/>
                    <a:pt x="600" y="102"/>
                    <a:pt x="602" y="103"/>
                  </a:cubicBezTo>
                  <a:cubicBezTo>
                    <a:pt x="603" y="103"/>
                    <a:pt x="604" y="103"/>
                    <a:pt x="605" y="103"/>
                  </a:cubicBezTo>
                  <a:cubicBezTo>
                    <a:pt x="607" y="103"/>
                    <a:pt x="610" y="103"/>
                    <a:pt x="612" y="104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6" y="104"/>
                    <a:pt x="619" y="104"/>
                    <a:pt x="622" y="104"/>
                  </a:cubicBezTo>
                  <a:cubicBezTo>
                    <a:pt x="623" y="104"/>
                    <a:pt x="623" y="104"/>
                    <a:pt x="624" y="104"/>
                  </a:cubicBezTo>
                  <a:cubicBezTo>
                    <a:pt x="639" y="106"/>
                    <a:pt x="655" y="106"/>
                    <a:pt x="670" y="107"/>
                  </a:cubicBezTo>
                  <a:cubicBezTo>
                    <a:pt x="670" y="107"/>
                    <a:pt x="670" y="107"/>
                    <a:pt x="670" y="107"/>
                  </a:cubicBezTo>
                  <a:cubicBezTo>
                    <a:pt x="674" y="107"/>
                    <a:pt x="679" y="107"/>
                    <a:pt x="683" y="107"/>
                  </a:cubicBezTo>
                  <a:cubicBezTo>
                    <a:pt x="686" y="107"/>
                    <a:pt x="689" y="107"/>
                    <a:pt x="692" y="107"/>
                  </a:cubicBezTo>
                  <a:cubicBezTo>
                    <a:pt x="689" y="106"/>
                    <a:pt x="685" y="106"/>
                    <a:pt x="681" y="106"/>
                  </a:cubicBezTo>
                  <a:cubicBezTo>
                    <a:pt x="670" y="105"/>
                    <a:pt x="658" y="104"/>
                    <a:pt x="646" y="103"/>
                  </a:cubicBezTo>
                  <a:cubicBezTo>
                    <a:pt x="645" y="103"/>
                    <a:pt x="643" y="103"/>
                    <a:pt x="641" y="103"/>
                  </a:cubicBezTo>
                  <a:cubicBezTo>
                    <a:pt x="638" y="102"/>
                    <a:pt x="635" y="102"/>
                    <a:pt x="632" y="102"/>
                  </a:cubicBezTo>
                  <a:cubicBezTo>
                    <a:pt x="631" y="102"/>
                    <a:pt x="631" y="102"/>
                    <a:pt x="631" y="102"/>
                  </a:cubicBezTo>
                  <a:cubicBezTo>
                    <a:pt x="628" y="102"/>
                    <a:pt x="625" y="101"/>
                    <a:pt x="622" y="101"/>
                  </a:cubicBezTo>
                  <a:cubicBezTo>
                    <a:pt x="621" y="101"/>
                    <a:pt x="620" y="101"/>
                    <a:pt x="619" y="101"/>
                  </a:cubicBezTo>
                  <a:cubicBezTo>
                    <a:pt x="617" y="101"/>
                    <a:pt x="614" y="101"/>
                    <a:pt x="612" y="100"/>
                  </a:cubicBezTo>
                  <a:cubicBezTo>
                    <a:pt x="611" y="100"/>
                    <a:pt x="610" y="100"/>
                    <a:pt x="609" y="100"/>
                  </a:cubicBezTo>
                  <a:cubicBezTo>
                    <a:pt x="607" y="100"/>
                    <a:pt x="604" y="100"/>
                    <a:pt x="602" y="100"/>
                  </a:cubicBezTo>
                  <a:cubicBezTo>
                    <a:pt x="601" y="99"/>
                    <a:pt x="600" y="99"/>
                    <a:pt x="598" y="99"/>
                  </a:cubicBezTo>
                  <a:cubicBezTo>
                    <a:pt x="596" y="99"/>
                    <a:pt x="594" y="99"/>
                    <a:pt x="592" y="99"/>
                  </a:cubicBezTo>
                  <a:cubicBezTo>
                    <a:pt x="591" y="98"/>
                    <a:pt x="589" y="98"/>
                    <a:pt x="588" y="98"/>
                  </a:cubicBezTo>
                  <a:cubicBezTo>
                    <a:pt x="586" y="98"/>
                    <a:pt x="584" y="98"/>
                    <a:pt x="582" y="97"/>
                  </a:cubicBezTo>
                  <a:cubicBezTo>
                    <a:pt x="581" y="97"/>
                    <a:pt x="579" y="97"/>
                    <a:pt x="578" y="97"/>
                  </a:cubicBezTo>
                  <a:cubicBezTo>
                    <a:pt x="576" y="97"/>
                    <a:pt x="574" y="97"/>
                    <a:pt x="572" y="96"/>
                  </a:cubicBezTo>
                  <a:cubicBezTo>
                    <a:pt x="570" y="96"/>
                    <a:pt x="569" y="96"/>
                    <a:pt x="567" y="96"/>
                  </a:cubicBezTo>
                  <a:cubicBezTo>
                    <a:pt x="566" y="96"/>
                    <a:pt x="564" y="95"/>
                    <a:pt x="562" y="95"/>
                  </a:cubicBezTo>
                  <a:cubicBezTo>
                    <a:pt x="561" y="95"/>
                    <a:pt x="559" y="95"/>
                    <a:pt x="557" y="94"/>
                  </a:cubicBezTo>
                  <a:cubicBezTo>
                    <a:pt x="556" y="94"/>
                    <a:pt x="554" y="94"/>
                    <a:pt x="552" y="94"/>
                  </a:cubicBezTo>
                  <a:cubicBezTo>
                    <a:pt x="519" y="89"/>
                    <a:pt x="486" y="84"/>
                    <a:pt x="452" y="78"/>
                  </a:cubicBezTo>
                  <a:cubicBezTo>
                    <a:pt x="367" y="62"/>
                    <a:pt x="280" y="41"/>
                    <a:pt x="189" y="22"/>
                  </a:cubicBezTo>
                  <a:cubicBezTo>
                    <a:pt x="127" y="8"/>
                    <a:pt x="67" y="1"/>
                    <a:pt x="8" y="0"/>
                  </a:cubicBezTo>
                  <a:cubicBezTo>
                    <a:pt x="6" y="1"/>
                    <a:pt x="3" y="2"/>
                    <a:pt x="0" y="3"/>
                  </a:cubicBezTo>
                  <a:cubicBezTo>
                    <a:pt x="61" y="4"/>
                    <a:pt x="123" y="11"/>
                    <a:pt x="188" y="25"/>
                  </a:cubicBezTo>
                  <a:cubicBezTo>
                    <a:pt x="279" y="44"/>
                    <a:pt x="366" y="65"/>
                    <a:pt x="451" y="8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3" name="Freeform 347"/>
            <p:cNvSpPr>
              <a:spLocks/>
            </p:cNvSpPr>
            <p:nvPr userDrawn="1"/>
          </p:nvSpPr>
          <p:spPr bwMode="auto">
            <a:xfrm>
              <a:off x="3729037" y="5127625"/>
              <a:ext cx="19050" cy="3175"/>
            </a:xfrm>
            <a:custGeom>
              <a:avLst/>
              <a:gdLst>
                <a:gd name="T0" fmla="*/ 0 w 7"/>
                <a:gd name="T1" fmla="*/ 1 h 1"/>
                <a:gd name="T2" fmla="*/ 7 w 7"/>
                <a:gd name="T3" fmla="*/ 0 h 1"/>
                <a:gd name="T4" fmla="*/ 0 w 7"/>
                <a:gd name="T5" fmla="*/ 1 h 1"/>
                <a:gd name="T6" fmla="*/ 0 w 7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cubicBezTo>
                    <a:pt x="2" y="1"/>
                    <a:pt x="5" y="0"/>
                    <a:pt x="7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4" name="Freeform 348"/>
            <p:cNvSpPr>
              <a:spLocks/>
            </p:cNvSpPr>
            <p:nvPr userDrawn="1"/>
          </p:nvSpPr>
          <p:spPr bwMode="auto">
            <a:xfrm>
              <a:off x="5907088" y="5394325"/>
              <a:ext cx="26988" cy="9525"/>
            </a:xfrm>
            <a:custGeom>
              <a:avLst/>
              <a:gdLst>
                <a:gd name="T0" fmla="*/ 7 w 10"/>
                <a:gd name="T1" fmla="*/ 2 h 3"/>
                <a:gd name="T2" fmla="*/ 5 w 10"/>
                <a:gd name="T3" fmla="*/ 0 h 3"/>
                <a:gd name="T4" fmla="*/ 0 w 10"/>
                <a:gd name="T5" fmla="*/ 1 h 3"/>
                <a:gd name="T6" fmla="*/ 6 w 10"/>
                <a:gd name="T7" fmla="*/ 3 h 3"/>
                <a:gd name="T8" fmla="*/ 10 w 10"/>
                <a:gd name="T9" fmla="*/ 3 h 3"/>
                <a:gd name="T10" fmla="*/ 7 w 10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2"/>
                  </a:moveTo>
                  <a:cubicBezTo>
                    <a:pt x="7" y="1"/>
                    <a:pt x="6" y="1"/>
                    <a:pt x="5" y="0"/>
                  </a:cubicBezTo>
                  <a:cubicBezTo>
                    <a:pt x="3" y="0"/>
                    <a:pt x="2" y="1"/>
                    <a:pt x="0" y="1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7" y="3"/>
                    <a:pt x="8" y="3"/>
                    <a:pt x="10" y="3"/>
                  </a:cubicBezTo>
                  <a:cubicBezTo>
                    <a:pt x="9" y="2"/>
                    <a:pt x="8" y="2"/>
                    <a:pt x="7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5" name="Freeform 349"/>
            <p:cNvSpPr>
              <a:spLocks/>
            </p:cNvSpPr>
            <p:nvPr userDrawn="1"/>
          </p:nvSpPr>
          <p:spPr bwMode="auto">
            <a:xfrm>
              <a:off x="5849938" y="5400675"/>
              <a:ext cx="26988" cy="7938"/>
            </a:xfrm>
            <a:custGeom>
              <a:avLst/>
              <a:gdLst>
                <a:gd name="T0" fmla="*/ 6 w 10"/>
                <a:gd name="T1" fmla="*/ 1 h 3"/>
                <a:gd name="T2" fmla="*/ 3 w 10"/>
                <a:gd name="T3" fmla="*/ 0 h 3"/>
                <a:gd name="T4" fmla="*/ 0 w 10"/>
                <a:gd name="T5" fmla="*/ 0 h 3"/>
                <a:gd name="T6" fmla="*/ 9 w 10"/>
                <a:gd name="T7" fmla="*/ 3 h 3"/>
                <a:gd name="T8" fmla="*/ 10 w 10"/>
                <a:gd name="T9" fmla="*/ 2 h 3"/>
                <a:gd name="T10" fmla="*/ 6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6" y="1"/>
                  </a:move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3" y="1"/>
                    <a:pt x="6" y="2"/>
                    <a:pt x="9" y="3"/>
                  </a:cubicBezTo>
                  <a:cubicBezTo>
                    <a:pt x="9" y="3"/>
                    <a:pt x="9" y="3"/>
                    <a:pt x="10" y="2"/>
                  </a:cubicBezTo>
                  <a:cubicBezTo>
                    <a:pt x="9" y="2"/>
                    <a:pt x="7" y="1"/>
                    <a:pt x="6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6" name="Freeform 350"/>
            <p:cNvSpPr>
              <a:spLocks/>
            </p:cNvSpPr>
            <p:nvPr userDrawn="1"/>
          </p:nvSpPr>
          <p:spPr bwMode="auto">
            <a:xfrm>
              <a:off x="5880100" y="5397500"/>
              <a:ext cx="23813" cy="7938"/>
            </a:xfrm>
            <a:custGeom>
              <a:avLst/>
              <a:gdLst>
                <a:gd name="T0" fmla="*/ 6 w 9"/>
                <a:gd name="T1" fmla="*/ 1 h 3"/>
                <a:gd name="T2" fmla="*/ 4 w 9"/>
                <a:gd name="T3" fmla="*/ 0 h 3"/>
                <a:gd name="T4" fmla="*/ 0 w 9"/>
                <a:gd name="T5" fmla="*/ 0 h 3"/>
                <a:gd name="T6" fmla="*/ 6 w 9"/>
                <a:gd name="T7" fmla="*/ 3 h 3"/>
                <a:gd name="T8" fmla="*/ 9 w 9"/>
                <a:gd name="T9" fmla="*/ 3 h 3"/>
                <a:gd name="T10" fmla="*/ 6 w 9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3">
                  <a:moveTo>
                    <a:pt x="6" y="1"/>
                  </a:moveTo>
                  <a:cubicBezTo>
                    <a:pt x="5" y="1"/>
                    <a:pt x="4" y="1"/>
                    <a:pt x="4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2" y="1"/>
                    <a:pt x="4" y="2"/>
                    <a:pt x="6" y="3"/>
                  </a:cubicBezTo>
                  <a:cubicBezTo>
                    <a:pt x="7" y="3"/>
                    <a:pt x="8" y="3"/>
                    <a:pt x="9" y="3"/>
                  </a:cubicBezTo>
                  <a:cubicBezTo>
                    <a:pt x="8" y="2"/>
                    <a:pt x="7" y="2"/>
                    <a:pt x="6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7" name="Freeform 351"/>
            <p:cNvSpPr>
              <a:spLocks/>
            </p:cNvSpPr>
            <p:nvPr userDrawn="1"/>
          </p:nvSpPr>
          <p:spPr bwMode="auto">
            <a:xfrm>
              <a:off x="5822950" y="5403850"/>
              <a:ext cx="19050" cy="1588"/>
            </a:xfrm>
            <a:custGeom>
              <a:avLst/>
              <a:gdLst>
                <a:gd name="T0" fmla="*/ 1 w 7"/>
                <a:gd name="T1" fmla="*/ 0 h 1"/>
                <a:gd name="T2" fmla="*/ 0 w 7"/>
                <a:gd name="T3" fmla="*/ 0 h 1"/>
                <a:gd name="T4" fmla="*/ 7 w 7"/>
                <a:gd name="T5" fmla="*/ 1 h 1"/>
                <a:gd name="T6" fmla="*/ 4 w 7"/>
                <a:gd name="T7" fmla="*/ 1 h 1"/>
                <a:gd name="T8" fmla="*/ 1 w 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0"/>
                    <a:pt x="5" y="1"/>
                    <a:pt x="7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8" name="Freeform 352"/>
            <p:cNvSpPr>
              <a:spLocks/>
            </p:cNvSpPr>
            <p:nvPr userDrawn="1"/>
          </p:nvSpPr>
          <p:spPr bwMode="auto">
            <a:xfrm>
              <a:off x="3832225" y="5121275"/>
              <a:ext cx="31750" cy="9525"/>
            </a:xfrm>
            <a:custGeom>
              <a:avLst/>
              <a:gdLst>
                <a:gd name="T0" fmla="*/ 0 w 12"/>
                <a:gd name="T1" fmla="*/ 3 h 3"/>
                <a:gd name="T2" fmla="*/ 4 w 12"/>
                <a:gd name="T3" fmla="*/ 3 h 3"/>
                <a:gd name="T4" fmla="*/ 12 w 12"/>
                <a:gd name="T5" fmla="*/ 0 h 3"/>
                <a:gd name="T6" fmla="*/ 9 w 12"/>
                <a:gd name="T7" fmla="*/ 0 h 3"/>
                <a:gd name="T8" fmla="*/ 0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2" y="3"/>
                    <a:pt x="3" y="3"/>
                    <a:pt x="4" y="3"/>
                  </a:cubicBezTo>
                  <a:cubicBezTo>
                    <a:pt x="7" y="2"/>
                    <a:pt x="10" y="1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6" y="1"/>
                    <a:pt x="3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9" name="Freeform 353"/>
            <p:cNvSpPr>
              <a:spLocks/>
            </p:cNvSpPr>
            <p:nvPr userDrawn="1"/>
          </p:nvSpPr>
          <p:spPr bwMode="auto">
            <a:xfrm>
              <a:off x="3763962" y="5121275"/>
              <a:ext cx="31750" cy="9525"/>
            </a:xfrm>
            <a:custGeom>
              <a:avLst/>
              <a:gdLst>
                <a:gd name="T0" fmla="*/ 0 w 12"/>
                <a:gd name="T1" fmla="*/ 3 h 3"/>
                <a:gd name="T2" fmla="*/ 2 w 12"/>
                <a:gd name="T3" fmla="*/ 3 h 3"/>
                <a:gd name="T4" fmla="*/ 12 w 12"/>
                <a:gd name="T5" fmla="*/ 0 h 3"/>
                <a:gd name="T6" fmla="*/ 11 w 12"/>
                <a:gd name="T7" fmla="*/ 0 h 3"/>
                <a:gd name="T8" fmla="*/ 0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0" y="3"/>
                    <a:pt x="1" y="3"/>
                    <a:pt x="2" y="3"/>
                  </a:cubicBezTo>
                  <a:cubicBezTo>
                    <a:pt x="5" y="2"/>
                    <a:pt x="9" y="1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7" y="1"/>
                    <a:pt x="4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0" name="Freeform 354"/>
            <p:cNvSpPr>
              <a:spLocks/>
            </p:cNvSpPr>
            <p:nvPr userDrawn="1"/>
          </p:nvSpPr>
          <p:spPr bwMode="auto">
            <a:xfrm>
              <a:off x="5964238" y="5362575"/>
              <a:ext cx="2638425" cy="95250"/>
            </a:xfrm>
            <a:custGeom>
              <a:avLst/>
              <a:gdLst>
                <a:gd name="T0" fmla="*/ 882 w 974"/>
                <a:gd name="T1" fmla="*/ 20 h 35"/>
                <a:gd name="T2" fmla="*/ 528 w 974"/>
                <a:gd name="T3" fmla="*/ 0 h 35"/>
                <a:gd name="T4" fmla="*/ 496 w 974"/>
                <a:gd name="T5" fmla="*/ 0 h 35"/>
                <a:gd name="T6" fmla="*/ 249 w 974"/>
                <a:gd name="T7" fmla="*/ 4 h 35"/>
                <a:gd name="T8" fmla="*/ 192 w 974"/>
                <a:gd name="T9" fmla="*/ 3 h 35"/>
                <a:gd name="T10" fmla="*/ 140 w 974"/>
                <a:gd name="T11" fmla="*/ 3 h 35"/>
                <a:gd name="T12" fmla="*/ 91 w 974"/>
                <a:gd name="T13" fmla="*/ 4 h 35"/>
                <a:gd name="T14" fmla="*/ 0 w 974"/>
                <a:gd name="T15" fmla="*/ 11 h 35"/>
                <a:gd name="T16" fmla="*/ 5 w 974"/>
                <a:gd name="T17" fmla="*/ 13 h 35"/>
                <a:gd name="T18" fmla="*/ 92 w 974"/>
                <a:gd name="T19" fmla="*/ 7 h 35"/>
                <a:gd name="T20" fmla="*/ 140 w 974"/>
                <a:gd name="T21" fmla="*/ 6 h 35"/>
                <a:gd name="T22" fmla="*/ 192 w 974"/>
                <a:gd name="T23" fmla="*/ 6 h 35"/>
                <a:gd name="T24" fmla="*/ 249 w 974"/>
                <a:gd name="T25" fmla="*/ 7 h 35"/>
                <a:gd name="T26" fmla="*/ 496 w 974"/>
                <a:gd name="T27" fmla="*/ 3 h 35"/>
                <a:gd name="T28" fmla="*/ 528 w 974"/>
                <a:gd name="T29" fmla="*/ 3 h 35"/>
                <a:gd name="T30" fmla="*/ 882 w 974"/>
                <a:gd name="T31" fmla="*/ 23 h 35"/>
                <a:gd name="T32" fmla="*/ 926 w 974"/>
                <a:gd name="T33" fmla="*/ 28 h 35"/>
                <a:gd name="T34" fmla="*/ 974 w 974"/>
                <a:gd name="T35" fmla="*/ 35 h 35"/>
                <a:gd name="T36" fmla="*/ 974 w 974"/>
                <a:gd name="T37" fmla="*/ 32 h 35"/>
                <a:gd name="T38" fmla="*/ 926 w 974"/>
                <a:gd name="T39" fmla="*/ 25 h 35"/>
                <a:gd name="T40" fmla="*/ 882 w 974"/>
                <a:gd name="T41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4" h="35">
                  <a:moveTo>
                    <a:pt x="882" y="20"/>
                  </a:moveTo>
                  <a:cubicBezTo>
                    <a:pt x="778" y="6"/>
                    <a:pt x="662" y="0"/>
                    <a:pt x="528" y="0"/>
                  </a:cubicBezTo>
                  <a:cubicBezTo>
                    <a:pt x="518" y="0"/>
                    <a:pt x="507" y="0"/>
                    <a:pt x="496" y="0"/>
                  </a:cubicBezTo>
                  <a:cubicBezTo>
                    <a:pt x="415" y="1"/>
                    <a:pt x="327" y="4"/>
                    <a:pt x="249" y="4"/>
                  </a:cubicBezTo>
                  <a:cubicBezTo>
                    <a:pt x="230" y="4"/>
                    <a:pt x="211" y="4"/>
                    <a:pt x="192" y="3"/>
                  </a:cubicBezTo>
                  <a:cubicBezTo>
                    <a:pt x="174" y="3"/>
                    <a:pt x="157" y="3"/>
                    <a:pt x="140" y="3"/>
                  </a:cubicBezTo>
                  <a:cubicBezTo>
                    <a:pt x="123" y="3"/>
                    <a:pt x="107" y="3"/>
                    <a:pt x="91" y="4"/>
                  </a:cubicBezTo>
                  <a:cubicBezTo>
                    <a:pt x="59" y="5"/>
                    <a:pt x="30" y="8"/>
                    <a:pt x="0" y="11"/>
                  </a:cubicBezTo>
                  <a:cubicBezTo>
                    <a:pt x="2" y="12"/>
                    <a:pt x="3" y="13"/>
                    <a:pt x="5" y="13"/>
                  </a:cubicBezTo>
                  <a:cubicBezTo>
                    <a:pt x="33" y="11"/>
                    <a:pt x="61" y="8"/>
                    <a:pt x="92" y="7"/>
                  </a:cubicBezTo>
                  <a:cubicBezTo>
                    <a:pt x="107" y="6"/>
                    <a:pt x="123" y="6"/>
                    <a:pt x="140" y="6"/>
                  </a:cubicBezTo>
                  <a:cubicBezTo>
                    <a:pt x="157" y="6"/>
                    <a:pt x="174" y="6"/>
                    <a:pt x="192" y="6"/>
                  </a:cubicBezTo>
                  <a:cubicBezTo>
                    <a:pt x="210" y="7"/>
                    <a:pt x="230" y="7"/>
                    <a:pt x="249" y="7"/>
                  </a:cubicBezTo>
                  <a:cubicBezTo>
                    <a:pt x="327" y="7"/>
                    <a:pt x="415" y="4"/>
                    <a:pt x="496" y="3"/>
                  </a:cubicBezTo>
                  <a:cubicBezTo>
                    <a:pt x="507" y="3"/>
                    <a:pt x="518" y="3"/>
                    <a:pt x="528" y="3"/>
                  </a:cubicBezTo>
                  <a:cubicBezTo>
                    <a:pt x="661" y="3"/>
                    <a:pt x="778" y="9"/>
                    <a:pt x="882" y="23"/>
                  </a:cubicBezTo>
                  <a:cubicBezTo>
                    <a:pt x="897" y="25"/>
                    <a:pt x="911" y="26"/>
                    <a:pt x="926" y="28"/>
                  </a:cubicBezTo>
                  <a:cubicBezTo>
                    <a:pt x="942" y="30"/>
                    <a:pt x="958" y="33"/>
                    <a:pt x="974" y="35"/>
                  </a:cubicBezTo>
                  <a:cubicBezTo>
                    <a:pt x="974" y="32"/>
                    <a:pt x="974" y="32"/>
                    <a:pt x="974" y="32"/>
                  </a:cubicBezTo>
                  <a:cubicBezTo>
                    <a:pt x="958" y="30"/>
                    <a:pt x="942" y="27"/>
                    <a:pt x="926" y="25"/>
                  </a:cubicBezTo>
                  <a:cubicBezTo>
                    <a:pt x="912" y="23"/>
                    <a:pt x="897" y="22"/>
                    <a:pt x="882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1" name="Freeform 355"/>
            <p:cNvSpPr>
              <a:spLocks/>
            </p:cNvSpPr>
            <p:nvPr userDrawn="1"/>
          </p:nvSpPr>
          <p:spPr bwMode="auto">
            <a:xfrm>
              <a:off x="5937250" y="5392738"/>
              <a:ext cx="23813" cy="7938"/>
            </a:xfrm>
            <a:custGeom>
              <a:avLst/>
              <a:gdLst>
                <a:gd name="T0" fmla="*/ 5 w 9"/>
                <a:gd name="T1" fmla="*/ 3 h 3"/>
                <a:gd name="T2" fmla="*/ 9 w 9"/>
                <a:gd name="T3" fmla="*/ 3 h 3"/>
                <a:gd name="T4" fmla="*/ 5 w 9"/>
                <a:gd name="T5" fmla="*/ 0 h 3"/>
                <a:gd name="T6" fmla="*/ 0 w 9"/>
                <a:gd name="T7" fmla="*/ 1 h 3"/>
                <a:gd name="T8" fmla="*/ 5 w 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5" y="3"/>
                  </a:moveTo>
                  <a:cubicBezTo>
                    <a:pt x="6" y="3"/>
                    <a:pt x="8" y="3"/>
                    <a:pt x="9" y="3"/>
                  </a:cubicBezTo>
                  <a:cubicBezTo>
                    <a:pt x="8" y="2"/>
                    <a:pt x="6" y="1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1" y="2"/>
                    <a:pt x="3" y="2"/>
                    <a:pt x="5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2" name="Freeform 356"/>
            <p:cNvSpPr>
              <a:spLocks/>
            </p:cNvSpPr>
            <p:nvPr userDrawn="1"/>
          </p:nvSpPr>
          <p:spPr bwMode="auto">
            <a:xfrm>
              <a:off x="3798887" y="5121275"/>
              <a:ext cx="33338" cy="9525"/>
            </a:xfrm>
            <a:custGeom>
              <a:avLst/>
              <a:gdLst>
                <a:gd name="T0" fmla="*/ 0 w 12"/>
                <a:gd name="T1" fmla="*/ 3 h 3"/>
                <a:gd name="T2" fmla="*/ 3 w 12"/>
                <a:gd name="T3" fmla="*/ 3 h 3"/>
                <a:gd name="T4" fmla="*/ 12 w 12"/>
                <a:gd name="T5" fmla="*/ 0 h 3"/>
                <a:gd name="T6" fmla="*/ 10 w 12"/>
                <a:gd name="T7" fmla="*/ 0 h 3"/>
                <a:gd name="T8" fmla="*/ 0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1" y="3"/>
                    <a:pt x="2" y="3"/>
                    <a:pt x="3" y="3"/>
                  </a:cubicBezTo>
                  <a:cubicBezTo>
                    <a:pt x="6" y="2"/>
                    <a:pt x="9" y="1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7" y="1"/>
                    <a:pt x="3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3" name="Freeform 357"/>
            <p:cNvSpPr>
              <a:spLocks/>
            </p:cNvSpPr>
            <p:nvPr userDrawn="1"/>
          </p:nvSpPr>
          <p:spPr bwMode="auto">
            <a:xfrm>
              <a:off x="969962" y="5130800"/>
              <a:ext cx="2628900" cy="425450"/>
            </a:xfrm>
            <a:custGeom>
              <a:avLst/>
              <a:gdLst>
                <a:gd name="T0" fmla="*/ 609 w 970"/>
                <a:gd name="T1" fmla="*/ 61 h 156"/>
                <a:gd name="T2" fmla="*/ 768 w 970"/>
                <a:gd name="T3" fmla="*/ 32 h 156"/>
                <a:gd name="T4" fmla="*/ 773 w 970"/>
                <a:gd name="T5" fmla="*/ 31 h 156"/>
                <a:gd name="T6" fmla="*/ 783 w 970"/>
                <a:gd name="T7" fmla="*/ 29 h 156"/>
                <a:gd name="T8" fmla="*/ 789 w 970"/>
                <a:gd name="T9" fmla="*/ 28 h 156"/>
                <a:gd name="T10" fmla="*/ 798 w 970"/>
                <a:gd name="T11" fmla="*/ 26 h 156"/>
                <a:gd name="T12" fmla="*/ 804 w 970"/>
                <a:gd name="T13" fmla="*/ 25 h 156"/>
                <a:gd name="T14" fmla="*/ 813 w 970"/>
                <a:gd name="T15" fmla="*/ 23 h 156"/>
                <a:gd name="T16" fmla="*/ 819 w 970"/>
                <a:gd name="T17" fmla="*/ 22 h 156"/>
                <a:gd name="T18" fmla="*/ 828 w 970"/>
                <a:gd name="T19" fmla="*/ 21 h 156"/>
                <a:gd name="T20" fmla="*/ 835 w 970"/>
                <a:gd name="T21" fmla="*/ 20 h 156"/>
                <a:gd name="T22" fmla="*/ 842 w 970"/>
                <a:gd name="T23" fmla="*/ 19 h 156"/>
                <a:gd name="T24" fmla="*/ 850 w 970"/>
                <a:gd name="T25" fmla="*/ 17 h 156"/>
                <a:gd name="T26" fmla="*/ 857 w 970"/>
                <a:gd name="T27" fmla="*/ 16 h 156"/>
                <a:gd name="T28" fmla="*/ 865 w 970"/>
                <a:gd name="T29" fmla="*/ 15 h 156"/>
                <a:gd name="T30" fmla="*/ 870 w 970"/>
                <a:gd name="T31" fmla="*/ 14 h 156"/>
                <a:gd name="T32" fmla="*/ 880 w 970"/>
                <a:gd name="T33" fmla="*/ 13 h 156"/>
                <a:gd name="T34" fmla="*/ 881 w 970"/>
                <a:gd name="T35" fmla="*/ 12 h 156"/>
                <a:gd name="T36" fmla="*/ 884 w 970"/>
                <a:gd name="T37" fmla="*/ 12 h 156"/>
                <a:gd name="T38" fmla="*/ 892 w 970"/>
                <a:gd name="T39" fmla="*/ 11 h 156"/>
                <a:gd name="T40" fmla="*/ 895 w 970"/>
                <a:gd name="T41" fmla="*/ 11 h 156"/>
                <a:gd name="T42" fmla="*/ 970 w 970"/>
                <a:gd name="T43" fmla="*/ 0 h 156"/>
                <a:gd name="T44" fmla="*/ 941 w 970"/>
                <a:gd name="T45" fmla="*/ 2 h 156"/>
                <a:gd name="T46" fmla="*/ 881 w 970"/>
                <a:gd name="T47" fmla="*/ 10 h 156"/>
                <a:gd name="T48" fmla="*/ 872 w 970"/>
                <a:gd name="T49" fmla="*/ 11 h 156"/>
                <a:gd name="T50" fmla="*/ 871 w 970"/>
                <a:gd name="T51" fmla="*/ 11 h 156"/>
                <a:gd name="T52" fmla="*/ 870 w 970"/>
                <a:gd name="T53" fmla="*/ 11 h 156"/>
                <a:gd name="T54" fmla="*/ 860 w 970"/>
                <a:gd name="T55" fmla="*/ 13 h 156"/>
                <a:gd name="T56" fmla="*/ 857 w 970"/>
                <a:gd name="T57" fmla="*/ 13 h 156"/>
                <a:gd name="T58" fmla="*/ 847 w 970"/>
                <a:gd name="T59" fmla="*/ 15 h 156"/>
                <a:gd name="T60" fmla="*/ 842 w 970"/>
                <a:gd name="T61" fmla="*/ 16 h 156"/>
                <a:gd name="T62" fmla="*/ 834 w 970"/>
                <a:gd name="T63" fmla="*/ 17 h 156"/>
                <a:gd name="T64" fmla="*/ 828 w 970"/>
                <a:gd name="T65" fmla="*/ 18 h 156"/>
                <a:gd name="T66" fmla="*/ 820 w 970"/>
                <a:gd name="T67" fmla="*/ 19 h 156"/>
                <a:gd name="T68" fmla="*/ 813 w 970"/>
                <a:gd name="T69" fmla="*/ 20 h 156"/>
                <a:gd name="T70" fmla="*/ 807 w 970"/>
                <a:gd name="T71" fmla="*/ 22 h 156"/>
                <a:gd name="T72" fmla="*/ 799 w 970"/>
                <a:gd name="T73" fmla="*/ 23 h 156"/>
                <a:gd name="T74" fmla="*/ 793 w 970"/>
                <a:gd name="T75" fmla="*/ 24 h 156"/>
                <a:gd name="T76" fmla="*/ 784 w 970"/>
                <a:gd name="T77" fmla="*/ 26 h 156"/>
                <a:gd name="T78" fmla="*/ 778 w 970"/>
                <a:gd name="T79" fmla="*/ 27 h 156"/>
                <a:gd name="T80" fmla="*/ 769 w 970"/>
                <a:gd name="T81" fmla="*/ 28 h 156"/>
                <a:gd name="T82" fmla="*/ 764 w 970"/>
                <a:gd name="T83" fmla="*/ 29 h 156"/>
                <a:gd name="T84" fmla="*/ 608 w 970"/>
                <a:gd name="T85" fmla="*/ 58 h 156"/>
                <a:gd name="T86" fmla="*/ 169 w 970"/>
                <a:gd name="T87" fmla="*/ 135 h 156"/>
                <a:gd name="T88" fmla="*/ 0 w 970"/>
                <a:gd name="T89" fmla="*/ 156 h 156"/>
                <a:gd name="T90" fmla="*/ 29 w 970"/>
                <a:gd name="T91" fmla="*/ 156 h 156"/>
                <a:gd name="T92" fmla="*/ 169 w 970"/>
                <a:gd name="T93" fmla="*/ 138 h 156"/>
                <a:gd name="T94" fmla="*/ 609 w 970"/>
                <a:gd name="T95" fmla="*/ 6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70" h="156">
                  <a:moveTo>
                    <a:pt x="609" y="61"/>
                  </a:moveTo>
                  <a:cubicBezTo>
                    <a:pt x="662" y="52"/>
                    <a:pt x="715" y="41"/>
                    <a:pt x="768" y="32"/>
                  </a:cubicBezTo>
                  <a:cubicBezTo>
                    <a:pt x="770" y="31"/>
                    <a:pt x="772" y="31"/>
                    <a:pt x="773" y="31"/>
                  </a:cubicBezTo>
                  <a:cubicBezTo>
                    <a:pt x="777" y="30"/>
                    <a:pt x="780" y="29"/>
                    <a:pt x="783" y="29"/>
                  </a:cubicBezTo>
                  <a:cubicBezTo>
                    <a:pt x="785" y="29"/>
                    <a:pt x="787" y="28"/>
                    <a:pt x="789" y="28"/>
                  </a:cubicBezTo>
                  <a:cubicBezTo>
                    <a:pt x="792" y="27"/>
                    <a:pt x="795" y="27"/>
                    <a:pt x="798" y="26"/>
                  </a:cubicBezTo>
                  <a:cubicBezTo>
                    <a:pt x="800" y="26"/>
                    <a:pt x="802" y="25"/>
                    <a:pt x="804" y="25"/>
                  </a:cubicBezTo>
                  <a:cubicBezTo>
                    <a:pt x="807" y="25"/>
                    <a:pt x="810" y="24"/>
                    <a:pt x="813" y="23"/>
                  </a:cubicBezTo>
                  <a:cubicBezTo>
                    <a:pt x="815" y="23"/>
                    <a:pt x="817" y="23"/>
                    <a:pt x="819" y="22"/>
                  </a:cubicBezTo>
                  <a:cubicBezTo>
                    <a:pt x="822" y="22"/>
                    <a:pt x="825" y="22"/>
                    <a:pt x="828" y="21"/>
                  </a:cubicBezTo>
                  <a:cubicBezTo>
                    <a:pt x="830" y="21"/>
                    <a:pt x="832" y="20"/>
                    <a:pt x="835" y="20"/>
                  </a:cubicBezTo>
                  <a:cubicBezTo>
                    <a:pt x="837" y="20"/>
                    <a:pt x="840" y="19"/>
                    <a:pt x="842" y="19"/>
                  </a:cubicBezTo>
                  <a:cubicBezTo>
                    <a:pt x="845" y="18"/>
                    <a:pt x="847" y="18"/>
                    <a:pt x="850" y="17"/>
                  </a:cubicBezTo>
                  <a:cubicBezTo>
                    <a:pt x="852" y="17"/>
                    <a:pt x="854" y="17"/>
                    <a:pt x="857" y="16"/>
                  </a:cubicBezTo>
                  <a:cubicBezTo>
                    <a:pt x="859" y="16"/>
                    <a:pt x="862" y="15"/>
                    <a:pt x="865" y="15"/>
                  </a:cubicBezTo>
                  <a:cubicBezTo>
                    <a:pt x="867" y="15"/>
                    <a:pt x="869" y="14"/>
                    <a:pt x="870" y="14"/>
                  </a:cubicBezTo>
                  <a:cubicBezTo>
                    <a:pt x="874" y="14"/>
                    <a:pt x="877" y="13"/>
                    <a:pt x="880" y="13"/>
                  </a:cubicBezTo>
                  <a:cubicBezTo>
                    <a:pt x="881" y="13"/>
                    <a:pt x="881" y="13"/>
                    <a:pt x="881" y="12"/>
                  </a:cubicBezTo>
                  <a:cubicBezTo>
                    <a:pt x="882" y="12"/>
                    <a:pt x="883" y="12"/>
                    <a:pt x="884" y="12"/>
                  </a:cubicBezTo>
                  <a:cubicBezTo>
                    <a:pt x="887" y="12"/>
                    <a:pt x="890" y="11"/>
                    <a:pt x="892" y="11"/>
                  </a:cubicBezTo>
                  <a:cubicBezTo>
                    <a:pt x="893" y="11"/>
                    <a:pt x="894" y="11"/>
                    <a:pt x="895" y="11"/>
                  </a:cubicBezTo>
                  <a:cubicBezTo>
                    <a:pt x="920" y="6"/>
                    <a:pt x="945" y="3"/>
                    <a:pt x="970" y="0"/>
                  </a:cubicBezTo>
                  <a:cubicBezTo>
                    <a:pt x="960" y="0"/>
                    <a:pt x="950" y="1"/>
                    <a:pt x="941" y="2"/>
                  </a:cubicBezTo>
                  <a:cubicBezTo>
                    <a:pt x="921" y="4"/>
                    <a:pt x="901" y="7"/>
                    <a:pt x="881" y="10"/>
                  </a:cubicBezTo>
                  <a:cubicBezTo>
                    <a:pt x="878" y="10"/>
                    <a:pt x="875" y="10"/>
                    <a:pt x="872" y="11"/>
                  </a:cubicBezTo>
                  <a:cubicBezTo>
                    <a:pt x="871" y="11"/>
                    <a:pt x="871" y="11"/>
                    <a:pt x="871" y="11"/>
                  </a:cubicBezTo>
                  <a:cubicBezTo>
                    <a:pt x="871" y="11"/>
                    <a:pt x="870" y="11"/>
                    <a:pt x="870" y="11"/>
                  </a:cubicBezTo>
                  <a:cubicBezTo>
                    <a:pt x="867" y="12"/>
                    <a:pt x="863" y="12"/>
                    <a:pt x="860" y="13"/>
                  </a:cubicBezTo>
                  <a:cubicBezTo>
                    <a:pt x="859" y="13"/>
                    <a:pt x="858" y="13"/>
                    <a:pt x="857" y="13"/>
                  </a:cubicBezTo>
                  <a:cubicBezTo>
                    <a:pt x="853" y="14"/>
                    <a:pt x="850" y="14"/>
                    <a:pt x="847" y="15"/>
                  </a:cubicBezTo>
                  <a:cubicBezTo>
                    <a:pt x="846" y="15"/>
                    <a:pt x="844" y="15"/>
                    <a:pt x="842" y="16"/>
                  </a:cubicBezTo>
                  <a:cubicBezTo>
                    <a:pt x="840" y="16"/>
                    <a:pt x="837" y="17"/>
                    <a:pt x="834" y="17"/>
                  </a:cubicBezTo>
                  <a:cubicBezTo>
                    <a:pt x="832" y="17"/>
                    <a:pt x="830" y="18"/>
                    <a:pt x="828" y="18"/>
                  </a:cubicBezTo>
                  <a:cubicBezTo>
                    <a:pt x="825" y="18"/>
                    <a:pt x="823" y="19"/>
                    <a:pt x="820" y="19"/>
                  </a:cubicBezTo>
                  <a:cubicBezTo>
                    <a:pt x="818" y="20"/>
                    <a:pt x="815" y="20"/>
                    <a:pt x="813" y="20"/>
                  </a:cubicBezTo>
                  <a:cubicBezTo>
                    <a:pt x="811" y="21"/>
                    <a:pt x="809" y="21"/>
                    <a:pt x="807" y="22"/>
                  </a:cubicBezTo>
                  <a:cubicBezTo>
                    <a:pt x="804" y="22"/>
                    <a:pt x="801" y="23"/>
                    <a:pt x="799" y="23"/>
                  </a:cubicBezTo>
                  <a:cubicBezTo>
                    <a:pt x="797" y="23"/>
                    <a:pt x="795" y="24"/>
                    <a:pt x="793" y="24"/>
                  </a:cubicBezTo>
                  <a:cubicBezTo>
                    <a:pt x="790" y="25"/>
                    <a:pt x="787" y="25"/>
                    <a:pt x="784" y="26"/>
                  </a:cubicBezTo>
                  <a:cubicBezTo>
                    <a:pt x="782" y="26"/>
                    <a:pt x="780" y="26"/>
                    <a:pt x="778" y="27"/>
                  </a:cubicBezTo>
                  <a:cubicBezTo>
                    <a:pt x="775" y="27"/>
                    <a:pt x="772" y="28"/>
                    <a:pt x="769" y="28"/>
                  </a:cubicBezTo>
                  <a:cubicBezTo>
                    <a:pt x="767" y="29"/>
                    <a:pt x="765" y="29"/>
                    <a:pt x="764" y="29"/>
                  </a:cubicBezTo>
                  <a:cubicBezTo>
                    <a:pt x="712" y="39"/>
                    <a:pt x="660" y="49"/>
                    <a:pt x="608" y="58"/>
                  </a:cubicBezTo>
                  <a:cubicBezTo>
                    <a:pt x="464" y="83"/>
                    <a:pt x="319" y="112"/>
                    <a:pt x="169" y="135"/>
                  </a:cubicBezTo>
                  <a:cubicBezTo>
                    <a:pt x="114" y="144"/>
                    <a:pt x="57" y="151"/>
                    <a:pt x="0" y="156"/>
                  </a:cubicBezTo>
                  <a:cubicBezTo>
                    <a:pt x="29" y="156"/>
                    <a:pt x="29" y="156"/>
                    <a:pt x="29" y="156"/>
                  </a:cubicBezTo>
                  <a:cubicBezTo>
                    <a:pt x="77" y="151"/>
                    <a:pt x="123" y="145"/>
                    <a:pt x="169" y="138"/>
                  </a:cubicBezTo>
                  <a:cubicBezTo>
                    <a:pt x="320" y="115"/>
                    <a:pt x="465" y="86"/>
                    <a:pt x="609" y="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4" name="Freeform 358"/>
            <p:cNvSpPr>
              <a:spLocks/>
            </p:cNvSpPr>
            <p:nvPr userDrawn="1"/>
          </p:nvSpPr>
          <p:spPr bwMode="auto">
            <a:xfrm>
              <a:off x="5934075" y="5408613"/>
              <a:ext cx="26988" cy="7938"/>
            </a:xfrm>
            <a:custGeom>
              <a:avLst/>
              <a:gdLst>
                <a:gd name="T0" fmla="*/ 4 w 10"/>
                <a:gd name="T1" fmla="*/ 0 h 3"/>
                <a:gd name="T2" fmla="*/ 0 w 10"/>
                <a:gd name="T3" fmla="*/ 0 h 3"/>
                <a:gd name="T4" fmla="*/ 7 w 10"/>
                <a:gd name="T5" fmla="*/ 3 h 3"/>
                <a:gd name="T6" fmla="*/ 10 w 10"/>
                <a:gd name="T7" fmla="*/ 3 h 3"/>
                <a:gd name="T8" fmla="*/ 4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2" y="1"/>
                    <a:pt x="5" y="2"/>
                    <a:pt x="7" y="3"/>
                  </a:cubicBezTo>
                  <a:cubicBezTo>
                    <a:pt x="8" y="3"/>
                    <a:pt x="9" y="3"/>
                    <a:pt x="10" y="3"/>
                  </a:cubicBezTo>
                  <a:cubicBezTo>
                    <a:pt x="8" y="2"/>
                    <a:pt x="6" y="1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5" name="Freeform 359"/>
            <p:cNvSpPr>
              <a:spLocks/>
            </p:cNvSpPr>
            <p:nvPr userDrawn="1"/>
          </p:nvSpPr>
          <p:spPr bwMode="auto">
            <a:xfrm>
              <a:off x="3905250" y="5108575"/>
              <a:ext cx="1887538" cy="307975"/>
            </a:xfrm>
            <a:custGeom>
              <a:avLst/>
              <a:gdLst>
                <a:gd name="T0" fmla="*/ 196 w 697"/>
                <a:gd name="T1" fmla="*/ 21 h 113"/>
                <a:gd name="T2" fmla="*/ 454 w 697"/>
                <a:gd name="T3" fmla="*/ 78 h 113"/>
                <a:gd name="T4" fmla="*/ 544 w 697"/>
                <a:gd name="T5" fmla="*/ 95 h 113"/>
                <a:gd name="T6" fmla="*/ 549 w 697"/>
                <a:gd name="T7" fmla="*/ 96 h 113"/>
                <a:gd name="T8" fmla="*/ 554 w 697"/>
                <a:gd name="T9" fmla="*/ 97 h 113"/>
                <a:gd name="T10" fmla="*/ 559 w 697"/>
                <a:gd name="T11" fmla="*/ 98 h 113"/>
                <a:gd name="T12" fmla="*/ 563 w 697"/>
                <a:gd name="T13" fmla="*/ 98 h 113"/>
                <a:gd name="T14" fmla="*/ 568 w 697"/>
                <a:gd name="T15" fmla="*/ 99 h 113"/>
                <a:gd name="T16" fmla="*/ 573 w 697"/>
                <a:gd name="T17" fmla="*/ 100 h 113"/>
                <a:gd name="T18" fmla="*/ 578 w 697"/>
                <a:gd name="T19" fmla="*/ 101 h 113"/>
                <a:gd name="T20" fmla="*/ 583 w 697"/>
                <a:gd name="T21" fmla="*/ 101 h 113"/>
                <a:gd name="T22" fmla="*/ 588 w 697"/>
                <a:gd name="T23" fmla="*/ 102 h 113"/>
                <a:gd name="T24" fmla="*/ 592 w 697"/>
                <a:gd name="T25" fmla="*/ 103 h 113"/>
                <a:gd name="T26" fmla="*/ 598 w 697"/>
                <a:gd name="T27" fmla="*/ 104 h 113"/>
                <a:gd name="T28" fmla="*/ 602 w 697"/>
                <a:gd name="T29" fmla="*/ 104 h 113"/>
                <a:gd name="T30" fmla="*/ 608 w 697"/>
                <a:gd name="T31" fmla="*/ 105 h 113"/>
                <a:gd name="T32" fmla="*/ 611 w 697"/>
                <a:gd name="T33" fmla="*/ 105 h 113"/>
                <a:gd name="T34" fmla="*/ 618 w 697"/>
                <a:gd name="T35" fmla="*/ 106 h 113"/>
                <a:gd name="T36" fmla="*/ 620 w 697"/>
                <a:gd name="T37" fmla="*/ 106 h 113"/>
                <a:gd name="T38" fmla="*/ 628 w 697"/>
                <a:gd name="T39" fmla="*/ 107 h 113"/>
                <a:gd name="T40" fmla="*/ 632 w 697"/>
                <a:gd name="T41" fmla="*/ 108 h 113"/>
                <a:gd name="T42" fmla="*/ 667 w 697"/>
                <a:gd name="T43" fmla="*/ 111 h 113"/>
                <a:gd name="T44" fmla="*/ 678 w 697"/>
                <a:gd name="T45" fmla="*/ 112 h 113"/>
                <a:gd name="T46" fmla="*/ 697 w 697"/>
                <a:gd name="T47" fmla="*/ 113 h 113"/>
                <a:gd name="T48" fmla="*/ 678 w 697"/>
                <a:gd name="T49" fmla="*/ 110 h 113"/>
                <a:gd name="T50" fmla="*/ 656 w 697"/>
                <a:gd name="T51" fmla="*/ 107 h 113"/>
                <a:gd name="T52" fmla="*/ 648 w 697"/>
                <a:gd name="T53" fmla="*/ 106 h 113"/>
                <a:gd name="T54" fmla="*/ 647 w 697"/>
                <a:gd name="T55" fmla="*/ 106 h 113"/>
                <a:gd name="T56" fmla="*/ 638 w 697"/>
                <a:gd name="T57" fmla="*/ 105 h 113"/>
                <a:gd name="T58" fmla="*/ 635 w 697"/>
                <a:gd name="T59" fmla="*/ 105 h 113"/>
                <a:gd name="T60" fmla="*/ 628 w 697"/>
                <a:gd name="T61" fmla="*/ 104 h 113"/>
                <a:gd name="T62" fmla="*/ 625 w 697"/>
                <a:gd name="T63" fmla="*/ 104 h 113"/>
                <a:gd name="T64" fmla="*/ 618 w 697"/>
                <a:gd name="T65" fmla="*/ 103 h 113"/>
                <a:gd name="T66" fmla="*/ 614 w 697"/>
                <a:gd name="T67" fmla="*/ 103 h 113"/>
                <a:gd name="T68" fmla="*/ 608 w 697"/>
                <a:gd name="T69" fmla="*/ 102 h 113"/>
                <a:gd name="T70" fmla="*/ 604 w 697"/>
                <a:gd name="T71" fmla="*/ 101 h 113"/>
                <a:gd name="T72" fmla="*/ 598 w 697"/>
                <a:gd name="T73" fmla="*/ 100 h 113"/>
                <a:gd name="T74" fmla="*/ 593 w 697"/>
                <a:gd name="T75" fmla="*/ 100 h 113"/>
                <a:gd name="T76" fmla="*/ 588 w 697"/>
                <a:gd name="T77" fmla="*/ 99 h 113"/>
                <a:gd name="T78" fmla="*/ 583 w 697"/>
                <a:gd name="T79" fmla="*/ 98 h 113"/>
                <a:gd name="T80" fmla="*/ 578 w 697"/>
                <a:gd name="T81" fmla="*/ 98 h 113"/>
                <a:gd name="T82" fmla="*/ 573 w 697"/>
                <a:gd name="T83" fmla="*/ 97 h 113"/>
                <a:gd name="T84" fmla="*/ 567 w 697"/>
                <a:gd name="T85" fmla="*/ 96 h 113"/>
                <a:gd name="T86" fmla="*/ 562 w 697"/>
                <a:gd name="T87" fmla="*/ 95 h 113"/>
                <a:gd name="T88" fmla="*/ 558 w 697"/>
                <a:gd name="T89" fmla="*/ 94 h 113"/>
                <a:gd name="T90" fmla="*/ 552 w 697"/>
                <a:gd name="T91" fmla="*/ 93 h 113"/>
                <a:gd name="T92" fmla="*/ 548 w 697"/>
                <a:gd name="T93" fmla="*/ 93 h 113"/>
                <a:gd name="T94" fmla="*/ 455 w 697"/>
                <a:gd name="T95" fmla="*/ 75 h 113"/>
                <a:gd name="T96" fmla="*/ 197 w 697"/>
                <a:gd name="T97" fmla="*/ 19 h 113"/>
                <a:gd name="T98" fmla="*/ 13 w 697"/>
                <a:gd name="T99" fmla="*/ 0 h 113"/>
                <a:gd name="T100" fmla="*/ 10 w 697"/>
                <a:gd name="T101" fmla="*/ 0 h 113"/>
                <a:gd name="T102" fmla="*/ 0 w 697"/>
                <a:gd name="T103" fmla="*/ 3 h 113"/>
                <a:gd name="T104" fmla="*/ 13 w 697"/>
                <a:gd name="T105" fmla="*/ 3 h 113"/>
                <a:gd name="T106" fmla="*/ 196 w 697"/>
                <a:gd name="T107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97" h="113">
                  <a:moveTo>
                    <a:pt x="196" y="21"/>
                  </a:moveTo>
                  <a:cubicBezTo>
                    <a:pt x="286" y="40"/>
                    <a:pt x="371" y="61"/>
                    <a:pt x="454" y="78"/>
                  </a:cubicBezTo>
                  <a:cubicBezTo>
                    <a:pt x="484" y="84"/>
                    <a:pt x="514" y="90"/>
                    <a:pt x="544" y="95"/>
                  </a:cubicBezTo>
                  <a:cubicBezTo>
                    <a:pt x="545" y="95"/>
                    <a:pt x="547" y="96"/>
                    <a:pt x="549" y="96"/>
                  </a:cubicBezTo>
                  <a:cubicBezTo>
                    <a:pt x="550" y="96"/>
                    <a:pt x="552" y="97"/>
                    <a:pt x="554" y="97"/>
                  </a:cubicBezTo>
                  <a:cubicBezTo>
                    <a:pt x="555" y="97"/>
                    <a:pt x="557" y="97"/>
                    <a:pt x="559" y="98"/>
                  </a:cubicBezTo>
                  <a:cubicBezTo>
                    <a:pt x="560" y="98"/>
                    <a:pt x="562" y="98"/>
                    <a:pt x="563" y="98"/>
                  </a:cubicBezTo>
                  <a:cubicBezTo>
                    <a:pt x="565" y="99"/>
                    <a:pt x="567" y="99"/>
                    <a:pt x="568" y="99"/>
                  </a:cubicBezTo>
                  <a:cubicBezTo>
                    <a:pt x="570" y="99"/>
                    <a:pt x="572" y="100"/>
                    <a:pt x="573" y="100"/>
                  </a:cubicBezTo>
                  <a:cubicBezTo>
                    <a:pt x="575" y="100"/>
                    <a:pt x="577" y="100"/>
                    <a:pt x="578" y="101"/>
                  </a:cubicBezTo>
                  <a:cubicBezTo>
                    <a:pt x="580" y="101"/>
                    <a:pt x="581" y="101"/>
                    <a:pt x="583" y="101"/>
                  </a:cubicBezTo>
                  <a:cubicBezTo>
                    <a:pt x="585" y="102"/>
                    <a:pt x="587" y="102"/>
                    <a:pt x="588" y="102"/>
                  </a:cubicBezTo>
                  <a:cubicBezTo>
                    <a:pt x="590" y="102"/>
                    <a:pt x="591" y="103"/>
                    <a:pt x="592" y="103"/>
                  </a:cubicBezTo>
                  <a:cubicBezTo>
                    <a:pt x="594" y="103"/>
                    <a:pt x="596" y="103"/>
                    <a:pt x="598" y="104"/>
                  </a:cubicBezTo>
                  <a:cubicBezTo>
                    <a:pt x="600" y="104"/>
                    <a:pt x="601" y="104"/>
                    <a:pt x="602" y="104"/>
                  </a:cubicBezTo>
                  <a:cubicBezTo>
                    <a:pt x="604" y="104"/>
                    <a:pt x="606" y="105"/>
                    <a:pt x="608" y="105"/>
                  </a:cubicBezTo>
                  <a:cubicBezTo>
                    <a:pt x="609" y="105"/>
                    <a:pt x="610" y="105"/>
                    <a:pt x="611" y="105"/>
                  </a:cubicBezTo>
                  <a:cubicBezTo>
                    <a:pt x="613" y="106"/>
                    <a:pt x="616" y="106"/>
                    <a:pt x="618" y="106"/>
                  </a:cubicBezTo>
                  <a:cubicBezTo>
                    <a:pt x="619" y="106"/>
                    <a:pt x="619" y="106"/>
                    <a:pt x="620" y="106"/>
                  </a:cubicBezTo>
                  <a:cubicBezTo>
                    <a:pt x="623" y="107"/>
                    <a:pt x="625" y="107"/>
                    <a:pt x="628" y="107"/>
                  </a:cubicBezTo>
                  <a:cubicBezTo>
                    <a:pt x="630" y="108"/>
                    <a:pt x="631" y="108"/>
                    <a:pt x="632" y="108"/>
                  </a:cubicBezTo>
                  <a:cubicBezTo>
                    <a:pt x="644" y="109"/>
                    <a:pt x="656" y="110"/>
                    <a:pt x="667" y="111"/>
                  </a:cubicBezTo>
                  <a:cubicBezTo>
                    <a:pt x="671" y="111"/>
                    <a:pt x="675" y="111"/>
                    <a:pt x="678" y="112"/>
                  </a:cubicBezTo>
                  <a:cubicBezTo>
                    <a:pt x="685" y="112"/>
                    <a:pt x="691" y="112"/>
                    <a:pt x="697" y="113"/>
                  </a:cubicBezTo>
                  <a:cubicBezTo>
                    <a:pt x="691" y="112"/>
                    <a:pt x="685" y="111"/>
                    <a:pt x="678" y="110"/>
                  </a:cubicBezTo>
                  <a:cubicBezTo>
                    <a:pt x="671" y="110"/>
                    <a:pt x="663" y="108"/>
                    <a:pt x="656" y="107"/>
                  </a:cubicBezTo>
                  <a:cubicBezTo>
                    <a:pt x="653" y="107"/>
                    <a:pt x="650" y="107"/>
                    <a:pt x="648" y="106"/>
                  </a:cubicBezTo>
                  <a:cubicBezTo>
                    <a:pt x="647" y="106"/>
                    <a:pt x="647" y="106"/>
                    <a:pt x="647" y="106"/>
                  </a:cubicBezTo>
                  <a:cubicBezTo>
                    <a:pt x="644" y="106"/>
                    <a:pt x="641" y="106"/>
                    <a:pt x="638" y="105"/>
                  </a:cubicBezTo>
                  <a:cubicBezTo>
                    <a:pt x="637" y="105"/>
                    <a:pt x="636" y="105"/>
                    <a:pt x="635" y="105"/>
                  </a:cubicBezTo>
                  <a:cubicBezTo>
                    <a:pt x="633" y="105"/>
                    <a:pt x="630" y="105"/>
                    <a:pt x="628" y="104"/>
                  </a:cubicBezTo>
                  <a:cubicBezTo>
                    <a:pt x="627" y="104"/>
                    <a:pt x="626" y="104"/>
                    <a:pt x="625" y="104"/>
                  </a:cubicBezTo>
                  <a:cubicBezTo>
                    <a:pt x="622" y="104"/>
                    <a:pt x="620" y="103"/>
                    <a:pt x="618" y="103"/>
                  </a:cubicBezTo>
                  <a:cubicBezTo>
                    <a:pt x="617" y="103"/>
                    <a:pt x="615" y="103"/>
                    <a:pt x="614" y="103"/>
                  </a:cubicBezTo>
                  <a:cubicBezTo>
                    <a:pt x="612" y="102"/>
                    <a:pt x="610" y="102"/>
                    <a:pt x="608" y="102"/>
                  </a:cubicBezTo>
                  <a:cubicBezTo>
                    <a:pt x="606" y="102"/>
                    <a:pt x="605" y="101"/>
                    <a:pt x="604" y="101"/>
                  </a:cubicBezTo>
                  <a:cubicBezTo>
                    <a:pt x="602" y="101"/>
                    <a:pt x="600" y="101"/>
                    <a:pt x="598" y="100"/>
                  </a:cubicBezTo>
                  <a:cubicBezTo>
                    <a:pt x="596" y="100"/>
                    <a:pt x="595" y="100"/>
                    <a:pt x="593" y="100"/>
                  </a:cubicBezTo>
                  <a:cubicBezTo>
                    <a:pt x="591" y="100"/>
                    <a:pt x="589" y="99"/>
                    <a:pt x="588" y="99"/>
                  </a:cubicBezTo>
                  <a:cubicBezTo>
                    <a:pt x="586" y="99"/>
                    <a:pt x="584" y="99"/>
                    <a:pt x="583" y="98"/>
                  </a:cubicBezTo>
                  <a:cubicBezTo>
                    <a:pt x="581" y="98"/>
                    <a:pt x="579" y="98"/>
                    <a:pt x="578" y="98"/>
                  </a:cubicBezTo>
                  <a:cubicBezTo>
                    <a:pt x="576" y="97"/>
                    <a:pt x="574" y="97"/>
                    <a:pt x="573" y="97"/>
                  </a:cubicBezTo>
                  <a:cubicBezTo>
                    <a:pt x="571" y="97"/>
                    <a:pt x="569" y="96"/>
                    <a:pt x="567" y="96"/>
                  </a:cubicBezTo>
                  <a:cubicBezTo>
                    <a:pt x="566" y="96"/>
                    <a:pt x="564" y="95"/>
                    <a:pt x="562" y="95"/>
                  </a:cubicBezTo>
                  <a:cubicBezTo>
                    <a:pt x="561" y="95"/>
                    <a:pt x="559" y="95"/>
                    <a:pt x="558" y="94"/>
                  </a:cubicBezTo>
                  <a:cubicBezTo>
                    <a:pt x="556" y="94"/>
                    <a:pt x="554" y="94"/>
                    <a:pt x="552" y="93"/>
                  </a:cubicBezTo>
                  <a:cubicBezTo>
                    <a:pt x="551" y="93"/>
                    <a:pt x="549" y="93"/>
                    <a:pt x="548" y="93"/>
                  </a:cubicBezTo>
                  <a:cubicBezTo>
                    <a:pt x="517" y="87"/>
                    <a:pt x="486" y="81"/>
                    <a:pt x="455" y="75"/>
                  </a:cubicBezTo>
                  <a:cubicBezTo>
                    <a:pt x="372" y="58"/>
                    <a:pt x="287" y="37"/>
                    <a:pt x="197" y="19"/>
                  </a:cubicBezTo>
                  <a:cubicBezTo>
                    <a:pt x="133" y="5"/>
                    <a:pt x="72" y="0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6" y="1"/>
                    <a:pt x="3" y="2"/>
                    <a:pt x="0" y="3"/>
                  </a:cubicBezTo>
                  <a:cubicBezTo>
                    <a:pt x="4" y="3"/>
                    <a:pt x="8" y="3"/>
                    <a:pt x="13" y="3"/>
                  </a:cubicBezTo>
                  <a:cubicBezTo>
                    <a:pt x="72" y="3"/>
                    <a:pt x="133" y="8"/>
                    <a:pt x="196" y="2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6" name="Freeform 360"/>
            <p:cNvSpPr>
              <a:spLocks/>
            </p:cNvSpPr>
            <p:nvPr userDrawn="1"/>
          </p:nvSpPr>
          <p:spPr bwMode="auto">
            <a:xfrm>
              <a:off x="5907088" y="5408613"/>
              <a:ext cx="23813" cy="7938"/>
            </a:xfrm>
            <a:custGeom>
              <a:avLst/>
              <a:gdLst>
                <a:gd name="T0" fmla="*/ 3 w 9"/>
                <a:gd name="T1" fmla="*/ 0 h 3"/>
                <a:gd name="T2" fmla="*/ 0 w 9"/>
                <a:gd name="T3" fmla="*/ 0 h 3"/>
                <a:gd name="T4" fmla="*/ 8 w 9"/>
                <a:gd name="T5" fmla="*/ 3 h 3"/>
                <a:gd name="T6" fmla="*/ 9 w 9"/>
                <a:gd name="T7" fmla="*/ 3 h 3"/>
                <a:gd name="T8" fmla="*/ 3 w 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1"/>
                    <a:pt x="5" y="2"/>
                    <a:pt x="8" y="3"/>
                  </a:cubicBezTo>
                  <a:cubicBezTo>
                    <a:pt x="8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7" name="Freeform 361"/>
            <p:cNvSpPr>
              <a:spLocks/>
            </p:cNvSpPr>
            <p:nvPr userDrawn="1"/>
          </p:nvSpPr>
          <p:spPr bwMode="auto">
            <a:xfrm>
              <a:off x="5991225" y="5405438"/>
              <a:ext cx="2611438" cy="66675"/>
            </a:xfrm>
            <a:custGeom>
              <a:avLst/>
              <a:gdLst>
                <a:gd name="T0" fmla="*/ 867 w 964"/>
                <a:gd name="T1" fmla="*/ 14 h 24"/>
                <a:gd name="T2" fmla="*/ 596 w 964"/>
                <a:gd name="T3" fmla="*/ 5 h 24"/>
                <a:gd name="T4" fmla="*/ 487 w 964"/>
                <a:gd name="T5" fmla="*/ 6 h 24"/>
                <a:gd name="T6" fmla="*/ 313 w 964"/>
                <a:gd name="T7" fmla="*/ 8 h 24"/>
                <a:gd name="T8" fmla="*/ 190 w 964"/>
                <a:gd name="T9" fmla="*/ 5 h 24"/>
                <a:gd name="T10" fmla="*/ 90 w 964"/>
                <a:gd name="T11" fmla="*/ 0 h 24"/>
                <a:gd name="T12" fmla="*/ 70 w 964"/>
                <a:gd name="T13" fmla="*/ 0 h 24"/>
                <a:gd name="T14" fmla="*/ 0 w 964"/>
                <a:gd name="T15" fmla="*/ 1 h 24"/>
                <a:gd name="T16" fmla="*/ 5 w 964"/>
                <a:gd name="T17" fmla="*/ 4 h 24"/>
                <a:gd name="T18" fmla="*/ 70 w 964"/>
                <a:gd name="T19" fmla="*/ 3 h 24"/>
                <a:gd name="T20" fmla="*/ 90 w 964"/>
                <a:gd name="T21" fmla="*/ 3 h 24"/>
                <a:gd name="T22" fmla="*/ 189 w 964"/>
                <a:gd name="T23" fmla="*/ 8 h 24"/>
                <a:gd name="T24" fmla="*/ 313 w 964"/>
                <a:gd name="T25" fmla="*/ 11 h 24"/>
                <a:gd name="T26" fmla="*/ 487 w 964"/>
                <a:gd name="T27" fmla="*/ 9 h 24"/>
                <a:gd name="T28" fmla="*/ 596 w 964"/>
                <a:gd name="T29" fmla="*/ 8 h 24"/>
                <a:gd name="T30" fmla="*/ 867 w 964"/>
                <a:gd name="T31" fmla="*/ 17 h 24"/>
                <a:gd name="T32" fmla="*/ 911 w 964"/>
                <a:gd name="T33" fmla="*/ 20 h 24"/>
                <a:gd name="T34" fmla="*/ 964 w 964"/>
                <a:gd name="T35" fmla="*/ 24 h 24"/>
                <a:gd name="T36" fmla="*/ 964 w 964"/>
                <a:gd name="T37" fmla="*/ 21 h 24"/>
                <a:gd name="T38" fmla="*/ 911 w 964"/>
                <a:gd name="T39" fmla="*/ 17 h 24"/>
                <a:gd name="T40" fmla="*/ 867 w 964"/>
                <a:gd name="T41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4" h="24">
                  <a:moveTo>
                    <a:pt x="867" y="14"/>
                  </a:moveTo>
                  <a:cubicBezTo>
                    <a:pt x="786" y="8"/>
                    <a:pt x="696" y="5"/>
                    <a:pt x="596" y="5"/>
                  </a:cubicBezTo>
                  <a:cubicBezTo>
                    <a:pt x="561" y="5"/>
                    <a:pt x="525" y="6"/>
                    <a:pt x="487" y="6"/>
                  </a:cubicBezTo>
                  <a:cubicBezTo>
                    <a:pt x="431" y="7"/>
                    <a:pt x="371" y="8"/>
                    <a:pt x="313" y="8"/>
                  </a:cubicBezTo>
                  <a:cubicBezTo>
                    <a:pt x="270" y="8"/>
                    <a:pt x="228" y="8"/>
                    <a:pt x="190" y="5"/>
                  </a:cubicBezTo>
                  <a:cubicBezTo>
                    <a:pt x="154" y="2"/>
                    <a:pt x="120" y="0"/>
                    <a:pt x="90" y="0"/>
                  </a:cubicBezTo>
                  <a:cubicBezTo>
                    <a:pt x="84" y="0"/>
                    <a:pt x="77" y="0"/>
                    <a:pt x="70" y="0"/>
                  </a:cubicBezTo>
                  <a:cubicBezTo>
                    <a:pt x="46" y="0"/>
                    <a:pt x="23" y="0"/>
                    <a:pt x="0" y="1"/>
                  </a:cubicBezTo>
                  <a:cubicBezTo>
                    <a:pt x="2" y="2"/>
                    <a:pt x="4" y="3"/>
                    <a:pt x="5" y="4"/>
                  </a:cubicBezTo>
                  <a:cubicBezTo>
                    <a:pt x="27" y="3"/>
                    <a:pt x="48" y="3"/>
                    <a:pt x="70" y="3"/>
                  </a:cubicBezTo>
                  <a:cubicBezTo>
                    <a:pt x="77" y="3"/>
                    <a:pt x="84" y="3"/>
                    <a:pt x="90" y="3"/>
                  </a:cubicBezTo>
                  <a:cubicBezTo>
                    <a:pt x="120" y="3"/>
                    <a:pt x="153" y="5"/>
                    <a:pt x="189" y="8"/>
                  </a:cubicBezTo>
                  <a:cubicBezTo>
                    <a:pt x="227" y="11"/>
                    <a:pt x="270" y="11"/>
                    <a:pt x="313" y="11"/>
                  </a:cubicBezTo>
                  <a:cubicBezTo>
                    <a:pt x="371" y="11"/>
                    <a:pt x="431" y="10"/>
                    <a:pt x="487" y="9"/>
                  </a:cubicBezTo>
                  <a:cubicBezTo>
                    <a:pt x="525" y="9"/>
                    <a:pt x="561" y="8"/>
                    <a:pt x="596" y="8"/>
                  </a:cubicBezTo>
                  <a:cubicBezTo>
                    <a:pt x="696" y="8"/>
                    <a:pt x="786" y="11"/>
                    <a:pt x="867" y="17"/>
                  </a:cubicBezTo>
                  <a:cubicBezTo>
                    <a:pt x="882" y="18"/>
                    <a:pt x="897" y="19"/>
                    <a:pt x="911" y="20"/>
                  </a:cubicBezTo>
                  <a:cubicBezTo>
                    <a:pt x="928" y="21"/>
                    <a:pt x="946" y="22"/>
                    <a:pt x="964" y="24"/>
                  </a:cubicBezTo>
                  <a:cubicBezTo>
                    <a:pt x="964" y="21"/>
                    <a:pt x="964" y="21"/>
                    <a:pt x="964" y="21"/>
                  </a:cubicBezTo>
                  <a:cubicBezTo>
                    <a:pt x="946" y="19"/>
                    <a:pt x="929" y="18"/>
                    <a:pt x="911" y="17"/>
                  </a:cubicBezTo>
                  <a:cubicBezTo>
                    <a:pt x="897" y="16"/>
                    <a:pt x="882" y="15"/>
                    <a:pt x="867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8" name="Freeform 362"/>
            <p:cNvSpPr>
              <a:spLocks/>
            </p:cNvSpPr>
            <p:nvPr userDrawn="1"/>
          </p:nvSpPr>
          <p:spPr bwMode="auto">
            <a:xfrm>
              <a:off x="5880100" y="5408613"/>
              <a:ext cx="15875" cy="4763"/>
            </a:xfrm>
            <a:custGeom>
              <a:avLst/>
              <a:gdLst>
                <a:gd name="T0" fmla="*/ 0 w 6"/>
                <a:gd name="T1" fmla="*/ 0 h 2"/>
                <a:gd name="T2" fmla="*/ 6 w 6"/>
                <a:gd name="T3" fmla="*/ 2 h 2"/>
                <a:gd name="T4" fmla="*/ 1 w 6"/>
                <a:gd name="T5" fmla="*/ 0 h 2"/>
                <a:gd name="T6" fmla="*/ 0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cubicBezTo>
                    <a:pt x="2" y="1"/>
                    <a:pt x="4" y="2"/>
                    <a:pt x="6" y="2"/>
                  </a:cubicBezTo>
                  <a:cubicBezTo>
                    <a:pt x="5" y="2"/>
                    <a:pt x="3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9" name="Freeform 363"/>
            <p:cNvSpPr>
              <a:spLocks/>
            </p:cNvSpPr>
            <p:nvPr userDrawn="1"/>
          </p:nvSpPr>
          <p:spPr bwMode="auto">
            <a:xfrm>
              <a:off x="1395412" y="5121275"/>
              <a:ext cx="2260600" cy="434975"/>
            </a:xfrm>
            <a:custGeom>
              <a:avLst/>
              <a:gdLst>
                <a:gd name="T0" fmla="*/ 622 w 834"/>
                <a:gd name="T1" fmla="*/ 40 h 159"/>
                <a:gd name="T2" fmla="*/ 627 w 834"/>
                <a:gd name="T3" fmla="*/ 39 h 159"/>
                <a:gd name="T4" fmla="*/ 637 w 834"/>
                <a:gd name="T5" fmla="*/ 37 h 159"/>
                <a:gd name="T6" fmla="*/ 642 w 834"/>
                <a:gd name="T7" fmla="*/ 36 h 159"/>
                <a:gd name="T8" fmla="*/ 652 w 834"/>
                <a:gd name="T9" fmla="*/ 34 h 159"/>
                <a:gd name="T10" fmla="*/ 658 w 834"/>
                <a:gd name="T11" fmla="*/ 32 h 159"/>
                <a:gd name="T12" fmla="*/ 667 w 834"/>
                <a:gd name="T13" fmla="*/ 30 h 159"/>
                <a:gd name="T14" fmla="*/ 673 w 834"/>
                <a:gd name="T15" fmla="*/ 29 h 159"/>
                <a:gd name="T16" fmla="*/ 682 w 834"/>
                <a:gd name="T17" fmla="*/ 27 h 159"/>
                <a:gd name="T18" fmla="*/ 688 w 834"/>
                <a:gd name="T19" fmla="*/ 26 h 159"/>
                <a:gd name="T20" fmla="*/ 697 w 834"/>
                <a:gd name="T21" fmla="*/ 25 h 159"/>
                <a:gd name="T22" fmla="*/ 704 w 834"/>
                <a:gd name="T23" fmla="*/ 23 h 159"/>
                <a:gd name="T24" fmla="*/ 711 w 834"/>
                <a:gd name="T25" fmla="*/ 22 h 159"/>
                <a:gd name="T26" fmla="*/ 719 w 834"/>
                <a:gd name="T27" fmla="*/ 20 h 159"/>
                <a:gd name="T28" fmla="*/ 726 w 834"/>
                <a:gd name="T29" fmla="*/ 19 h 159"/>
                <a:gd name="T30" fmla="*/ 734 w 834"/>
                <a:gd name="T31" fmla="*/ 17 h 159"/>
                <a:gd name="T32" fmla="*/ 738 w 834"/>
                <a:gd name="T33" fmla="*/ 17 h 159"/>
                <a:gd name="T34" fmla="*/ 739 w 834"/>
                <a:gd name="T35" fmla="*/ 16 h 159"/>
                <a:gd name="T36" fmla="*/ 750 w 834"/>
                <a:gd name="T37" fmla="*/ 15 h 159"/>
                <a:gd name="T38" fmla="*/ 754 w 834"/>
                <a:gd name="T39" fmla="*/ 14 h 159"/>
                <a:gd name="T40" fmla="*/ 759 w 834"/>
                <a:gd name="T41" fmla="*/ 13 h 159"/>
                <a:gd name="T42" fmla="*/ 834 w 834"/>
                <a:gd name="T43" fmla="*/ 0 h 159"/>
                <a:gd name="T44" fmla="*/ 813 w 834"/>
                <a:gd name="T45" fmla="*/ 3 h 159"/>
                <a:gd name="T46" fmla="*/ 738 w 834"/>
                <a:gd name="T47" fmla="*/ 14 h 159"/>
                <a:gd name="T48" fmla="*/ 735 w 834"/>
                <a:gd name="T49" fmla="*/ 14 h 159"/>
                <a:gd name="T50" fmla="*/ 729 w 834"/>
                <a:gd name="T51" fmla="*/ 15 h 159"/>
                <a:gd name="T52" fmla="*/ 726 w 834"/>
                <a:gd name="T53" fmla="*/ 16 h 159"/>
                <a:gd name="T54" fmla="*/ 717 w 834"/>
                <a:gd name="T55" fmla="*/ 18 h 159"/>
                <a:gd name="T56" fmla="*/ 711 w 834"/>
                <a:gd name="T57" fmla="*/ 19 h 159"/>
                <a:gd name="T58" fmla="*/ 704 w 834"/>
                <a:gd name="T59" fmla="*/ 20 h 159"/>
                <a:gd name="T60" fmla="*/ 697 w 834"/>
                <a:gd name="T61" fmla="*/ 21 h 159"/>
                <a:gd name="T62" fmla="*/ 690 w 834"/>
                <a:gd name="T63" fmla="*/ 23 h 159"/>
                <a:gd name="T64" fmla="*/ 682 w 834"/>
                <a:gd name="T65" fmla="*/ 24 h 159"/>
                <a:gd name="T66" fmla="*/ 676 w 834"/>
                <a:gd name="T67" fmla="*/ 26 h 159"/>
                <a:gd name="T68" fmla="*/ 667 w 834"/>
                <a:gd name="T69" fmla="*/ 27 h 159"/>
                <a:gd name="T70" fmla="*/ 661 w 834"/>
                <a:gd name="T71" fmla="*/ 28 h 159"/>
                <a:gd name="T72" fmla="*/ 652 w 834"/>
                <a:gd name="T73" fmla="*/ 30 h 159"/>
                <a:gd name="T74" fmla="*/ 647 w 834"/>
                <a:gd name="T75" fmla="*/ 32 h 159"/>
                <a:gd name="T76" fmla="*/ 638 w 834"/>
                <a:gd name="T77" fmla="*/ 34 h 159"/>
                <a:gd name="T78" fmla="*/ 632 w 834"/>
                <a:gd name="T79" fmla="*/ 35 h 159"/>
                <a:gd name="T80" fmla="*/ 622 w 834"/>
                <a:gd name="T81" fmla="*/ 37 h 159"/>
                <a:gd name="T82" fmla="*/ 617 w 834"/>
                <a:gd name="T83" fmla="*/ 38 h 159"/>
                <a:gd name="T84" fmla="*/ 462 w 834"/>
                <a:gd name="T85" fmla="*/ 71 h 159"/>
                <a:gd name="T86" fmla="*/ 16 w 834"/>
                <a:gd name="T87" fmla="*/ 157 h 159"/>
                <a:gd name="T88" fmla="*/ 0 w 834"/>
                <a:gd name="T89" fmla="*/ 159 h 159"/>
                <a:gd name="T90" fmla="*/ 20 w 834"/>
                <a:gd name="T91" fmla="*/ 159 h 159"/>
                <a:gd name="T92" fmla="*/ 463 w 834"/>
                <a:gd name="T93" fmla="*/ 74 h 159"/>
                <a:gd name="T94" fmla="*/ 622 w 834"/>
                <a:gd name="T95" fmla="*/ 4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34" h="159">
                  <a:moveTo>
                    <a:pt x="622" y="40"/>
                  </a:moveTo>
                  <a:cubicBezTo>
                    <a:pt x="623" y="40"/>
                    <a:pt x="625" y="39"/>
                    <a:pt x="627" y="39"/>
                  </a:cubicBezTo>
                  <a:cubicBezTo>
                    <a:pt x="630" y="38"/>
                    <a:pt x="634" y="37"/>
                    <a:pt x="637" y="37"/>
                  </a:cubicBezTo>
                  <a:cubicBezTo>
                    <a:pt x="639" y="36"/>
                    <a:pt x="640" y="36"/>
                    <a:pt x="642" y="36"/>
                  </a:cubicBezTo>
                  <a:cubicBezTo>
                    <a:pt x="645" y="35"/>
                    <a:pt x="649" y="34"/>
                    <a:pt x="652" y="34"/>
                  </a:cubicBezTo>
                  <a:cubicBezTo>
                    <a:pt x="654" y="33"/>
                    <a:pt x="656" y="33"/>
                    <a:pt x="658" y="32"/>
                  </a:cubicBezTo>
                  <a:cubicBezTo>
                    <a:pt x="661" y="32"/>
                    <a:pt x="664" y="31"/>
                    <a:pt x="667" y="30"/>
                  </a:cubicBezTo>
                  <a:cubicBezTo>
                    <a:pt x="669" y="30"/>
                    <a:pt x="671" y="30"/>
                    <a:pt x="673" y="29"/>
                  </a:cubicBezTo>
                  <a:cubicBezTo>
                    <a:pt x="676" y="29"/>
                    <a:pt x="679" y="28"/>
                    <a:pt x="682" y="27"/>
                  </a:cubicBezTo>
                  <a:cubicBezTo>
                    <a:pt x="684" y="27"/>
                    <a:pt x="686" y="27"/>
                    <a:pt x="688" y="26"/>
                  </a:cubicBezTo>
                  <a:cubicBezTo>
                    <a:pt x="691" y="26"/>
                    <a:pt x="694" y="25"/>
                    <a:pt x="697" y="25"/>
                  </a:cubicBezTo>
                  <a:cubicBezTo>
                    <a:pt x="699" y="24"/>
                    <a:pt x="702" y="24"/>
                    <a:pt x="704" y="23"/>
                  </a:cubicBezTo>
                  <a:cubicBezTo>
                    <a:pt x="706" y="23"/>
                    <a:pt x="709" y="22"/>
                    <a:pt x="711" y="22"/>
                  </a:cubicBezTo>
                  <a:cubicBezTo>
                    <a:pt x="714" y="21"/>
                    <a:pt x="717" y="21"/>
                    <a:pt x="719" y="20"/>
                  </a:cubicBezTo>
                  <a:cubicBezTo>
                    <a:pt x="721" y="20"/>
                    <a:pt x="723" y="19"/>
                    <a:pt x="726" y="19"/>
                  </a:cubicBezTo>
                  <a:cubicBezTo>
                    <a:pt x="728" y="18"/>
                    <a:pt x="731" y="18"/>
                    <a:pt x="734" y="17"/>
                  </a:cubicBezTo>
                  <a:cubicBezTo>
                    <a:pt x="736" y="17"/>
                    <a:pt x="737" y="17"/>
                    <a:pt x="738" y="17"/>
                  </a:cubicBezTo>
                  <a:cubicBezTo>
                    <a:pt x="739" y="16"/>
                    <a:pt x="739" y="16"/>
                    <a:pt x="739" y="16"/>
                  </a:cubicBezTo>
                  <a:cubicBezTo>
                    <a:pt x="743" y="16"/>
                    <a:pt x="747" y="15"/>
                    <a:pt x="750" y="15"/>
                  </a:cubicBezTo>
                  <a:cubicBezTo>
                    <a:pt x="751" y="14"/>
                    <a:pt x="753" y="14"/>
                    <a:pt x="754" y="14"/>
                  </a:cubicBezTo>
                  <a:cubicBezTo>
                    <a:pt x="756" y="14"/>
                    <a:pt x="758" y="14"/>
                    <a:pt x="759" y="13"/>
                  </a:cubicBezTo>
                  <a:cubicBezTo>
                    <a:pt x="784" y="8"/>
                    <a:pt x="809" y="4"/>
                    <a:pt x="834" y="0"/>
                  </a:cubicBezTo>
                  <a:cubicBezTo>
                    <a:pt x="827" y="1"/>
                    <a:pt x="820" y="2"/>
                    <a:pt x="813" y="3"/>
                  </a:cubicBezTo>
                  <a:cubicBezTo>
                    <a:pt x="788" y="6"/>
                    <a:pt x="763" y="9"/>
                    <a:pt x="738" y="14"/>
                  </a:cubicBezTo>
                  <a:cubicBezTo>
                    <a:pt x="737" y="14"/>
                    <a:pt x="736" y="14"/>
                    <a:pt x="735" y="14"/>
                  </a:cubicBezTo>
                  <a:cubicBezTo>
                    <a:pt x="733" y="14"/>
                    <a:pt x="731" y="15"/>
                    <a:pt x="729" y="15"/>
                  </a:cubicBezTo>
                  <a:cubicBezTo>
                    <a:pt x="728" y="16"/>
                    <a:pt x="727" y="16"/>
                    <a:pt x="726" y="16"/>
                  </a:cubicBezTo>
                  <a:cubicBezTo>
                    <a:pt x="723" y="16"/>
                    <a:pt x="720" y="17"/>
                    <a:pt x="717" y="18"/>
                  </a:cubicBezTo>
                  <a:cubicBezTo>
                    <a:pt x="715" y="18"/>
                    <a:pt x="713" y="18"/>
                    <a:pt x="711" y="19"/>
                  </a:cubicBezTo>
                  <a:cubicBezTo>
                    <a:pt x="709" y="19"/>
                    <a:pt x="706" y="20"/>
                    <a:pt x="704" y="20"/>
                  </a:cubicBezTo>
                  <a:cubicBezTo>
                    <a:pt x="701" y="21"/>
                    <a:pt x="699" y="21"/>
                    <a:pt x="697" y="21"/>
                  </a:cubicBezTo>
                  <a:cubicBezTo>
                    <a:pt x="695" y="22"/>
                    <a:pt x="692" y="22"/>
                    <a:pt x="690" y="23"/>
                  </a:cubicBezTo>
                  <a:cubicBezTo>
                    <a:pt x="687" y="23"/>
                    <a:pt x="685" y="24"/>
                    <a:pt x="682" y="24"/>
                  </a:cubicBezTo>
                  <a:cubicBezTo>
                    <a:pt x="680" y="25"/>
                    <a:pt x="678" y="25"/>
                    <a:pt x="676" y="26"/>
                  </a:cubicBezTo>
                  <a:cubicBezTo>
                    <a:pt x="673" y="26"/>
                    <a:pt x="670" y="27"/>
                    <a:pt x="667" y="27"/>
                  </a:cubicBezTo>
                  <a:cubicBezTo>
                    <a:pt x="665" y="28"/>
                    <a:pt x="663" y="28"/>
                    <a:pt x="661" y="28"/>
                  </a:cubicBezTo>
                  <a:cubicBezTo>
                    <a:pt x="658" y="29"/>
                    <a:pt x="655" y="30"/>
                    <a:pt x="652" y="30"/>
                  </a:cubicBezTo>
                  <a:cubicBezTo>
                    <a:pt x="651" y="31"/>
                    <a:pt x="649" y="31"/>
                    <a:pt x="647" y="32"/>
                  </a:cubicBezTo>
                  <a:cubicBezTo>
                    <a:pt x="644" y="32"/>
                    <a:pt x="641" y="33"/>
                    <a:pt x="638" y="34"/>
                  </a:cubicBezTo>
                  <a:cubicBezTo>
                    <a:pt x="636" y="34"/>
                    <a:pt x="634" y="34"/>
                    <a:pt x="632" y="35"/>
                  </a:cubicBezTo>
                  <a:cubicBezTo>
                    <a:pt x="629" y="35"/>
                    <a:pt x="626" y="36"/>
                    <a:pt x="622" y="37"/>
                  </a:cubicBezTo>
                  <a:cubicBezTo>
                    <a:pt x="621" y="37"/>
                    <a:pt x="619" y="37"/>
                    <a:pt x="617" y="38"/>
                  </a:cubicBezTo>
                  <a:cubicBezTo>
                    <a:pt x="565" y="49"/>
                    <a:pt x="513" y="61"/>
                    <a:pt x="462" y="71"/>
                  </a:cubicBezTo>
                  <a:cubicBezTo>
                    <a:pt x="316" y="100"/>
                    <a:pt x="169" y="133"/>
                    <a:pt x="16" y="157"/>
                  </a:cubicBezTo>
                  <a:cubicBezTo>
                    <a:pt x="11" y="158"/>
                    <a:pt x="5" y="159"/>
                    <a:pt x="0" y="159"/>
                  </a:cubicBezTo>
                  <a:cubicBezTo>
                    <a:pt x="20" y="159"/>
                    <a:pt x="20" y="159"/>
                    <a:pt x="20" y="159"/>
                  </a:cubicBezTo>
                  <a:cubicBezTo>
                    <a:pt x="171" y="135"/>
                    <a:pt x="318" y="103"/>
                    <a:pt x="463" y="74"/>
                  </a:cubicBezTo>
                  <a:cubicBezTo>
                    <a:pt x="515" y="64"/>
                    <a:pt x="569" y="52"/>
                    <a:pt x="622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0" name="Freeform 364"/>
            <p:cNvSpPr>
              <a:spLocks/>
            </p:cNvSpPr>
            <p:nvPr userDrawn="1"/>
          </p:nvSpPr>
          <p:spPr bwMode="auto">
            <a:xfrm>
              <a:off x="3833812" y="5108575"/>
              <a:ext cx="33338" cy="11113"/>
            </a:xfrm>
            <a:custGeom>
              <a:avLst/>
              <a:gdLst>
                <a:gd name="T0" fmla="*/ 0 w 12"/>
                <a:gd name="T1" fmla="*/ 4 h 4"/>
                <a:gd name="T2" fmla="*/ 2 w 12"/>
                <a:gd name="T3" fmla="*/ 4 h 4"/>
                <a:gd name="T4" fmla="*/ 12 w 12"/>
                <a:gd name="T5" fmla="*/ 0 h 4"/>
                <a:gd name="T6" fmla="*/ 12 w 12"/>
                <a:gd name="T7" fmla="*/ 0 h 4"/>
                <a:gd name="T8" fmla="*/ 0 w 1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cubicBezTo>
                    <a:pt x="1" y="4"/>
                    <a:pt x="1" y="4"/>
                    <a:pt x="2" y="4"/>
                  </a:cubicBezTo>
                  <a:cubicBezTo>
                    <a:pt x="5" y="2"/>
                    <a:pt x="9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1"/>
                    <a:pt x="4" y="2"/>
                    <a:pt x="0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1" name="Freeform 365"/>
            <p:cNvSpPr>
              <a:spLocks/>
            </p:cNvSpPr>
            <p:nvPr userDrawn="1"/>
          </p:nvSpPr>
          <p:spPr bwMode="auto">
            <a:xfrm>
              <a:off x="3868737" y="5108575"/>
              <a:ext cx="33338" cy="7938"/>
            </a:xfrm>
            <a:custGeom>
              <a:avLst/>
              <a:gdLst>
                <a:gd name="T0" fmla="*/ 0 w 12"/>
                <a:gd name="T1" fmla="*/ 3 h 3"/>
                <a:gd name="T2" fmla="*/ 3 w 12"/>
                <a:gd name="T3" fmla="*/ 3 h 3"/>
                <a:gd name="T4" fmla="*/ 12 w 12"/>
                <a:gd name="T5" fmla="*/ 0 h 3"/>
                <a:gd name="T6" fmla="*/ 10 w 12"/>
                <a:gd name="T7" fmla="*/ 0 h 3"/>
                <a:gd name="T8" fmla="*/ 0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1" y="3"/>
                    <a:pt x="2" y="3"/>
                    <a:pt x="3" y="3"/>
                  </a:cubicBezTo>
                  <a:cubicBezTo>
                    <a:pt x="6" y="2"/>
                    <a:pt x="9" y="1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7" y="1"/>
                    <a:pt x="3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2" name="Freeform 366"/>
            <p:cNvSpPr>
              <a:spLocks/>
            </p:cNvSpPr>
            <p:nvPr userDrawn="1"/>
          </p:nvSpPr>
          <p:spPr bwMode="auto">
            <a:xfrm>
              <a:off x="5964238" y="5408613"/>
              <a:ext cx="23813" cy="7938"/>
            </a:xfrm>
            <a:custGeom>
              <a:avLst/>
              <a:gdLst>
                <a:gd name="T0" fmla="*/ 5 w 9"/>
                <a:gd name="T1" fmla="*/ 3 h 3"/>
                <a:gd name="T2" fmla="*/ 9 w 9"/>
                <a:gd name="T3" fmla="*/ 3 h 3"/>
                <a:gd name="T4" fmla="*/ 4 w 9"/>
                <a:gd name="T5" fmla="*/ 0 h 3"/>
                <a:gd name="T6" fmla="*/ 0 w 9"/>
                <a:gd name="T7" fmla="*/ 0 h 3"/>
                <a:gd name="T8" fmla="*/ 5 w 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5" y="3"/>
                  </a:moveTo>
                  <a:cubicBezTo>
                    <a:pt x="7" y="3"/>
                    <a:pt x="8" y="3"/>
                    <a:pt x="9" y="3"/>
                  </a:cubicBezTo>
                  <a:cubicBezTo>
                    <a:pt x="8" y="2"/>
                    <a:pt x="6" y="1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2" y="1"/>
                    <a:pt x="3" y="2"/>
                    <a:pt x="5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3" name="Freeform 367"/>
            <p:cNvSpPr>
              <a:spLocks/>
            </p:cNvSpPr>
            <p:nvPr userDrawn="1"/>
          </p:nvSpPr>
          <p:spPr bwMode="auto">
            <a:xfrm>
              <a:off x="3802062" y="5116513"/>
              <a:ext cx="7938" cy="3175"/>
            </a:xfrm>
            <a:custGeom>
              <a:avLst/>
              <a:gdLst>
                <a:gd name="T0" fmla="*/ 1 w 3"/>
                <a:gd name="T1" fmla="*/ 1 h 1"/>
                <a:gd name="T2" fmla="*/ 3 w 3"/>
                <a:gd name="T3" fmla="*/ 0 h 1"/>
                <a:gd name="T4" fmla="*/ 0 w 3"/>
                <a:gd name="T5" fmla="*/ 1 h 1"/>
                <a:gd name="T6" fmla="*/ 1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2" y="1"/>
                    <a:pt x="2" y="1"/>
                    <a:pt x="3" y="0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4" name="Freeform 368"/>
            <p:cNvSpPr>
              <a:spLocks/>
            </p:cNvSpPr>
            <p:nvPr userDrawn="1"/>
          </p:nvSpPr>
          <p:spPr bwMode="auto">
            <a:xfrm>
              <a:off x="5991225" y="5422900"/>
              <a:ext cx="23813" cy="11113"/>
            </a:xfrm>
            <a:custGeom>
              <a:avLst/>
              <a:gdLst>
                <a:gd name="T0" fmla="*/ 6 w 9"/>
                <a:gd name="T1" fmla="*/ 4 h 4"/>
                <a:gd name="T2" fmla="*/ 9 w 9"/>
                <a:gd name="T3" fmla="*/ 4 h 4"/>
                <a:gd name="T4" fmla="*/ 4 w 9"/>
                <a:gd name="T5" fmla="*/ 0 h 4"/>
                <a:gd name="T6" fmla="*/ 0 w 9"/>
                <a:gd name="T7" fmla="*/ 0 h 4"/>
                <a:gd name="T8" fmla="*/ 6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6" y="4"/>
                  </a:moveTo>
                  <a:cubicBezTo>
                    <a:pt x="7" y="4"/>
                    <a:pt x="8" y="4"/>
                    <a:pt x="9" y="4"/>
                  </a:cubicBezTo>
                  <a:cubicBezTo>
                    <a:pt x="7" y="3"/>
                    <a:pt x="5" y="2"/>
                    <a:pt x="4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2" y="1"/>
                    <a:pt x="4" y="3"/>
                    <a:pt x="6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5" name="Freeform 369"/>
            <p:cNvSpPr>
              <a:spLocks/>
            </p:cNvSpPr>
            <p:nvPr userDrawn="1"/>
          </p:nvSpPr>
          <p:spPr bwMode="auto">
            <a:xfrm>
              <a:off x="5934075" y="5419725"/>
              <a:ext cx="19050" cy="7938"/>
            </a:xfrm>
            <a:custGeom>
              <a:avLst/>
              <a:gdLst>
                <a:gd name="T0" fmla="*/ 0 w 7"/>
                <a:gd name="T1" fmla="*/ 0 h 3"/>
                <a:gd name="T2" fmla="*/ 7 w 7"/>
                <a:gd name="T3" fmla="*/ 3 h 3"/>
                <a:gd name="T4" fmla="*/ 1 w 7"/>
                <a:gd name="T5" fmla="*/ 0 h 3"/>
                <a:gd name="T6" fmla="*/ 0 w 7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2" y="1"/>
                    <a:pt x="5" y="2"/>
                    <a:pt x="7" y="3"/>
                  </a:cubicBezTo>
                  <a:cubicBezTo>
                    <a:pt x="5" y="2"/>
                    <a:pt x="3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6" name="Freeform 370"/>
            <p:cNvSpPr>
              <a:spLocks/>
            </p:cNvSpPr>
            <p:nvPr userDrawn="1"/>
          </p:nvSpPr>
          <p:spPr bwMode="auto">
            <a:xfrm>
              <a:off x="5961063" y="5422900"/>
              <a:ext cx="26988" cy="7938"/>
            </a:xfrm>
            <a:custGeom>
              <a:avLst/>
              <a:gdLst>
                <a:gd name="T0" fmla="*/ 3 w 10"/>
                <a:gd name="T1" fmla="*/ 0 h 3"/>
                <a:gd name="T2" fmla="*/ 0 w 10"/>
                <a:gd name="T3" fmla="*/ 0 h 3"/>
                <a:gd name="T4" fmla="*/ 8 w 10"/>
                <a:gd name="T5" fmla="*/ 3 h 3"/>
                <a:gd name="T6" fmla="*/ 10 w 10"/>
                <a:gd name="T7" fmla="*/ 3 h 3"/>
                <a:gd name="T8" fmla="*/ 3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3" y="1"/>
                    <a:pt x="6" y="2"/>
                    <a:pt x="8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8" y="2"/>
                    <a:pt x="5" y="1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7" name="Freeform 371"/>
            <p:cNvSpPr>
              <a:spLocks/>
            </p:cNvSpPr>
            <p:nvPr userDrawn="1"/>
          </p:nvSpPr>
          <p:spPr bwMode="auto">
            <a:xfrm>
              <a:off x="1697037" y="5113338"/>
              <a:ext cx="2033588" cy="442913"/>
            </a:xfrm>
            <a:custGeom>
              <a:avLst/>
              <a:gdLst>
                <a:gd name="T0" fmla="*/ 521 w 751"/>
                <a:gd name="T1" fmla="*/ 49 h 162"/>
                <a:gd name="T2" fmla="*/ 526 w 751"/>
                <a:gd name="T3" fmla="*/ 47 h 162"/>
                <a:gd name="T4" fmla="*/ 537 w 751"/>
                <a:gd name="T5" fmla="*/ 45 h 162"/>
                <a:gd name="T6" fmla="*/ 542 w 751"/>
                <a:gd name="T7" fmla="*/ 44 h 162"/>
                <a:gd name="T8" fmla="*/ 552 w 751"/>
                <a:gd name="T9" fmla="*/ 41 h 162"/>
                <a:gd name="T10" fmla="*/ 557 w 751"/>
                <a:gd name="T11" fmla="*/ 40 h 162"/>
                <a:gd name="T12" fmla="*/ 567 w 751"/>
                <a:gd name="T13" fmla="*/ 37 h 162"/>
                <a:gd name="T14" fmla="*/ 573 w 751"/>
                <a:gd name="T15" fmla="*/ 36 h 162"/>
                <a:gd name="T16" fmla="*/ 582 w 751"/>
                <a:gd name="T17" fmla="*/ 34 h 162"/>
                <a:gd name="T18" fmla="*/ 589 w 751"/>
                <a:gd name="T19" fmla="*/ 32 h 162"/>
                <a:gd name="T20" fmla="*/ 598 w 751"/>
                <a:gd name="T21" fmla="*/ 30 h 162"/>
                <a:gd name="T22" fmla="*/ 604 w 751"/>
                <a:gd name="T23" fmla="*/ 29 h 162"/>
                <a:gd name="T24" fmla="*/ 612 w 751"/>
                <a:gd name="T25" fmla="*/ 27 h 162"/>
                <a:gd name="T26" fmla="*/ 619 w 751"/>
                <a:gd name="T27" fmla="*/ 26 h 162"/>
                <a:gd name="T28" fmla="*/ 627 w 751"/>
                <a:gd name="T29" fmla="*/ 24 h 162"/>
                <a:gd name="T30" fmla="*/ 635 w 751"/>
                <a:gd name="T31" fmla="*/ 22 h 162"/>
                <a:gd name="T32" fmla="*/ 641 w 751"/>
                <a:gd name="T33" fmla="*/ 21 h 162"/>
                <a:gd name="T34" fmla="*/ 642 w 751"/>
                <a:gd name="T35" fmla="*/ 21 h 162"/>
                <a:gd name="T36" fmla="*/ 650 w 751"/>
                <a:gd name="T37" fmla="*/ 19 h 162"/>
                <a:gd name="T38" fmla="*/ 655 w 751"/>
                <a:gd name="T39" fmla="*/ 18 h 162"/>
                <a:gd name="T40" fmla="*/ 666 w 751"/>
                <a:gd name="T41" fmla="*/ 16 h 162"/>
                <a:gd name="T42" fmla="*/ 669 w 751"/>
                <a:gd name="T43" fmla="*/ 15 h 162"/>
                <a:gd name="T44" fmla="*/ 677 w 751"/>
                <a:gd name="T45" fmla="*/ 14 h 162"/>
                <a:gd name="T46" fmla="*/ 751 w 751"/>
                <a:gd name="T47" fmla="*/ 0 h 162"/>
                <a:gd name="T48" fmla="*/ 723 w 751"/>
                <a:gd name="T49" fmla="*/ 3 h 162"/>
                <a:gd name="T50" fmla="*/ 648 w 751"/>
                <a:gd name="T51" fmla="*/ 16 h 162"/>
                <a:gd name="T52" fmla="*/ 644 w 751"/>
                <a:gd name="T53" fmla="*/ 17 h 162"/>
                <a:gd name="T54" fmla="*/ 641 w 751"/>
                <a:gd name="T55" fmla="*/ 18 h 162"/>
                <a:gd name="T56" fmla="*/ 640 w 751"/>
                <a:gd name="T57" fmla="*/ 18 h 162"/>
                <a:gd name="T58" fmla="*/ 632 w 751"/>
                <a:gd name="T59" fmla="*/ 20 h 162"/>
                <a:gd name="T60" fmla="*/ 627 w 751"/>
                <a:gd name="T61" fmla="*/ 21 h 162"/>
                <a:gd name="T62" fmla="*/ 619 w 751"/>
                <a:gd name="T63" fmla="*/ 23 h 162"/>
                <a:gd name="T64" fmla="*/ 612 w 751"/>
                <a:gd name="T65" fmla="*/ 24 h 162"/>
                <a:gd name="T66" fmla="*/ 605 w 751"/>
                <a:gd name="T67" fmla="*/ 26 h 162"/>
                <a:gd name="T68" fmla="*/ 598 w 751"/>
                <a:gd name="T69" fmla="*/ 27 h 162"/>
                <a:gd name="T70" fmla="*/ 591 w 751"/>
                <a:gd name="T71" fmla="*/ 29 h 162"/>
                <a:gd name="T72" fmla="*/ 583 w 751"/>
                <a:gd name="T73" fmla="*/ 31 h 162"/>
                <a:gd name="T74" fmla="*/ 577 w 751"/>
                <a:gd name="T75" fmla="*/ 32 h 162"/>
                <a:gd name="T76" fmla="*/ 568 w 751"/>
                <a:gd name="T77" fmla="*/ 34 h 162"/>
                <a:gd name="T78" fmla="*/ 562 w 751"/>
                <a:gd name="T79" fmla="*/ 35 h 162"/>
                <a:gd name="T80" fmla="*/ 553 w 751"/>
                <a:gd name="T81" fmla="*/ 38 h 162"/>
                <a:gd name="T82" fmla="*/ 547 w 751"/>
                <a:gd name="T83" fmla="*/ 39 h 162"/>
                <a:gd name="T84" fmla="*/ 537 w 751"/>
                <a:gd name="T85" fmla="*/ 41 h 162"/>
                <a:gd name="T86" fmla="*/ 532 w 751"/>
                <a:gd name="T87" fmla="*/ 43 h 162"/>
                <a:gd name="T88" fmla="*/ 522 w 751"/>
                <a:gd name="T89" fmla="*/ 45 h 162"/>
                <a:gd name="T90" fmla="*/ 517 w 751"/>
                <a:gd name="T91" fmla="*/ 46 h 162"/>
                <a:gd name="T92" fmla="*/ 361 w 751"/>
                <a:gd name="T93" fmla="*/ 84 h 162"/>
                <a:gd name="T94" fmla="*/ 0 w 751"/>
                <a:gd name="T95" fmla="*/ 162 h 162"/>
                <a:gd name="T96" fmla="*/ 17 w 751"/>
                <a:gd name="T97" fmla="*/ 162 h 162"/>
                <a:gd name="T98" fmla="*/ 362 w 751"/>
                <a:gd name="T99" fmla="*/ 87 h 162"/>
                <a:gd name="T100" fmla="*/ 521 w 751"/>
                <a:gd name="T101" fmla="*/ 4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51" h="162">
                  <a:moveTo>
                    <a:pt x="521" y="49"/>
                  </a:moveTo>
                  <a:cubicBezTo>
                    <a:pt x="523" y="48"/>
                    <a:pt x="525" y="48"/>
                    <a:pt x="526" y="47"/>
                  </a:cubicBezTo>
                  <a:cubicBezTo>
                    <a:pt x="530" y="46"/>
                    <a:pt x="533" y="46"/>
                    <a:pt x="537" y="45"/>
                  </a:cubicBezTo>
                  <a:cubicBezTo>
                    <a:pt x="539" y="44"/>
                    <a:pt x="540" y="44"/>
                    <a:pt x="542" y="44"/>
                  </a:cubicBezTo>
                  <a:cubicBezTo>
                    <a:pt x="545" y="43"/>
                    <a:pt x="549" y="42"/>
                    <a:pt x="552" y="41"/>
                  </a:cubicBezTo>
                  <a:cubicBezTo>
                    <a:pt x="554" y="41"/>
                    <a:pt x="556" y="40"/>
                    <a:pt x="557" y="40"/>
                  </a:cubicBezTo>
                  <a:cubicBezTo>
                    <a:pt x="561" y="39"/>
                    <a:pt x="564" y="38"/>
                    <a:pt x="567" y="37"/>
                  </a:cubicBezTo>
                  <a:cubicBezTo>
                    <a:pt x="569" y="37"/>
                    <a:pt x="571" y="36"/>
                    <a:pt x="573" y="36"/>
                  </a:cubicBezTo>
                  <a:cubicBezTo>
                    <a:pt x="576" y="35"/>
                    <a:pt x="579" y="35"/>
                    <a:pt x="582" y="34"/>
                  </a:cubicBezTo>
                  <a:cubicBezTo>
                    <a:pt x="585" y="33"/>
                    <a:pt x="587" y="33"/>
                    <a:pt x="589" y="32"/>
                  </a:cubicBezTo>
                  <a:cubicBezTo>
                    <a:pt x="592" y="32"/>
                    <a:pt x="595" y="31"/>
                    <a:pt x="598" y="30"/>
                  </a:cubicBezTo>
                  <a:cubicBezTo>
                    <a:pt x="600" y="30"/>
                    <a:pt x="602" y="30"/>
                    <a:pt x="604" y="29"/>
                  </a:cubicBezTo>
                  <a:cubicBezTo>
                    <a:pt x="607" y="28"/>
                    <a:pt x="610" y="28"/>
                    <a:pt x="612" y="27"/>
                  </a:cubicBezTo>
                  <a:cubicBezTo>
                    <a:pt x="615" y="27"/>
                    <a:pt x="617" y="26"/>
                    <a:pt x="619" y="26"/>
                  </a:cubicBezTo>
                  <a:cubicBezTo>
                    <a:pt x="622" y="25"/>
                    <a:pt x="624" y="24"/>
                    <a:pt x="627" y="24"/>
                  </a:cubicBezTo>
                  <a:cubicBezTo>
                    <a:pt x="629" y="23"/>
                    <a:pt x="632" y="23"/>
                    <a:pt x="635" y="22"/>
                  </a:cubicBezTo>
                  <a:cubicBezTo>
                    <a:pt x="637" y="22"/>
                    <a:pt x="639" y="21"/>
                    <a:pt x="641" y="21"/>
                  </a:cubicBezTo>
                  <a:cubicBezTo>
                    <a:pt x="641" y="21"/>
                    <a:pt x="641" y="21"/>
                    <a:pt x="642" y="21"/>
                  </a:cubicBezTo>
                  <a:cubicBezTo>
                    <a:pt x="645" y="20"/>
                    <a:pt x="647" y="20"/>
                    <a:pt x="650" y="19"/>
                  </a:cubicBezTo>
                  <a:cubicBezTo>
                    <a:pt x="652" y="19"/>
                    <a:pt x="653" y="18"/>
                    <a:pt x="655" y="18"/>
                  </a:cubicBezTo>
                  <a:cubicBezTo>
                    <a:pt x="658" y="17"/>
                    <a:pt x="662" y="17"/>
                    <a:pt x="666" y="16"/>
                  </a:cubicBezTo>
                  <a:cubicBezTo>
                    <a:pt x="667" y="16"/>
                    <a:pt x="668" y="15"/>
                    <a:pt x="669" y="15"/>
                  </a:cubicBezTo>
                  <a:cubicBezTo>
                    <a:pt x="672" y="15"/>
                    <a:pt x="674" y="14"/>
                    <a:pt x="677" y="14"/>
                  </a:cubicBezTo>
                  <a:cubicBezTo>
                    <a:pt x="702" y="8"/>
                    <a:pt x="726" y="4"/>
                    <a:pt x="751" y="0"/>
                  </a:cubicBezTo>
                  <a:cubicBezTo>
                    <a:pt x="742" y="1"/>
                    <a:pt x="732" y="2"/>
                    <a:pt x="723" y="3"/>
                  </a:cubicBezTo>
                  <a:cubicBezTo>
                    <a:pt x="698" y="7"/>
                    <a:pt x="673" y="11"/>
                    <a:pt x="648" y="16"/>
                  </a:cubicBezTo>
                  <a:cubicBezTo>
                    <a:pt x="647" y="17"/>
                    <a:pt x="645" y="17"/>
                    <a:pt x="644" y="17"/>
                  </a:cubicBezTo>
                  <a:cubicBezTo>
                    <a:pt x="643" y="17"/>
                    <a:pt x="642" y="17"/>
                    <a:pt x="641" y="18"/>
                  </a:cubicBezTo>
                  <a:cubicBezTo>
                    <a:pt x="641" y="18"/>
                    <a:pt x="641" y="18"/>
                    <a:pt x="640" y="18"/>
                  </a:cubicBezTo>
                  <a:cubicBezTo>
                    <a:pt x="637" y="18"/>
                    <a:pt x="634" y="19"/>
                    <a:pt x="632" y="20"/>
                  </a:cubicBezTo>
                  <a:cubicBezTo>
                    <a:pt x="630" y="20"/>
                    <a:pt x="628" y="21"/>
                    <a:pt x="627" y="21"/>
                  </a:cubicBezTo>
                  <a:cubicBezTo>
                    <a:pt x="624" y="21"/>
                    <a:pt x="621" y="22"/>
                    <a:pt x="619" y="23"/>
                  </a:cubicBezTo>
                  <a:cubicBezTo>
                    <a:pt x="617" y="23"/>
                    <a:pt x="614" y="24"/>
                    <a:pt x="612" y="24"/>
                  </a:cubicBezTo>
                  <a:cubicBezTo>
                    <a:pt x="610" y="25"/>
                    <a:pt x="607" y="25"/>
                    <a:pt x="605" y="26"/>
                  </a:cubicBezTo>
                  <a:cubicBezTo>
                    <a:pt x="603" y="26"/>
                    <a:pt x="600" y="27"/>
                    <a:pt x="598" y="27"/>
                  </a:cubicBezTo>
                  <a:cubicBezTo>
                    <a:pt x="595" y="28"/>
                    <a:pt x="593" y="28"/>
                    <a:pt x="591" y="29"/>
                  </a:cubicBezTo>
                  <a:cubicBezTo>
                    <a:pt x="588" y="29"/>
                    <a:pt x="585" y="30"/>
                    <a:pt x="583" y="31"/>
                  </a:cubicBezTo>
                  <a:cubicBezTo>
                    <a:pt x="581" y="31"/>
                    <a:pt x="579" y="32"/>
                    <a:pt x="577" y="32"/>
                  </a:cubicBezTo>
                  <a:cubicBezTo>
                    <a:pt x="574" y="33"/>
                    <a:pt x="571" y="33"/>
                    <a:pt x="568" y="34"/>
                  </a:cubicBezTo>
                  <a:cubicBezTo>
                    <a:pt x="566" y="35"/>
                    <a:pt x="564" y="35"/>
                    <a:pt x="562" y="35"/>
                  </a:cubicBezTo>
                  <a:cubicBezTo>
                    <a:pt x="559" y="36"/>
                    <a:pt x="556" y="37"/>
                    <a:pt x="553" y="38"/>
                  </a:cubicBezTo>
                  <a:cubicBezTo>
                    <a:pt x="551" y="38"/>
                    <a:pt x="549" y="39"/>
                    <a:pt x="547" y="39"/>
                  </a:cubicBezTo>
                  <a:cubicBezTo>
                    <a:pt x="544" y="40"/>
                    <a:pt x="541" y="41"/>
                    <a:pt x="537" y="41"/>
                  </a:cubicBezTo>
                  <a:cubicBezTo>
                    <a:pt x="536" y="42"/>
                    <a:pt x="534" y="42"/>
                    <a:pt x="532" y="43"/>
                  </a:cubicBezTo>
                  <a:cubicBezTo>
                    <a:pt x="529" y="44"/>
                    <a:pt x="525" y="44"/>
                    <a:pt x="522" y="45"/>
                  </a:cubicBezTo>
                  <a:cubicBezTo>
                    <a:pt x="520" y="46"/>
                    <a:pt x="519" y="46"/>
                    <a:pt x="517" y="46"/>
                  </a:cubicBezTo>
                  <a:cubicBezTo>
                    <a:pt x="465" y="59"/>
                    <a:pt x="413" y="73"/>
                    <a:pt x="361" y="84"/>
                  </a:cubicBezTo>
                  <a:cubicBezTo>
                    <a:pt x="242" y="111"/>
                    <a:pt x="123" y="139"/>
                    <a:pt x="0" y="162"/>
                  </a:cubicBezTo>
                  <a:cubicBezTo>
                    <a:pt x="17" y="162"/>
                    <a:pt x="17" y="162"/>
                    <a:pt x="17" y="162"/>
                  </a:cubicBezTo>
                  <a:cubicBezTo>
                    <a:pt x="134" y="140"/>
                    <a:pt x="248" y="113"/>
                    <a:pt x="362" y="87"/>
                  </a:cubicBezTo>
                  <a:cubicBezTo>
                    <a:pt x="415" y="75"/>
                    <a:pt x="468" y="62"/>
                    <a:pt x="521" y="4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8" name="Freeform 372"/>
            <p:cNvSpPr>
              <a:spLocks/>
            </p:cNvSpPr>
            <p:nvPr userDrawn="1"/>
          </p:nvSpPr>
          <p:spPr bwMode="auto">
            <a:xfrm>
              <a:off x="6018213" y="5424488"/>
              <a:ext cx="2584450" cy="71438"/>
            </a:xfrm>
            <a:custGeom>
              <a:avLst/>
              <a:gdLst>
                <a:gd name="T0" fmla="*/ 895 w 954"/>
                <a:gd name="T1" fmla="*/ 17 h 26"/>
                <a:gd name="T2" fmla="*/ 864 w 954"/>
                <a:gd name="T3" fmla="*/ 18 h 26"/>
                <a:gd name="T4" fmla="*/ 853 w 954"/>
                <a:gd name="T5" fmla="*/ 17 h 26"/>
                <a:gd name="T6" fmla="*/ 769 w 954"/>
                <a:gd name="T7" fmla="*/ 17 h 26"/>
                <a:gd name="T8" fmla="*/ 479 w 954"/>
                <a:gd name="T9" fmla="*/ 21 h 26"/>
                <a:gd name="T10" fmla="*/ 352 w 954"/>
                <a:gd name="T11" fmla="*/ 23 h 26"/>
                <a:gd name="T12" fmla="*/ 187 w 954"/>
                <a:gd name="T13" fmla="*/ 15 h 26"/>
                <a:gd name="T14" fmla="*/ 89 w 954"/>
                <a:gd name="T15" fmla="*/ 5 h 26"/>
                <a:gd name="T16" fmla="*/ 0 w 954"/>
                <a:gd name="T17" fmla="*/ 0 h 26"/>
                <a:gd name="T18" fmla="*/ 6 w 954"/>
                <a:gd name="T19" fmla="*/ 3 h 26"/>
                <a:gd name="T20" fmla="*/ 89 w 954"/>
                <a:gd name="T21" fmla="*/ 8 h 26"/>
                <a:gd name="T22" fmla="*/ 186 w 954"/>
                <a:gd name="T23" fmla="*/ 18 h 26"/>
                <a:gd name="T24" fmla="*/ 352 w 954"/>
                <a:gd name="T25" fmla="*/ 26 h 26"/>
                <a:gd name="T26" fmla="*/ 479 w 954"/>
                <a:gd name="T27" fmla="*/ 24 h 26"/>
                <a:gd name="T28" fmla="*/ 769 w 954"/>
                <a:gd name="T29" fmla="*/ 20 h 26"/>
                <a:gd name="T30" fmla="*/ 852 w 954"/>
                <a:gd name="T31" fmla="*/ 20 h 26"/>
                <a:gd name="T32" fmla="*/ 864 w 954"/>
                <a:gd name="T33" fmla="*/ 21 h 26"/>
                <a:gd name="T34" fmla="*/ 895 w 954"/>
                <a:gd name="T35" fmla="*/ 20 h 26"/>
                <a:gd name="T36" fmla="*/ 896 w 954"/>
                <a:gd name="T37" fmla="*/ 20 h 26"/>
                <a:gd name="T38" fmla="*/ 954 w 954"/>
                <a:gd name="T39" fmla="*/ 21 h 26"/>
                <a:gd name="T40" fmla="*/ 954 w 954"/>
                <a:gd name="T41" fmla="*/ 18 h 26"/>
                <a:gd name="T42" fmla="*/ 896 w 954"/>
                <a:gd name="T43" fmla="*/ 17 h 26"/>
                <a:gd name="T44" fmla="*/ 895 w 954"/>
                <a:gd name="T45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54" h="26">
                  <a:moveTo>
                    <a:pt x="895" y="17"/>
                  </a:moveTo>
                  <a:cubicBezTo>
                    <a:pt x="885" y="17"/>
                    <a:pt x="875" y="18"/>
                    <a:pt x="864" y="18"/>
                  </a:cubicBezTo>
                  <a:cubicBezTo>
                    <a:pt x="861" y="18"/>
                    <a:pt x="857" y="18"/>
                    <a:pt x="853" y="17"/>
                  </a:cubicBezTo>
                  <a:cubicBezTo>
                    <a:pt x="826" y="17"/>
                    <a:pt x="798" y="17"/>
                    <a:pt x="769" y="17"/>
                  </a:cubicBezTo>
                  <a:cubicBezTo>
                    <a:pt x="682" y="17"/>
                    <a:pt x="584" y="19"/>
                    <a:pt x="479" y="21"/>
                  </a:cubicBezTo>
                  <a:cubicBezTo>
                    <a:pt x="437" y="22"/>
                    <a:pt x="395" y="23"/>
                    <a:pt x="352" y="23"/>
                  </a:cubicBezTo>
                  <a:cubicBezTo>
                    <a:pt x="294" y="23"/>
                    <a:pt x="237" y="21"/>
                    <a:pt x="187" y="15"/>
                  </a:cubicBezTo>
                  <a:cubicBezTo>
                    <a:pt x="152" y="11"/>
                    <a:pt x="119" y="8"/>
                    <a:pt x="89" y="5"/>
                  </a:cubicBezTo>
                  <a:cubicBezTo>
                    <a:pt x="58" y="3"/>
                    <a:pt x="30" y="1"/>
                    <a:pt x="0" y="0"/>
                  </a:cubicBezTo>
                  <a:cubicBezTo>
                    <a:pt x="2" y="1"/>
                    <a:pt x="4" y="2"/>
                    <a:pt x="6" y="3"/>
                  </a:cubicBezTo>
                  <a:cubicBezTo>
                    <a:pt x="33" y="5"/>
                    <a:pt x="60" y="6"/>
                    <a:pt x="89" y="8"/>
                  </a:cubicBezTo>
                  <a:cubicBezTo>
                    <a:pt x="119" y="11"/>
                    <a:pt x="151" y="14"/>
                    <a:pt x="186" y="18"/>
                  </a:cubicBezTo>
                  <a:cubicBezTo>
                    <a:pt x="236" y="24"/>
                    <a:pt x="294" y="26"/>
                    <a:pt x="352" y="26"/>
                  </a:cubicBezTo>
                  <a:cubicBezTo>
                    <a:pt x="395" y="26"/>
                    <a:pt x="437" y="25"/>
                    <a:pt x="479" y="24"/>
                  </a:cubicBezTo>
                  <a:cubicBezTo>
                    <a:pt x="584" y="22"/>
                    <a:pt x="682" y="20"/>
                    <a:pt x="769" y="20"/>
                  </a:cubicBezTo>
                  <a:cubicBezTo>
                    <a:pt x="798" y="20"/>
                    <a:pt x="826" y="20"/>
                    <a:pt x="852" y="20"/>
                  </a:cubicBezTo>
                  <a:cubicBezTo>
                    <a:pt x="857" y="21"/>
                    <a:pt x="861" y="21"/>
                    <a:pt x="864" y="21"/>
                  </a:cubicBezTo>
                  <a:cubicBezTo>
                    <a:pt x="875" y="21"/>
                    <a:pt x="885" y="20"/>
                    <a:pt x="895" y="20"/>
                  </a:cubicBezTo>
                  <a:cubicBezTo>
                    <a:pt x="895" y="20"/>
                    <a:pt x="896" y="20"/>
                    <a:pt x="896" y="20"/>
                  </a:cubicBezTo>
                  <a:cubicBezTo>
                    <a:pt x="915" y="20"/>
                    <a:pt x="935" y="21"/>
                    <a:pt x="954" y="21"/>
                  </a:cubicBezTo>
                  <a:cubicBezTo>
                    <a:pt x="954" y="18"/>
                    <a:pt x="954" y="18"/>
                    <a:pt x="954" y="18"/>
                  </a:cubicBezTo>
                  <a:cubicBezTo>
                    <a:pt x="935" y="18"/>
                    <a:pt x="915" y="17"/>
                    <a:pt x="896" y="17"/>
                  </a:cubicBezTo>
                  <a:cubicBezTo>
                    <a:pt x="895" y="17"/>
                    <a:pt x="895" y="17"/>
                    <a:pt x="895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9" name="Freeform 373"/>
            <p:cNvSpPr>
              <a:spLocks/>
            </p:cNvSpPr>
            <p:nvPr userDrawn="1"/>
          </p:nvSpPr>
          <p:spPr bwMode="auto">
            <a:xfrm>
              <a:off x="3910012" y="5094288"/>
              <a:ext cx="33338" cy="11113"/>
            </a:xfrm>
            <a:custGeom>
              <a:avLst/>
              <a:gdLst>
                <a:gd name="T0" fmla="*/ 0 w 12"/>
                <a:gd name="T1" fmla="*/ 4 h 4"/>
                <a:gd name="T2" fmla="*/ 1 w 12"/>
                <a:gd name="T3" fmla="*/ 4 h 4"/>
                <a:gd name="T4" fmla="*/ 12 w 12"/>
                <a:gd name="T5" fmla="*/ 0 h 4"/>
                <a:gd name="T6" fmla="*/ 12 w 12"/>
                <a:gd name="T7" fmla="*/ 0 h 4"/>
                <a:gd name="T8" fmla="*/ 0 w 1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cubicBezTo>
                    <a:pt x="0" y="4"/>
                    <a:pt x="1" y="4"/>
                    <a:pt x="1" y="4"/>
                  </a:cubicBezTo>
                  <a:cubicBezTo>
                    <a:pt x="5" y="2"/>
                    <a:pt x="8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1"/>
                    <a:pt x="4" y="2"/>
                    <a:pt x="0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0" name="Freeform 374"/>
            <p:cNvSpPr>
              <a:spLocks/>
            </p:cNvSpPr>
            <p:nvPr userDrawn="1"/>
          </p:nvSpPr>
          <p:spPr bwMode="auto">
            <a:xfrm>
              <a:off x="3944937" y="5092700"/>
              <a:ext cx="1901825" cy="330200"/>
            </a:xfrm>
            <a:custGeom>
              <a:avLst/>
              <a:gdLst>
                <a:gd name="T0" fmla="*/ 203 w 702"/>
                <a:gd name="T1" fmla="*/ 19 h 121"/>
                <a:gd name="T2" fmla="*/ 455 w 702"/>
                <a:gd name="T3" fmla="*/ 76 h 121"/>
                <a:gd name="T4" fmla="*/ 539 w 702"/>
                <a:gd name="T5" fmla="*/ 95 h 121"/>
                <a:gd name="T6" fmla="*/ 543 w 702"/>
                <a:gd name="T7" fmla="*/ 96 h 121"/>
                <a:gd name="T8" fmla="*/ 549 w 702"/>
                <a:gd name="T9" fmla="*/ 97 h 121"/>
                <a:gd name="T10" fmla="*/ 553 w 702"/>
                <a:gd name="T11" fmla="*/ 98 h 121"/>
                <a:gd name="T12" fmla="*/ 558 w 702"/>
                <a:gd name="T13" fmla="*/ 99 h 121"/>
                <a:gd name="T14" fmla="*/ 563 w 702"/>
                <a:gd name="T15" fmla="*/ 100 h 121"/>
                <a:gd name="T16" fmla="*/ 568 w 702"/>
                <a:gd name="T17" fmla="*/ 101 h 121"/>
                <a:gd name="T18" fmla="*/ 573 w 702"/>
                <a:gd name="T19" fmla="*/ 101 h 121"/>
                <a:gd name="T20" fmla="*/ 578 w 702"/>
                <a:gd name="T21" fmla="*/ 102 h 121"/>
                <a:gd name="T22" fmla="*/ 583 w 702"/>
                <a:gd name="T23" fmla="*/ 103 h 121"/>
                <a:gd name="T24" fmla="*/ 588 w 702"/>
                <a:gd name="T25" fmla="*/ 104 h 121"/>
                <a:gd name="T26" fmla="*/ 593 w 702"/>
                <a:gd name="T27" fmla="*/ 105 h 121"/>
                <a:gd name="T28" fmla="*/ 597 w 702"/>
                <a:gd name="T29" fmla="*/ 106 h 121"/>
                <a:gd name="T30" fmla="*/ 603 w 702"/>
                <a:gd name="T31" fmla="*/ 107 h 121"/>
                <a:gd name="T32" fmla="*/ 607 w 702"/>
                <a:gd name="T33" fmla="*/ 108 h 121"/>
                <a:gd name="T34" fmla="*/ 613 w 702"/>
                <a:gd name="T35" fmla="*/ 109 h 121"/>
                <a:gd name="T36" fmla="*/ 616 w 702"/>
                <a:gd name="T37" fmla="*/ 109 h 121"/>
                <a:gd name="T38" fmla="*/ 623 w 702"/>
                <a:gd name="T39" fmla="*/ 110 h 121"/>
                <a:gd name="T40" fmla="*/ 625 w 702"/>
                <a:gd name="T41" fmla="*/ 111 h 121"/>
                <a:gd name="T42" fmla="*/ 633 w 702"/>
                <a:gd name="T43" fmla="*/ 112 h 121"/>
                <a:gd name="T44" fmla="*/ 634 w 702"/>
                <a:gd name="T45" fmla="*/ 112 h 121"/>
                <a:gd name="T46" fmla="*/ 641 w 702"/>
                <a:gd name="T47" fmla="*/ 113 h 121"/>
                <a:gd name="T48" fmla="*/ 663 w 702"/>
                <a:gd name="T49" fmla="*/ 116 h 121"/>
                <a:gd name="T50" fmla="*/ 682 w 702"/>
                <a:gd name="T51" fmla="*/ 119 h 121"/>
                <a:gd name="T52" fmla="*/ 702 w 702"/>
                <a:gd name="T53" fmla="*/ 121 h 121"/>
                <a:gd name="T54" fmla="*/ 675 w 702"/>
                <a:gd name="T55" fmla="*/ 116 h 121"/>
                <a:gd name="T56" fmla="*/ 661 w 702"/>
                <a:gd name="T57" fmla="*/ 113 h 121"/>
                <a:gd name="T58" fmla="*/ 653 w 702"/>
                <a:gd name="T59" fmla="*/ 112 h 121"/>
                <a:gd name="T60" fmla="*/ 651 w 702"/>
                <a:gd name="T61" fmla="*/ 112 h 121"/>
                <a:gd name="T62" fmla="*/ 642 w 702"/>
                <a:gd name="T63" fmla="*/ 111 h 121"/>
                <a:gd name="T64" fmla="*/ 640 w 702"/>
                <a:gd name="T65" fmla="*/ 110 h 121"/>
                <a:gd name="T66" fmla="*/ 632 w 702"/>
                <a:gd name="T67" fmla="*/ 109 h 121"/>
                <a:gd name="T68" fmla="*/ 629 w 702"/>
                <a:gd name="T69" fmla="*/ 108 h 121"/>
                <a:gd name="T70" fmla="*/ 622 w 702"/>
                <a:gd name="T71" fmla="*/ 107 h 121"/>
                <a:gd name="T72" fmla="*/ 618 w 702"/>
                <a:gd name="T73" fmla="*/ 107 h 121"/>
                <a:gd name="T74" fmla="*/ 612 w 702"/>
                <a:gd name="T75" fmla="*/ 106 h 121"/>
                <a:gd name="T76" fmla="*/ 608 w 702"/>
                <a:gd name="T77" fmla="*/ 105 h 121"/>
                <a:gd name="T78" fmla="*/ 602 w 702"/>
                <a:gd name="T79" fmla="*/ 104 h 121"/>
                <a:gd name="T80" fmla="*/ 598 w 702"/>
                <a:gd name="T81" fmla="*/ 103 h 121"/>
                <a:gd name="T82" fmla="*/ 592 w 702"/>
                <a:gd name="T83" fmla="*/ 102 h 121"/>
                <a:gd name="T84" fmla="*/ 587 w 702"/>
                <a:gd name="T85" fmla="*/ 101 h 121"/>
                <a:gd name="T86" fmla="*/ 582 w 702"/>
                <a:gd name="T87" fmla="*/ 100 h 121"/>
                <a:gd name="T88" fmla="*/ 577 w 702"/>
                <a:gd name="T89" fmla="*/ 99 h 121"/>
                <a:gd name="T90" fmla="*/ 572 w 702"/>
                <a:gd name="T91" fmla="*/ 98 h 121"/>
                <a:gd name="T92" fmla="*/ 567 w 702"/>
                <a:gd name="T93" fmla="*/ 97 h 121"/>
                <a:gd name="T94" fmla="*/ 562 w 702"/>
                <a:gd name="T95" fmla="*/ 96 h 121"/>
                <a:gd name="T96" fmla="*/ 557 w 702"/>
                <a:gd name="T97" fmla="*/ 95 h 121"/>
                <a:gd name="T98" fmla="*/ 552 w 702"/>
                <a:gd name="T99" fmla="*/ 94 h 121"/>
                <a:gd name="T100" fmla="*/ 547 w 702"/>
                <a:gd name="T101" fmla="*/ 93 h 121"/>
                <a:gd name="T102" fmla="*/ 542 w 702"/>
                <a:gd name="T103" fmla="*/ 92 h 121"/>
                <a:gd name="T104" fmla="*/ 456 w 702"/>
                <a:gd name="T105" fmla="*/ 74 h 121"/>
                <a:gd name="T106" fmla="*/ 204 w 702"/>
                <a:gd name="T107" fmla="*/ 16 h 121"/>
                <a:gd name="T108" fmla="*/ 38 w 702"/>
                <a:gd name="T109" fmla="*/ 0 h 121"/>
                <a:gd name="T110" fmla="*/ 10 w 702"/>
                <a:gd name="T111" fmla="*/ 1 h 121"/>
                <a:gd name="T112" fmla="*/ 0 w 702"/>
                <a:gd name="T113" fmla="*/ 4 h 121"/>
                <a:gd name="T114" fmla="*/ 38 w 702"/>
                <a:gd name="T115" fmla="*/ 3 h 121"/>
                <a:gd name="T116" fmla="*/ 203 w 702"/>
                <a:gd name="T117" fmla="*/ 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02" h="121">
                  <a:moveTo>
                    <a:pt x="203" y="19"/>
                  </a:moveTo>
                  <a:cubicBezTo>
                    <a:pt x="292" y="37"/>
                    <a:pt x="375" y="58"/>
                    <a:pt x="455" y="76"/>
                  </a:cubicBezTo>
                  <a:cubicBezTo>
                    <a:pt x="484" y="83"/>
                    <a:pt x="512" y="89"/>
                    <a:pt x="539" y="95"/>
                  </a:cubicBezTo>
                  <a:cubicBezTo>
                    <a:pt x="540" y="95"/>
                    <a:pt x="542" y="95"/>
                    <a:pt x="543" y="96"/>
                  </a:cubicBezTo>
                  <a:cubicBezTo>
                    <a:pt x="545" y="96"/>
                    <a:pt x="547" y="96"/>
                    <a:pt x="549" y="97"/>
                  </a:cubicBezTo>
                  <a:cubicBezTo>
                    <a:pt x="550" y="97"/>
                    <a:pt x="552" y="97"/>
                    <a:pt x="553" y="98"/>
                  </a:cubicBezTo>
                  <a:cubicBezTo>
                    <a:pt x="555" y="98"/>
                    <a:pt x="557" y="98"/>
                    <a:pt x="558" y="99"/>
                  </a:cubicBezTo>
                  <a:cubicBezTo>
                    <a:pt x="560" y="99"/>
                    <a:pt x="561" y="99"/>
                    <a:pt x="563" y="100"/>
                  </a:cubicBezTo>
                  <a:cubicBezTo>
                    <a:pt x="565" y="100"/>
                    <a:pt x="566" y="100"/>
                    <a:pt x="568" y="101"/>
                  </a:cubicBezTo>
                  <a:cubicBezTo>
                    <a:pt x="570" y="101"/>
                    <a:pt x="571" y="101"/>
                    <a:pt x="573" y="101"/>
                  </a:cubicBezTo>
                  <a:cubicBezTo>
                    <a:pt x="575" y="102"/>
                    <a:pt x="576" y="102"/>
                    <a:pt x="578" y="102"/>
                  </a:cubicBezTo>
                  <a:cubicBezTo>
                    <a:pt x="580" y="103"/>
                    <a:pt x="581" y="103"/>
                    <a:pt x="583" y="103"/>
                  </a:cubicBezTo>
                  <a:cubicBezTo>
                    <a:pt x="585" y="104"/>
                    <a:pt x="586" y="104"/>
                    <a:pt x="588" y="104"/>
                  </a:cubicBezTo>
                  <a:cubicBezTo>
                    <a:pt x="589" y="105"/>
                    <a:pt x="591" y="105"/>
                    <a:pt x="593" y="105"/>
                  </a:cubicBezTo>
                  <a:cubicBezTo>
                    <a:pt x="594" y="105"/>
                    <a:pt x="596" y="106"/>
                    <a:pt x="597" y="106"/>
                  </a:cubicBezTo>
                  <a:cubicBezTo>
                    <a:pt x="599" y="106"/>
                    <a:pt x="601" y="107"/>
                    <a:pt x="603" y="107"/>
                  </a:cubicBezTo>
                  <a:cubicBezTo>
                    <a:pt x="604" y="107"/>
                    <a:pt x="605" y="108"/>
                    <a:pt x="607" y="108"/>
                  </a:cubicBezTo>
                  <a:cubicBezTo>
                    <a:pt x="609" y="108"/>
                    <a:pt x="611" y="109"/>
                    <a:pt x="613" y="109"/>
                  </a:cubicBezTo>
                  <a:cubicBezTo>
                    <a:pt x="614" y="109"/>
                    <a:pt x="615" y="109"/>
                    <a:pt x="616" y="109"/>
                  </a:cubicBezTo>
                  <a:cubicBezTo>
                    <a:pt x="618" y="110"/>
                    <a:pt x="621" y="110"/>
                    <a:pt x="623" y="110"/>
                  </a:cubicBezTo>
                  <a:cubicBezTo>
                    <a:pt x="624" y="111"/>
                    <a:pt x="625" y="111"/>
                    <a:pt x="625" y="111"/>
                  </a:cubicBezTo>
                  <a:cubicBezTo>
                    <a:pt x="628" y="111"/>
                    <a:pt x="630" y="112"/>
                    <a:pt x="633" y="112"/>
                  </a:cubicBezTo>
                  <a:cubicBezTo>
                    <a:pt x="633" y="112"/>
                    <a:pt x="634" y="112"/>
                    <a:pt x="634" y="112"/>
                  </a:cubicBezTo>
                  <a:cubicBezTo>
                    <a:pt x="636" y="112"/>
                    <a:pt x="639" y="113"/>
                    <a:pt x="641" y="113"/>
                  </a:cubicBezTo>
                  <a:cubicBezTo>
                    <a:pt x="648" y="114"/>
                    <a:pt x="656" y="116"/>
                    <a:pt x="663" y="116"/>
                  </a:cubicBezTo>
                  <a:cubicBezTo>
                    <a:pt x="670" y="117"/>
                    <a:pt x="676" y="118"/>
                    <a:pt x="682" y="119"/>
                  </a:cubicBezTo>
                  <a:cubicBezTo>
                    <a:pt x="689" y="119"/>
                    <a:pt x="696" y="120"/>
                    <a:pt x="702" y="121"/>
                  </a:cubicBezTo>
                  <a:cubicBezTo>
                    <a:pt x="693" y="119"/>
                    <a:pt x="684" y="118"/>
                    <a:pt x="675" y="116"/>
                  </a:cubicBezTo>
                  <a:cubicBezTo>
                    <a:pt x="670" y="115"/>
                    <a:pt x="666" y="114"/>
                    <a:pt x="661" y="113"/>
                  </a:cubicBezTo>
                  <a:cubicBezTo>
                    <a:pt x="658" y="113"/>
                    <a:pt x="655" y="112"/>
                    <a:pt x="653" y="112"/>
                  </a:cubicBezTo>
                  <a:cubicBezTo>
                    <a:pt x="652" y="112"/>
                    <a:pt x="652" y="112"/>
                    <a:pt x="651" y="112"/>
                  </a:cubicBezTo>
                  <a:cubicBezTo>
                    <a:pt x="648" y="111"/>
                    <a:pt x="645" y="111"/>
                    <a:pt x="642" y="111"/>
                  </a:cubicBezTo>
                  <a:cubicBezTo>
                    <a:pt x="642" y="110"/>
                    <a:pt x="641" y="110"/>
                    <a:pt x="640" y="110"/>
                  </a:cubicBezTo>
                  <a:cubicBezTo>
                    <a:pt x="637" y="110"/>
                    <a:pt x="635" y="109"/>
                    <a:pt x="632" y="109"/>
                  </a:cubicBezTo>
                  <a:cubicBezTo>
                    <a:pt x="631" y="109"/>
                    <a:pt x="630" y="109"/>
                    <a:pt x="629" y="108"/>
                  </a:cubicBezTo>
                  <a:cubicBezTo>
                    <a:pt x="627" y="108"/>
                    <a:pt x="625" y="108"/>
                    <a:pt x="622" y="107"/>
                  </a:cubicBezTo>
                  <a:cubicBezTo>
                    <a:pt x="621" y="107"/>
                    <a:pt x="620" y="107"/>
                    <a:pt x="618" y="107"/>
                  </a:cubicBezTo>
                  <a:cubicBezTo>
                    <a:pt x="616" y="106"/>
                    <a:pt x="614" y="106"/>
                    <a:pt x="612" y="106"/>
                  </a:cubicBezTo>
                  <a:cubicBezTo>
                    <a:pt x="611" y="105"/>
                    <a:pt x="609" y="105"/>
                    <a:pt x="608" y="105"/>
                  </a:cubicBezTo>
                  <a:cubicBezTo>
                    <a:pt x="606" y="105"/>
                    <a:pt x="604" y="104"/>
                    <a:pt x="602" y="104"/>
                  </a:cubicBezTo>
                  <a:cubicBezTo>
                    <a:pt x="601" y="104"/>
                    <a:pt x="599" y="103"/>
                    <a:pt x="598" y="103"/>
                  </a:cubicBezTo>
                  <a:cubicBezTo>
                    <a:pt x="596" y="103"/>
                    <a:pt x="594" y="103"/>
                    <a:pt x="592" y="102"/>
                  </a:cubicBezTo>
                  <a:cubicBezTo>
                    <a:pt x="591" y="102"/>
                    <a:pt x="589" y="102"/>
                    <a:pt x="587" y="101"/>
                  </a:cubicBezTo>
                  <a:cubicBezTo>
                    <a:pt x="586" y="101"/>
                    <a:pt x="584" y="101"/>
                    <a:pt x="582" y="100"/>
                  </a:cubicBezTo>
                  <a:cubicBezTo>
                    <a:pt x="580" y="100"/>
                    <a:pt x="579" y="100"/>
                    <a:pt x="577" y="99"/>
                  </a:cubicBezTo>
                  <a:cubicBezTo>
                    <a:pt x="575" y="99"/>
                    <a:pt x="574" y="99"/>
                    <a:pt x="572" y="98"/>
                  </a:cubicBezTo>
                  <a:cubicBezTo>
                    <a:pt x="570" y="98"/>
                    <a:pt x="569" y="98"/>
                    <a:pt x="567" y="97"/>
                  </a:cubicBezTo>
                  <a:cubicBezTo>
                    <a:pt x="565" y="97"/>
                    <a:pt x="564" y="97"/>
                    <a:pt x="562" y="96"/>
                  </a:cubicBezTo>
                  <a:cubicBezTo>
                    <a:pt x="560" y="96"/>
                    <a:pt x="559" y="96"/>
                    <a:pt x="557" y="95"/>
                  </a:cubicBezTo>
                  <a:cubicBezTo>
                    <a:pt x="555" y="95"/>
                    <a:pt x="554" y="95"/>
                    <a:pt x="552" y="94"/>
                  </a:cubicBezTo>
                  <a:cubicBezTo>
                    <a:pt x="550" y="94"/>
                    <a:pt x="549" y="94"/>
                    <a:pt x="547" y="93"/>
                  </a:cubicBezTo>
                  <a:cubicBezTo>
                    <a:pt x="545" y="93"/>
                    <a:pt x="544" y="93"/>
                    <a:pt x="542" y="92"/>
                  </a:cubicBezTo>
                  <a:cubicBezTo>
                    <a:pt x="514" y="86"/>
                    <a:pt x="486" y="80"/>
                    <a:pt x="456" y="74"/>
                  </a:cubicBezTo>
                  <a:cubicBezTo>
                    <a:pt x="376" y="55"/>
                    <a:pt x="293" y="34"/>
                    <a:pt x="204" y="16"/>
                  </a:cubicBezTo>
                  <a:cubicBezTo>
                    <a:pt x="147" y="5"/>
                    <a:pt x="92" y="0"/>
                    <a:pt x="38" y="0"/>
                  </a:cubicBezTo>
                  <a:cubicBezTo>
                    <a:pt x="29" y="0"/>
                    <a:pt x="20" y="0"/>
                    <a:pt x="10" y="1"/>
                  </a:cubicBezTo>
                  <a:cubicBezTo>
                    <a:pt x="7" y="2"/>
                    <a:pt x="3" y="3"/>
                    <a:pt x="0" y="4"/>
                  </a:cubicBezTo>
                  <a:cubicBezTo>
                    <a:pt x="12" y="3"/>
                    <a:pt x="25" y="3"/>
                    <a:pt x="38" y="3"/>
                  </a:cubicBezTo>
                  <a:cubicBezTo>
                    <a:pt x="92" y="3"/>
                    <a:pt x="146" y="8"/>
                    <a:pt x="203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1" name="Freeform 375"/>
            <p:cNvSpPr>
              <a:spLocks/>
            </p:cNvSpPr>
            <p:nvPr userDrawn="1"/>
          </p:nvSpPr>
          <p:spPr bwMode="auto">
            <a:xfrm>
              <a:off x="3983037" y="5075238"/>
              <a:ext cx="1920875" cy="355600"/>
            </a:xfrm>
            <a:custGeom>
              <a:avLst/>
              <a:gdLst>
                <a:gd name="T0" fmla="*/ 458 w 709"/>
                <a:gd name="T1" fmla="*/ 75 h 130"/>
                <a:gd name="T2" fmla="*/ 539 w 709"/>
                <a:gd name="T3" fmla="*/ 95 h 130"/>
                <a:gd name="T4" fmla="*/ 549 w 709"/>
                <a:gd name="T5" fmla="*/ 97 h 130"/>
                <a:gd name="T6" fmla="*/ 559 w 709"/>
                <a:gd name="T7" fmla="*/ 100 h 130"/>
                <a:gd name="T8" fmla="*/ 569 w 709"/>
                <a:gd name="T9" fmla="*/ 102 h 130"/>
                <a:gd name="T10" fmla="*/ 579 w 709"/>
                <a:gd name="T11" fmla="*/ 104 h 130"/>
                <a:gd name="T12" fmla="*/ 589 w 709"/>
                <a:gd name="T13" fmla="*/ 107 h 130"/>
                <a:gd name="T14" fmla="*/ 599 w 709"/>
                <a:gd name="T15" fmla="*/ 109 h 130"/>
                <a:gd name="T16" fmla="*/ 609 w 709"/>
                <a:gd name="T17" fmla="*/ 111 h 130"/>
                <a:gd name="T18" fmla="*/ 619 w 709"/>
                <a:gd name="T19" fmla="*/ 113 h 130"/>
                <a:gd name="T20" fmla="*/ 629 w 709"/>
                <a:gd name="T21" fmla="*/ 115 h 130"/>
                <a:gd name="T22" fmla="*/ 639 w 709"/>
                <a:gd name="T23" fmla="*/ 117 h 130"/>
                <a:gd name="T24" fmla="*/ 647 w 709"/>
                <a:gd name="T25" fmla="*/ 119 h 130"/>
                <a:gd name="T26" fmla="*/ 688 w 709"/>
                <a:gd name="T27" fmla="*/ 127 h 130"/>
                <a:gd name="T28" fmla="*/ 672 w 709"/>
                <a:gd name="T29" fmla="*/ 121 h 130"/>
                <a:gd name="T30" fmla="*/ 661 w 709"/>
                <a:gd name="T31" fmla="*/ 119 h 130"/>
                <a:gd name="T32" fmla="*/ 657 w 709"/>
                <a:gd name="T33" fmla="*/ 118 h 130"/>
                <a:gd name="T34" fmla="*/ 646 w 709"/>
                <a:gd name="T35" fmla="*/ 116 h 130"/>
                <a:gd name="T36" fmla="*/ 635 w 709"/>
                <a:gd name="T37" fmla="*/ 114 h 130"/>
                <a:gd name="T38" fmla="*/ 625 w 709"/>
                <a:gd name="T39" fmla="*/ 111 h 130"/>
                <a:gd name="T40" fmla="*/ 614 w 709"/>
                <a:gd name="T41" fmla="*/ 109 h 130"/>
                <a:gd name="T42" fmla="*/ 604 w 709"/>
                <a:gd name="T43" fmla="*/ 107 h 130"/>
                <a:gd name="T44" fmla="*/ 593 w 709"/>
                <a:gd name="T45" fmla="*/ 105 h 130"/>
                <a:gd name="T46" fmla="*/ 583 w 709"/>
                <a:gd name="T47" fmla="*/ 102 h 130"/>
                <a:gd name="T48" fmla="*/ 573 w 709"/>
                <a:gd name="T49" fmla="*/ 100 h 130"/>
                <a:gd name="T50" fmla="*/ 562 w 709"/>
                <a:gd name="T51" fmla="*/ 98 h 130"/>
                <a:gd name="T52" fmla="*/ 552 w 709"/>
                <a:gd name="T53" fmla="*/ 95 h 130"/>
                <a:gd name="T54" fmla="*/ 542 w 709"/>
                <a:gd name="T55" fmla="*/ 93 h 130"/>
                <a:gd name="T56" fmla="*/ 459 w 709"/>
                <a:gd name="T57" fmla="*/ 72 h 130"/>
                <a:gd name="T58" fmla="*/ 62 w 709"/>
                <a:gd name="T59" fmla="*/ 0 h 130"/>
                <a:gd name="T60" fmla="*/ 0 w 709"/>
                <a:gd name="T61" fmla="*/ 5 h 130"/>
                <a:gd name="T62" fmla="*/ 211 w 709"/>
                <a:gd name="T63" fmla="*/ 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9" h="130">
                  <a:moveTo>
                    <a:pt x="211" y="17"/>
                  </a:moveTo>
                  <a:cubicBezTo>
                    <a:pt x="299" y="34"/>
                    <a:pt x="380" y="55"/>
                    <a:pt x="458" y="75"/>
                  </a:cubicBezTo>
                  <a:cubicBezTo>
                    <a:pt x="484" y="81"/>
                    <a:pt x="509" y="88"/>
                    <a:pt x="535" y="94"/>
                  </a:cubicBezTo>
                  <a:cubicBezTo>
                    <a:pt x="536" y="94"/>
                    <a:pt x="537" y="95"/>
                    <a:pt x="539" y="95"/>
                  </a:cubicBezTo>
                  <a:cubicBezTo>
                    <a:pt x="541" y="95"/>
                    <a:pt x="543" y="96"/>
                    <a:pt x="545" y="96"/>
                  </a:cubicBezTo>
                  <a:cubicBezTo>
                    <a:pt x="546" y="97"/>
                    <a:pt x="547" y="97"/>
                    <a:pt x="549" y="97"/>
                  </a:cubicBezTo>
                  <a:cubicBezTo>
                    <a:pt x="551" y="98"/>
                    <a:pt x="552" y="98"/>
                    <a:pt x="554" y="99"/>
                  </a:cubicBezTo>
                  <a:cubicBezTo>
                    <a:pt x="556" y="99"/>
                    <a:pt x="557" y="99"/>
                    <a:pt x="559" y="100"/>
                  </a:cubicBezTo>
                  <a:cubicBezTo>
                    <a:pt x="560" y="100"/>
                    <a:pt x="562" y="101"/>
                    <a:pt x="564" y="101"/>
                  </a:cubicBezTo>
                  <a:cubicBezTo>
                    <a:pt x="566" y="101"/>
                    <a:pt x="567" y="102"/>
                    <a:pt x="569" y="102"/>
                  </a:cubicBezTo>
                  <a:cubicBezTo>
                    <a:pt x="570" y="103"/>
                    <a:pt x="572" y="103"/>
                    <a:pt x="574" y="103"/>
                  </a:cubicBezTo>
                  <a:cubicBezTo>
                    <a:pt x="576" y="104"/>
                    <a:pt x="577" y="104"/>
                    <a:pt x="579" y="104"/>
                  </a:cubicBezTo>
                  <a:cubicBezTo>
                    <a:pt x="580" y="105"/>
                    <a:pt x="582" y="105"/>
                    <a:pt x="584" y="106"/>
                  </a:cubicBezTo>
                  <a:cubicBezTo>
                    <a:pt x="585" y="106"/>
                    <a:pt x="587" y="106"/>
                    <a:pt x="589" y="107"/>
                  </a:cubicBezTo>
                  <a:cubicBezTo>
                    <a:pt x="590" y="107"/>
                    <a:pt x="592" y="107"/>
                    <a:pt x="594" y="108"/>
                  </a:cubicBezTo>
                  <a:cubicBezTo>
                    <a:pt x="595" y="108"/>
                    <a:pt x="597" y="109"/>
                    <a:pt x="599" y="109"/>
                  </a:cubicBezTo>
                  <a:cubicBezTo>
                    <a:pt x="600" y="109"/>
                    <a:pt x="602" y="110"/>
                    <a:pt x="603" y="110"/>
                  </a:cubicBezTo>
                  <a:cubicBezTo>
                    <a:pt x="605" y="110"/>
                    <a:pt x="607" y="111"/>
                    <a:pt x="609" y="111"/>
                  </a:cubicBezTo>
                  <a:cubicBezTo>
                    <a:pt x="610" y="112"/>
                    <a:pt x="611" y="112"/>
                    <a:pt x="612" y="112"/>
                  </a:cubicBezTo>
                  <a:cubicBezTo>
                    <a:pt x="615" y="113"/>
                    <a:pt x="617" y="113"/>
                    <a:pt x="619" y="113"/>
                  </a:cubicBezTo>
                  <a:cubicBezTo>
                    <a:pt x="620" y="114"/>
                    <a:pt x="621" y="114"/>
                    <a:pt x="622" y="114"/>
                  </a:cubicBezTo>
                  <a:cubicBezTo>
                    <a:pt x="624" y="115"/>
                    <a:pt x="626" y="115"/>
                    <a:pt x="629" y="115"/>
                  </a:cubicBezTo>
                  <a:cubicBezTo>
                    <a:pt x="630" y="116"/>
                    <a:pt x="630" y="116"/>
                    <a:pt x="631" y="116"/>
                  </a:cubicBezTo>
                  <a:cubicBezTo>
                    <a:pt x="634" y="116"/>
                    <a:pt x="636" y="117"/>
                    <a:pt x="639" y="117"/>
                  </a:cubicBezTo>
                  <a:cubicBezTo>
                    <a:pt x="639" y="118"/>
                    <a:pt x="640" y="118"/>
                    <a:pt x="640" y="118"/>
                  </a:cubicBezTo>
                  <a:cubicBezTo>
                    <a:pt x="642" y="118"/>
                    <a:pt x="645" y="119"/>
                    <a:pt x="647" y="119"/>
                  </a:cubicBezTo>
                  <a:cubicBezTo>
                    <a:pt x="652" y="120"/>
                    <a:pt x="656" y="121"/>
                    <a:pt x="661" y="122"/>
                  </a:cubicBezTo>
                  <a:cubicBezTo>
                    <a:pt x="670" y="124"/>
                    <a:pt x="679" y="125"/>
                    <a:pt x="688" y="127"/>
                  </a:cubicBezTo>
                  <a:cubicBezTo>
                    <a:pt x="695" y="128"/>
                    <a:pt x="702" y="129"/>
                    <a:pt x="709" y="130"/>
                  </a:cubicBezTo>
                  <a:cubicBezTo>
                    <a:pt x="697" y="127"/>
                    <a:pt x="685" y="124"/>
                    <a:pt x="672" y="121"/>
                  </a:cubicBezTo>
                  <a:cubicBezTo>
                    <a:pt x="670" y="121"/>
                    <a:pt x="668" y="120"/>
                    <a:pt x="666" y="120"/>
                  </a:cubicBezTo>
                  <a:cubicBezTo>
                    <a:pt x="665" y="119"/>
                    <a:pt x="663" y="119"/>
                    <a:pt x="661" y="119"/>
                  </a:cubicBezTo>
                  <a:cubicBezTo>
                    <a:pt x="660" y="119"/>
                    <a:pt x="659" y="118"/>
                    <a:pt x="658" y="118"/>
                  </a:cubicBezTo>
                  <a:cubicBezTo>
                    <a:pt x="658" y="118"/>
                    <a:pt x="658" y="118"/>
                    <a:pt x="657" y="118"/>
                  </a:cubicBezTo>
                  <a:cubicBezTo>
                    <a:pt x="655" y="118"/>
                    <a:pt x="652" y="117"/>
                    <a:pt x="649" y="116"/>
                  </a:cubicBezTo>
                  <a:cubicBezTo>
                    <a:pt x="648" y="116"/>
                    <a:pt x="647" y="116"/>
                    <a:pt x="646" y="116"/>
                  </a:cubicBezTo>
                  <a:cubicBezTo>
                    <a:pt x="644" y="115"/>
                    <a:pt x="641" y="115"/>
                    <a:pt x="639" y="114"/>
                  </a:cubicBezTo>
                  <a:cubicBezTo>
                    <a:pt x="638" y="114"/>
                    <a:pt x="637" y="114"/>
                    <a:pt x="635" y="114"/>
                  </a:cubicBezTo>
                  <a:cubicBezTo>
                    <a:pt x="633" y="113"/>
                    <a:pt x="631" y="113"/>
                    <a:pt x="629" y="112"/>
                  </a:cubicBezTo>
                  <a:cubicBezTo>
                    <a:pt x="627" y="112"/>
                    <a:pt x="626" y="112"/>
                    <a:pt x="625" y="111"/>
                  </a:cubicBezTo>
                  <a:cubicBezTo>
                    <a:pt x="623" y="111"/>
                    <a:pt x="620" y="111"/>
                    <a:pt x="618" y="110"/>
                  </a:cubicBezTo>
                  <a:cubicBezTo>
                    <a:pt x="617" y="110"/>
                    <a:pt x="615" y="110"/>
                    <a:pt x="614" y="109"/>
                  </a:cubicBezTo>
                  <a:cubicBezTo>
                    <a:pt x="612" y="109"/>
                    <a:pt x="610" y="108"/>
                    <a:pt x="608" y="108"/>
                  </a:cubicBezTo>
                  <a:cubicBezTo>
                    <a:pt x="607" y="108"/>
                    <a:pt x="605" y="107"/>
                    <a:pt x="604" y="107"/>
                  </a:cubicBezTo>
                  <a:cubicBezTo>
                    <a:pt x="602" y="107"/>
                    <a:pt x="600" y="106"/>
                    <a:pt x="598" y="106"/>
                  </a:cubicBezTo>
                  <a:cubicBezTo>
                    <a:pt x="597" y="105"/>
                    <a:pt x="595" y="105"/>
                    <a:pt x="593" y="105"/>
                  </a:cubicBezTo>
                  <a:cubicBezTo>
                    <a:pt x="592" y="104"/>
                    <a:pt x="590" y="104"/>
                    <a:pt x="588" y="103"/>
                  </a:cubicBezTo>
                  <a:cubicBezTo>
                    <a:pt x="587" y="103"/>
                    <a:pt x="585" y="103"/>
                    <a:pt x="583" y="102"/>
                  </a:cubicBezTo>
                  <a:cubicBezTo>
                    <a:pt x="581" y="102"/>
                    <a:pt x="580" y="102"/>
                    <a:pt x="578" y="101"/>
                  </a:cubicBezTo>
                  <a:cubicBezTo>
                    <a:pt x="576" y="101"/>
                    <a:pt x="575" y="100"/>
                    <a:pt x="573" y="100"/>
                  </a:cubicBezTo>
                  <a:cubicBezTo>
                    <a:pt x="571" y="100"/>
                    <a:pt x="570" y="99"/>
                    <a:pt x="568" y="99"/>
                  </a:cubicBezTo>
                  <a:cubicBezTo>
                    <a:pt x="566" y="98"/>
                    <a:pt x="564" y="98"/>
                    <a:pt x="562" y="98"/>
                  </a:cubicBezTo>
                  <a:cubicBezTo>
                    <a:pt x="561" y="97"/>
                    <a:pt x="559" y="97"/>
                    <a:pt x="558" y="96"/>
                  </a:cubicBezTo>
                  <a:cubicBezTo>
                    <a:pt x="556" y="96"/>
                    <a:pt x="554" y="95"/>
                    <a:pt x="552" y="95"/>
                  </a:cubicBezTo>
                  <a:cubicBezTo>
                    <a:pt x="551" y="95"/>
                    <a:pt x="549" y="94"/>
                    <a:pt x="548" y="94"/>
                  </a:cubicBezTo>
                  <a:cubicBezTo>
                    <a:pt x="546" y="94"/>
                    <a:pt x="544" y="93"/>
                    <a:pt x="542" y="93"/>
                  </a:cubicBezTo>
                  <a:cubicBezTo>
                    <a:pt x="541" y="92"/>
                    <a:pt x="539" y="92"/>
                    <a:pt x="538" y="92"/>
                  </a:cubicBezTo>
                  <a:cubicBezTo>
                    <a:pt x="512" y="85"/>
                    <a:pt x="486" y="79"/>
                    <a:pt x="459" y="72"/>
                  </a:cubicBezTo>
                  <a:cubicBezTo>
                    <a:pt x="381" y="52"/>
                    <a:pt x="300" y="31"/>
                    <a:pt x="212" y="14"/>
                  </a:cubicBezTo>
                  <a:cubicBezTo>
                    <a:pt x="161" y="4"/>
                    <a:pt x="111" y="0"/>
                    <a:pt x="62" y="0"/>
                  </a:cubicBezTo>
                  <a:cubicBezTo>
                    <a:pt x="45" y="0"/>
                    <a:pt x="28" y="1"/>
                    <a:pt x="12" y="2"/>
                  </a:cubicBezTo>
                  <a:cubicBezTo>
                    <a:pt x="8" y="3"/>
                    <a:pt x="4" y="4"/>
                    <a:pt x="0" y="5"/>
                  </a:cubicBezTo>
                  <a:cubicBezTo>
                    <a:pt x="20" y="4"/>
                    <a:pt x="41" y="3"/>
                    <a:pt x="62" y="3"/>
                  </a:cubicBezTo>
                  <a:cubicBezTo>
                    <a:pt x="111" y="3"/>
                    <a:pt x="160" y="7"/>
                    <a:pt x="211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2" name="Freeform 376"/>
            <p:cNvSpPr>
              <a:spLocks/>
            </p:cNvSpPr>
            <p:nvPr userDrawn="1"/>
          </p:nvSpPr>
          <p:spPr bwMode="auto">
            <a:xfrm>
              <a:off x="5991225" y="5434013"/>
              <a:ext cx="15875" cy="7938"/>
            </a:xfrm>
            <a:custGeom>
              <a:avLst/>
              <a:gdLst>
                <a:gd name="T0" fmla="*/ 0 w 6"/>
                <a:gd name="T1" fmla="*/ 0 h 3"/>
                <a:gd name="T2" fmla="*/ 6 w 6"/>
                <a:gd name="T3" fmla="*/ 3 h 3"/>
                <a:gd name="T4" fmla="*/ 1 w 6"/>
                <a:gd name="T5" fmla="*/ 0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cubicBezTo>
                    <a:pt x="2" y="1"/>
                    <a:pt x="4" y="2"/>
                    <a:pt x="6" y="3"/>
                  </a:cubicBezTo>
                  <a:cubicBezTo>
                    <a:pt x="4" y="2"/>
                    <a:pt x="3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3" name="Freeform 377"/>
            <p:cNvSpPr>
              <a:spLocks/>
            </p:cNvSpPr>
            <p:nvPr userDrawn="1"/>
          </p:nvSpPr>
          <p:spPr bwMode="auto">
            <a:xfrm>
              <a:off x="6048375" y="5441950"/>
              <a:ext cx="2554288" cy="114300"/>
            </a:xfrm>
            <a:custGeom>
              <a:avLst/>
              <a:gdLst>
                <a:gd name="T0" fmla="*/ 837 w 943"/>
                <a:gd name="T1" fmla="*/ 22 h 42"/>
                <a:gd name="T2" fmla="*/ 469 w 943"/>
                <a:gd name="T3" fmla="*/ 37 h 42"/>
                <a:gd name="T4" fmla="*/ 369 w 943"/>
                <a:gd name="T5" fmla="*/ 39 h 42"/>
                <a:gd name="T6" fmla="*/ 183 w 943"/>
                <a:gd name="T7" fmla="*/ 27 h 42"/>
                <a:gd name="T8" fmla="*/ 88 w 943"/>
                <a:gd name="T9" fmla="*/ 12 h 42"/>
                <a:gd name="T10" fmla="*/ 0 w 943"/>
                <a:gd name="T11" fmla="*/ 0 h 42"/>
                <a:gd name="T12" fmla="*/ 6 w 943"/>
                <a:gd name="T13" fmla="*/ 4 h 42"/>
                <a:gd name="T14" fmla="*/ 87 w 943"/>
                <a:gd name="T15" fmla="*/ 15 h 42"/>
                <a:gd name="T16" fmla="*/ 182 w 943"/>
                <a:gd name="T17" fmla="*/ 30 h 42"/>
                <a:gd name="T18" fmla="*/ 369 w 943"/>
                <a:gd name="T19" fmla="*/ 42 h 42"/>
                <a:gd name="T20" fmla="*/ 469 w 943"/>
                <a:gd name="T21" fmla="*/ 40 h 42"/>
                <a:gd name="T22" fmla="*/ 837 w 943"/>
                <a:gd name="T23" fmla="*/ 25 h 42"/>
                <a:gd name="T24" fmla="*/ 880 w 943"/>
                <a:gd name="T25" fmla="*/ 22 h 42"/>
                <a:gd name="T26" fmla="*/ 941 w 943"/>
                <a:gd name="T27" fmla="*/ 19 h 42"/>
                <a:gd name="T28" fmla="*/ 943 w 943"/>
                <a:gd name="T29" fmla="*/ 17 h 42"/>
                <a:gd name="T30" fmla="*/ 943 w 943"/>
                <a:gd name="T31" fmla="*/ 15 h 42"/>
                <a:gd name="T32" fmla="*/ 880 w 943"/>
                <a:gd name="T33" fmla="*/ 19 h 42"/>
                <a:gd name="T34" fmla="*/ 837 w 943"/>
                <a:gd name="T35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3" h="42">
                  <a:moveTo>
                    <a:pt x="837" y="22"/>
                  </a:moveTo>
                  <a:cubicBezTo>
                    <a:pt x="733" y="26"/>
                    <a:pt x="606" y="33"/>
                    <a:pt x="469" y="37"/>
                  </a:cubicBezTo>
                  <a:cubicBezTo>
                    <a:pt x="436" y="38"/>
                    <a:pt x="403" y="39"/>
                    <a:pt x="369" y="39"/>
                  </a:cubicBezTo>
                  <a:cubicBezTo>
                    <a:pt x="303" y="39"/>
                    <a:pt x="238" y="36"/>
                    <a:pt x="183" y="27"/>
                  </a:cubicBezTo>
                  <a:cubicBezTo>
                    <a:pt x="149" y="21"/>
                    <a:pt x="117" y="16"/>
                    <a:pt x="88" y="12"/>
                  </a:cubicBezTo>
                  <a:cubicBezTo>
                    <a:pt x="57" y="7"/>
                    <a:pt x="28" y="4"/>
                    <a:pt x="0" y="0"/>
                  </a:cubicBezTo>
                  <a:cubicBezTo>
                    <a:pt x="2" y="1"/>
                    <a:pt x="4" y="2"/>
                    <a:pt x="6" y="4"/>
                  </a:cubicBezTo>
                  <a:cubicBezTo>
                    <a:pt x="32" y="7"/>
                    <a:pt x="59" y="10"/>
                    <a:pt x="87" y="15"/>
                  </a:cubicBezTo>
                  <a:cubicBezTo>
                    <a:pt x="116" y="19"/>
                    <a:pt x="148" y="24"/>
                    <a:pt x="182" y="30"/>
                  </a:cubicBezTo>
                  <a:cubicBezTo>
                    <a:pt x="238" y="39"/>
                    <a:pt x="303" y="42"/>
                    <a:pt x="369" y="42"/>
                  </a:cubicBezTo>
                  <a:cubicBezTo>
                    <a:pt x="403" y="42"/>
                    <a:pt x="436" y="41"/>
                    <a:pt x="469" y="40"/>
                  </a:cubicBezTo>
                  <a:cubicBezTo>
                    <a:pt x="607" y="36"/>
                    <a:pt x="733" y="29"/>
                    <a:pt x="837" y="25"/>
                  </a:cubicBezTo>
                  <a:cubicBezTo>
                    <a:pt x="852" y="24"/>
                    <a:pt x="866" y="23"/>
                    <a:pt x="880" y="22"/>
                  </a:cubicBezTo>
                  <a:cubicBezTo>
                    <a:pt x="900" y="21"/>
                    <a:pt x="920" y="20"/>
                    <a:pt x="941" y="19"/>
                  </a:cubicBezTo>
                  <a:cubicBezTo>
                    <a:pt x="941" y="18"/>
                    <a:pt x="942" y="18"/>
                    <a:pt x="943" y="17"/>
                  </a:cubicBezTo>
                  <a:cubicBezTo>
                    <a:pt x="943" y="15"/>
                    <a:pt x="943" y="15"/>
                    <a:pt x="943" y="15"/>
                  </a:cubicBezTo>
                  <a:cubicBezTo>
                    <a:pt x="922" y="17"/>
                    <a:pt x="901" y="18"/>
                    <a:pt x="880" y="19"/>
                  </a:cubicBezTo>
                  <a:cubicBezTo>
                    <a:pt x="866" y="20"/>
                    <a:pt x="852" y="21"/>
                    <a:pt x="837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" name="Freeform 378"/>
            <p:cNvSpPr>
              <a:spLocks/>
            </p:cNvSpPr>
            <p:nvPr userDrawn="1"/>
          </p:nvSpPr>
          <p:spPr bwMode="auto">
            <a:xfrm>
              <a:off x="6018213" y="5438775"/>
              <a:ext cx="23813" cy="11113"/>
            </a:xfrm>
            <a:custGeom>
              <a:avLst/>
              <a:gdLst>
                <a:gd name="T0" fmla="*/ 8 w 9"/>
                <a:gd name="T1" fmla="*/ 4 h 4"/>
                <a:gd name="T2" fmla="*/ 9 w 9"/>
                <a:gd name="T3" fmla="*/ 4 h 4"/>
                <a:gd name="T4" fmla="*/ 3 w 9"/>
                <a:gd name="T5" fmla="*/ 0 h 4"/>
                <a:gd name="T6" fmla="*/ 0 w 9"/>
                <a:gd name="T7" fmla="*/ 0 h 4"/>
                <a:gd name="T8" fmla="*/ 8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8" y="4"/>
                  </a:moveTo>
                  <a:cubicBezTo>
                    <a:pt x="8" y="4"/>
                    <a:pt x="9" y="4"/>
                    <a:pt x="9" y="4"/>
                  </a:cubicBezTo>
                  <a:cubicBezTo>
                    <a:pt x="7" y="2"/>
                    <a:pt x="5" y="1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3" y="1"/>
                    <a:pt x="5" y="2"/>
                    <a:pt x="8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5" name="Freeform 379"/>
            <p:cNvSpPr>
              <a:spLocks/>
            </p:cNvSpPr>
            <p:nvPr userDrawn="1"/>
          </p:nvSpPr>
          <p:spPr bwMode="auto">
            <a:xfrm>
              <a:off x="1939925" y="5100638"/>
              <a:ext cx="1870075" cy="455613"/>
            </a:xfrm>
            <a:custGeom>
              <a:avLst/>
              <a:gdLst>
                <a:gd name="T0" fmla="*/ 442 w 690"/>
                <a:gd name="T1" fmla="*/ 59 h 167"/>
                <a:gd name="T2" fmla="*/ 447 w 690"/>
                <a:gd name="T3" fmla="*/ 58 h 167"/>
                <a:gd name="T4" fmla="*/ 458 w 690"/>
                <a:gd name="T5" fmla="*/ 55 h 167"/>
                <a:gd name="T6" fmla="*/ 463 w 690"/>
                <a:gd name="T7" fmla="*/ 54 h 167"/>
                <a:gd name="T8" fmla="*/ 474 w 690"/>
                <a:gd name="T9" fmla="*/ 51 h 167"/>
                <a:gd name="T10" fmla="*/ 478 w 690"/>
                <a:gd name="T11" fmla="*/ 49 h 167"/>
                <a:gd name="T12" fmla="*/ 489 w 690"/>
                <a:gd name="T13" fmla="*/ 46 h 167"/>
                <a:gd name="T14" fmla="*/ 494 w 690"/>
                <a:gd name="T15" fmla="*/ 45 h 167"/>
                <a:gd name="T16" fmla="*/ 504 w 690"/>
                <a:gd name="T17" fmla="*/ 42 h 167"/>
                <a:gd name="T18" fmla="*/ 510 w 690"/>
                <a:gd name="T19" fmla="*/ 41 h 167"/>
                <a:gd name="T20" fmla="*/ 519 w 690"/>
                <a:gd name="T21" fmla="*/ 38 h 167"/>
                <a:gd name="T22" fmla="*/ 526 w 690"/>
                <a:gd name="T23" fmla="*/ 37 h 167"/>
                <a:gd name="T24" fmla="*/ 534 w 690"/>
                <a:gd name="T25" fmla="*/ 35 h 167"/>
                <a:gd name="T26" fmla="*/ 541 w 690"/>
                <a:gd name="T27" fmla="*/ 33 h 167"/>
                <a:gd name="T28" fmla="*/ 549 w 690"/>
                <a:gd name="T29" fmla="*/ 31 h 167"/>
                <a:gd name="T30" fmla="*/ 556 w 690"/>
                <a:gd name="T31" fmla="*/ 29 h 167"/>
                <a:gd name="T32" fmla="*/ 563 w 690"/>
                <a:gd name="T33" fmla="*/ 27 h 167"/>
                <a:gd name="T34" fmla="*/ 566 w 690"/>
                <a:gd name="T35" fmla="*/ 27 h 167"/>
                <a:gd name="T36" fmla="*/ 571 w 690"/>
                <a:gd name="T37" fmla="*/ 25 h 167"/>
                <a:gd name="T38" fmla="*/ 577 w 690"/>
                <a:gd name="T39" fmla="*/ 24 h 167"/>
                <a:gd name="T40" fmla="*/ 587 w 690"/>
                <a:gd name="T41" fmla="*/ 22 h 167"/>
                <a:gd name="T42" fmla="*/ 592 w 690"/>
                <a:gd name="T43" fmla="*/ 21 h 167"/>
                <a:gd name="T44" fmla="*/ 603 w 690"/>
                <a:gd name="T45" fmla="*/ 18 h 167"/>
                <a:gd name="T46" fmla="*/ 606 w 690"/>
                <a:gd name="T47" fmla="*/ 18 h 167"/>
                <a:gd name="T48" fmla="*/ 611 w 690"/>
                <a:gd name="T49" fmla="*/ 17 h 167"/>
                <a:gd name="T50" fmla="*/ 690 w 690"/>
                <a:gd name="T51" fmla="*/ 0 h 167"/>
                <a:gd name="T52" fmla="*/ 661 w 690"/>
                <a:gd name="T53" fmla="*/ 5 h 167"/>
                <a:gd name="T54" fmla="*/ 587 w 690"/>
                <a:gd name="T55" fmla="*/ 19 h 167"/>
                <a:gd name="T56" fmla="*/ 580 w 690"/>
                <a:gd name="T57" fmla="*/ 20 h 167"/>
                <a:gd name="T58" fmla="*/ 577 w 690"/>
                <a:gd name="T59" fmla="*/ 21 h 167"/>
                <a:gd name="T60" fmla="*/ 567 w 690"/>
                <a:gd name="T61" fmla="*/ 23 h 167"/>
                <a:gd name="T62" fmla="*/ 565 w 690"/>
                <a:gd name="T63" fmla="*/ 24 h 167"/>
                <a:gd name="T64" fmla="*/ 563 w 690"/>
                <a:gd name="T65" fmla="*/ 24 h 167"/>
                <a:gd name="T66" fmla="*/ 555 w 690"/>
                <a:gd name="T67" fmla="*/ 26 h 167"/>
                <a:gd name="T68" fmla="*/ 549 w 690"/>
                <a:gd name="T69" fmla="*/ 28 h 167"/>
                <a:gd name="T70" fmla="*/ 541 w 690"/>
                <a:gd name="T71" fmla="*/ 30 h 167"/>
                <a:gd name="T72" fmla="*/ 534 w 690"/>
                <a:gd name="T73" fmla="*/ 32 h 167"/>
                <a:gd name="T74" fmla="*/ 528 w 690"/>
                <a:gd name="T75" fmla="*/ 33 h 167"/>
                <a:gd name="T76" fmla="*/ 519 w 690"/>
                <a:gd name="T77" fmla="*/ 35 h 167"/>
                <a:gd name="T78" fmla="*/ 513 w 690"/>
                <a:gd name="T79" fmla="*/ 37 h 167"/>
                <a:gd name="T80" fmla="*/ 504 w 690"/>
                <a:gd name="T81" fmla="*/ 39 h 167"/>
                <a:gd name="T82" fmla="*/ 499 w 690"/>
                <a:gd name="T83" fmla="*/ 41 h 167"/>
                <a:gd name="T84" fmla="*/ 489 w 690"/>
                <a:gd name="T85" fmla="*/ 43 h 167"/>
                <a:gd name="T86" fmla="*/ 484 w 690"/>
                <a:gd name="T87" fmla="*/ 45 h 167"/>
                <a:gd name="T88" fmla="*/ 474 w 690"/>
                <a:gd name="T89" fmla="*/ 47 h 167"/>
                <a:gd name="T90" fmla="*/ 469 w 690"/>
                <a:gd name="T91" fmla="*/ 49 h 167"/>
                <a:gd name="T92" fmla="*/ 458 w 690"/>
                <a:gd name="T93" fmla="*/ 51 h 167"/>
                <a:gd name="T94" fmla="*/ 454 w 690"/>
                <a:gd name="T95" fmla="*/ 53 h 167"/>
                <a:gd name="T96" fmla="*/ 443 w 690"/>
                <a:gd name="T97" fmla="*/ 56 h 167"/>
                <a:gd name="T98" fmla="*/ 438 w 690"/>
                <a:gd name="T99" fmla="*/ 57 h 167"/>
                <a:gd name="T100" fmla="*/ 282 w 690"/>
                <a:gd name="T101" fmla="*/ 99 h 167"/>
                <a:gd name="T102" fmla="*/ 0 w 690"/>
                <a:gd name="T103" fmla="*/ 167 h 167"/>
                <a:gd name="T104" fmla="*/ 13 w 690"/>
                <a:gd name="T105" fmla="*/ 167 h 167"/>
                <a:gd name="T106" fmla="*/ 283 w 690"/>
                <a:gd name="T107" fmla="*/ 102 h 167"/>
                <a:gd name="T108" fmla="*/ 442 w 690"/>
                <a:gd name="T109" fmla="*/ 5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0" h="167">
                  <a:moveTo>
                    <a:pt x="442" y="59"/>
                  </a:moveTo>
                  <a:cubicBezTo>
                    <a:pt x="444" y="59"/>
                    <a:pt x="445" y="58"/>
                    <a:pt x="447" y="58"/>
                  </a:cubicBezTo>
                  <a:cubicBezTo>
                    <a:pt x="451" y="57"/>
                    <a:pt x="454" y="56"/>
                    <a:pt x="458" y="55"/>
                  </a:cubicBezTo>
                  <a:cubicBezTo>
                    <a:pt x="460" y="54"/>
                    <a:pt x="461" y="54"/>
                    <a:pt x="463" y="54"/>
                  </a:cubicBezTo>
                  <a:cubicBezTo>
                    <a:pt x="466" y="52"/>
                    <a:pt x="470" y="51"/>
                    <a:pt x="474" y="51"/>
                  </a:cubicBezTo>
                  <a:cubicBezTo>
                    <a:pt x="475" y="50"/>
                    <a:pt x="477" y="50"/>
                    <a:pt x="478" y="49"/>
                  </a:cubicBezTo>
                  <a:cubicBezTo>
                    <a:pt x="482" y="48"/>
                    <a:pt x="485" y="47"/>
                    <a:pt x="489" y="46"/>
                  </a:cubicBezTo>
                  <a:cubicBezTo>
                    <a:pt x="491" y="46"/>
                    <a:pt x="492" y="45"/>
                    <a:pt x="494" y="45"/>
                  </a:cubicBezTo>
                  <a:cubicBezTo>
                    <a:pt x="497" y="44"/>
                    <a:pt x="501" y="43"/>
                    <a:pt x="504" y="42"/>
                  </a:cubicBezTo>
                  <a:cubicBezTo>
                    <a:pt x="506" y="42"/>
                    <a:pt x="508" y="41"/>
                    <a:pt x="510" y="41"/>
                  </a:cubicBezTo>
                  <a:cubicBezTo>
                    <a:pt x="513" y="40"/>
                    <a:pt x="516" y="39"/>
                    <a:pt x="519" y="38"/>
                  </a:cubicBezTo>
                  <a:cubicBezTo>
                    <a:pt x="522" y="38"/>
                    <a:pt x="524" y="37"/>
                    <a:pt x="526" y="37"/>
                  </a:cubicBezTo>
                  <a:cubicBezTo>
                    <a:pt x="529" y="36"/>
                    <a:pt x="531" y="35"/>
                    <a:pt x="534" y="35"/>
                  </a:cubicBezTo>
                  <a:cubicBezTo>
                    <a:pt x="537" y="34"/>
                    <a:pt x="539" y="34"/>
                    <a:pt x="541" y="33"/>
                  </a:cubicBezTo>
                  <a:cubicBezTo>
                    <a:pt x="544" y="32"/>
                    <a:pt x="546" y="32"/>
                    <a:pt x="549" y="31"/>
                  </a:cubicBezTo>
                  <a:cubicBezTo>
                    <a:pt x="551" y="30"/>
                    <a:pt x="554" y="30"/>
                    <a:pt x="556" y="29"/>
                  </a:cubicBezTo>
                  <a:cubicBezTo>
                    <a:pt x="559" y="29"/>
                    <a:pt x="561" y="28"/>
                    <a:pt x="563" y="27"/>
                  </a:cubicBezTo>
                  <a:cubicBezTo>
                    <a:pt x="564" y="27"/>
                    <a:pt x="565" y="27"/>
                    <a:pt x="566" y="27"/>
                  </a:cubicBezTo>
                  <a:cubicBezTo>
                    <a:pt x="568" y="26"/>
                    <a:pt x="570" y="26"/>
                    <a:pt x="571" y="25"/>
                  </a:cubicBezTo>
                  <a:cubicBezTo>
                    <a:pt x="573" y="25"/>
                    <a:pt x="575" y="25"/>
                    <a:pt x="577" y="24"/>
                  </a:cubicBezTo>
                  <a:cubicBezTo>
                    <a:pt x="581" y="23"/>
                    <a:pt x="584" y="23"/>
                    <a:pt x="587" y="22"/>
                  </a:cubicBezTo>
                  <a:cubicBezTo>
                    <a:pt x="589" y="22"/>
                    <a:pt x="590" y="21"/>
                    <a:pt x="592" y="21"/>
                  </a:cubicBezTo>
                  <a:cubicBezTo>
                    <a:pt x="596" y="20"/>
                    <a:pt x="599" y="19"/>
                    <a:pt x="603" y="18"/>
                  </a:cubicBezTo>
                  <a:cubicBezTo>
                    <a:pt x="604" y="18"/>
                    <a:pt x="605" y="18"/>
                    <a:pt x="606" y="18"/>
                  </a:cubicBezTo>
                  <a:cubicBezTo>
                    <a:pt x="608" y="18"/>
                    <a:pt x="609" y="17"/>
                    <a:pt x="611" y="17"/>
                  </a:cubicBezTo>
                  <a:cubicBezTo>
                    <a:pt x="637" y="10"/>
                    <a:pt x="664" y="5"/>
                    <a:pt x="690" y="0"/>
                  </a:cubicBezTo>
                  <a:cubicBezTo>
                    <a:pt x="680" y="1"/>
                    <a:pt x="671" y="3"/>
                    <a:pt x="661" y="5"/>
                  </a:cubicBezTo>
                  <a:cubicBezTo>
                    <a:pt x="636" y="9"/>
                    <a:pt x="612" y="13"/>
                    <a:pt x="587" y="19"/>
                  </a:cubicBezTo>
                  <a:cubicBezTo>
                    <a:pt x="585" y="19"/>
                    <a:pt x="583" y="20"/>
                    <a:pt x="580" y="20"/>
                  </a:cubicBezTo>
                  <a:cubicBezTo>
                    <a:pt x="579" y="21"/>
                    <a:pt x="578" y="21"/>
                    <a:pt x="577" y="21"/>
                  </a:cubicBezTo>
                  <a:cubicBezTo>
                    <a:pt x="574" y="22"/>
                    <a:pt x="571" y="22"/>
                    <a:pt x="567" y="23"/>
                  </a:cubicBezTo>
                  <a:cubicBezTo>
                    <a:pt x="567" y="23"/>
                    <a:pt x="566" y="24"/>
                    <a:pt x="565" y="24"/>
                  </a:cubicBezTo>
                  <a:cubicBezTo>
                    <a:pt x="564" y="24"/>
                    <a:pt x="564" y="24"/>
                    <a:pt x="563" y="24"/>
                  </a:cubicBezTo>
                  <a:cubicBezTo>
                    <a:pt x="560" y="25"/>
                    <a:pt x="557" y="26"/>
                    <a:pt x="555" y="26"/>
                  </a:cubicBezTo>
                  <a:cubicBezTo>
                    <a:pt x="553" y="27"/>
                    <a:pt x="551" y="27"/>
                    <a:pt x="549" y="28"/>
                  </a:cubicBezTo>
                  <a:cubicBezTo>
                    <a:pt x="546" y="29"/>
                    <a:pt x="544" y="29"/>
                    <a:pt x="541" y="30"/>
                  </a:cubicBezTo>
                  <a:cubicBezTo>
                    <a:pt x="539" y="30"/>
                    <a:pt x="537" y="31"/>
                    <a:pt x="534" y="32"/>
                  </a:cubicBezTo>
                  <a:cubicBezTo>
                    <a:pt x="532" y="32"/>
                    <a:pt x="530" y="33"/>
                    <a:pt x="528" y="33"/>
                  </a:cubicBezTo>
                  <a:cubicBezTo>
                    <a:pt x="525" y="34"/>
                    <a:pt x="522" y="35"/>
                    <a:pt x="519" y="35"/>
                  </a:cubicBezTo>
                  <a:cubicBezTo>
                    <a:pt x="517" y="36"/>
                    <a:pt x="515" y="36"/>
                    <a:pt x="513" y="37"/>
                  </a:cubicBezTo>
                  <a:cubicBezTo>
                    <a:pt x="510" y="38"/>
                    <a:pt x="507" y="38"/>
                    <a:pt x="504" y="39"/>
                  </a:cubicBezTo>
                  <a:cubicBezTo>
                    <a:pt x="502" y="40"/>
                    <a:pt x="500" y="40"/>
                    <a:pt x="499" y="41"/>
                  </a:cubicBezTo>
                  <a:cubicBezTo>
                    <a:pt x="495" y="41"/>
                    <a:pt x="492" y="42"/>
                    <a:pt x="489" y="43"/>
                  </a:cubicBezTo>
                  <a:cubicBezTo>
                    <a:pt x="487" y="44"/>
                    <a:pt x="486" y="44"/>
                    <a:pt x="484" y="45"/>
                  </a:cubicBezTo>
                  <a:cubicBezTo>
                    <a:pt x="480" y="45"/>
                    <a:pt x="477" y="46"/>
                    <a:pt x="474" y="47"/>
                  </a:cubicBezTo>
                  <a:cubicBezTo>
                    <a:pt x="472" y="48"/>
                    <a:pt x="471" y="48"/>
                    <a:pt x="469" y="49"/>
                  </a:cubicBezTo>
                  <a:cubicBezTo>
                    <a:pt x="465" y="50"/>
                    <a:pt x="462" y="51"/>
                    <a:pt x="458" y="51"/>
                  </a:cubicBezTo>
                  <a:cubicBezTo>
                    <a:pt x="457" y="52"/>
                    <a:pt x="455" y="52"/>
                    <a:pt x="454" y="53"/>
                  </a:cubicBezTo>
                  <a:cubicBezTo>
                    <a:pt x="450" y="54"/>
                    <a:pt x="446" y="55"/>
                    <a:pt x="443" y="56"/>
                  </a:cubicBezTo>
                  <a:cubicBezTo>
                    <a:pt x="441" y="56"/>
                    <a:pt x="440" y="57"/>
                    <a:pt x="438" y="57"/>
                  </a:cubicBezTo>
                  <a:cubicBezTo>
                    <a:pt x="386" y="72"/>
                    <a:pt x="333" y="87"/>
                    <a:pt x="282" y="99"/>
                  </a:cubicBezTo>
                  <a:cubicBezTo>
                    <a:pt x="188" y="123"/>
                    <a:pt x="95" y="146"/>
                    <a:pt x="0" y="167"/>
                  </a:cubicBezTo>
                  <a:cubicBezTo>
                    <a:pt x="13" y="167"/>
                    <a:pt x="13" y="167"/>
                    <a:pt x="13" y="167"/>
                  </a:cubicBezTo>
                  <a:cubicBezTo>
                    <a:pt x="104" y="147"/>
                    <a:pt x="194" y="124"/>
                    <a:pt x="283" y="102"/>
                  </a:cubicBezTo>
                  <a:cubicBezTo>
                    <a:pt x="336" y="89"/>
                    <a:pt x="389" y="74"/>
                    <a:pt x="442" y="5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6" name="Freeform 380"/>
            <p:cNvSpPr>
              <a:spLocks/>
            </p:cNvSpPr>
            <p:nvPr userDrawn="1"/>
          </p:nvSpPr>
          <p:spPr bwMode="auto">
            <a:xfrm>
              <a:off x="6072188" y="5457825"/>
              <a:ext cx="468313" cy="98425"/>
            </a:xfrm>
            <a:custGeom>
              <a:avLst/>
              <a:gdLst>
                <a:gd name="T0" fmla="*/ 0 w 173"/>
                <a:gd name="T1" fmla="*/ 0 h 36"/>
                <a:gd name="T2" fmla="*/ 8 w 173"/>
                <a:gd name="T3" fmla="*/ 5 h 36"/>
                <a:gd name="T4" fmla="*/ 87 w 173"/>
                <a:gd name="T5" fmla="*/ 21 h 36"/>
                <a:gd name="T6" fmla="*/ 159 w 173"/>
                <a:gd name="T7" fmla="*/ 36 h 36"/>
                <a:gd name="T8" fmla="*/ 173 w 173"/>
                <a:gd name="T9" fmla="*/ 36 h 36"/>
                <a:gd name="T10" fmla="*/ 88 w 173"/>
                <a:gd name="T11" fmla="*/ 18 h 36"/>
                <a:gd name="T12" fmla="*/ 0 w 173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36">
                  <a:moveTo>
                    <a:pt x="0" y="0"/>
                  </a:moveTo>
                  <a:cubicBezTo>
                    <a:pt x="3" y="2"/>
                    <a:pt x="6" y="3"/>
                    <a:pt x="8" y="5"/>
                  </a:cubicBezTo>
                  <a:cubicBezTo>
                    <a:pt x="34" y="10"/>
                    <a:pt x="60" y="15"/>
                    <a:pt x="87" y="21"/>
                  </a:cubicBezTo>
                  <a:cubicBezTo>
                    <a:pt x="109" y="26"/>
                    <a:pt x="133" y="31"/>
                    <a:pt x="159" y="36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43" y="30"/>
                    <a:pt x="114" y="24"/>
                    <a:pt x="88" y="18"/>
                  </a:cubicBezTo>
                  <a:cubicBezTo>
                    <a:pt x="57" y="11"/>
                    <a:pt x="29" y="6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7" name="Freeform 381"/>
            <p:cNvSpPr>
              <a:spLocks/>
            </p:cNvSpPr>
            <p:nvPr userDrawn="1"/>
          </p:nvSpPr>
          <p:spPr bwMode="auto">
            <a:xfrm>
              <a:off x="7997825" y="5492750"/>
              <a:ext cx="593725" cy="63500"/>
            </a:xfrm>
            <a:custGeom>
              <a:avLst/>
              <a:gdLst>
                <a:gd name="T0" fmla="*/ 112 w 219"/>
                <a:gd name="T1" fmla="*/ 13 h 23"/>
                <a:gd name="T2" fmla="*/ 0 w 219"/>
                <a:gd name="T3" fmla="*/ 23 h 23"/>
                <a:gd name="T4" fmla="*/ 34 w 219"/>
                <a:gd name="T5" fmla="*/ 23 h 23"/>
                <a:gd name="T6" fmla="*/ 113 w 219"/>
                <a:gd name="T7" fmla="*/ 16 h 23"/>
                <a:gd name="T8" fmla="*/ 155 w 219"/>
                <a:gd name="T9" fmla="*/ 10 h 23"/>
                <a:gd name="T10" fmla="*/ 205 w 219"/>
                <a:gd name="T11" fmla="*/ 5 h 23"/>
                <a:gd name="T12" fmla="*/ 213 w 219"/>
                <a:gd name="T13" fmla="*/ 3 h 23"/>
                <a:gd name="T14" fmla="*/ 219 w 219"/>
                <a:gd name="T15" fmla="*/ 0 h 23"/>
                <a:gd name="T16" fmla="*/ 154 w 219"/>
                <a:gd name="T17" fmla="*/ 8 h 23"/>
                <a:gd name="T18" fmla="*/ 112 w 219"/>
                <a:gd name="T19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">
                  <a:moveTo>
                    <a:pt x="112" y="13"/>
                  </a:moveTo>
                  <a:cubicBezTo>
                    <a:pt x="78" y="16"/>
                    <a:pt x="40" y="20"/>
                    <a:pt x="0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61" y="21"/>
                    <a:pt x="88" y="18"/>
                    <a:pt x="113" y="16"/>
                  </a:cubicBezTo>
                  <a:cubicBezTo>
                    <a:pt x="127" y="14"/>
                    <a:pt x="142" y="12"/>
                    <a:pt x="155" y="10"/>
                  </a:cubicBezTo>
                  <a:cubicBezTo>
                    <a:pt x="171" y="8"/>
                    <a:pt x="188" y="6"/>
                    <a:pt x="205" y="5"/>
                  </a:cubicBezTo>
                  <a:cubicBezTo>
                    <a:pt x="208" y="4"/>
                    <a:pt x="210" y="4"/>
                    <a:pt x="213" y="3"/>
                  </a:cubicBezTo>
                  <a:cubicBezTo>
                    <a:pt x="215" y="2"/>
                    <a:pt x="217" y="1"/>
                    <a:pt x="219" y="0"/>
                  </a:cubicBezTo>
                  <a:cubicBezTo>
                    <a:pt x="197" y="3"/>
                    <a:pt x="176" y="5"/>
                    <a:pt x="154" y="8"/>
                  </a:cubicBezTo>
                  <a:cubicBezTo>
                    <a:pt x="141" y="9"/>
                    <a:pt x="127" y="11"/>
                    <a:pt x="112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8" name="Freeform 382"/>
            <p:cNvSpPr>
              <a:spLocks/>
            </p:cNvSpPr>
            <p:nvPr userDrawn="1"/>
          </p:nvSpPr>
          <p:spPr bwMode="auto">
            <a:xfrm>
              <a:off x="2138362" y="5089525"/>
              <a:ext cx="1744663" cy="466725"/>
            </a:xfrm>
            <a:custGeom>
              <a:avLst/>
              <a:gdLst>
                <a:gd name="T0" fmla="*/ 380 w 644"/>
                <a:gd name="T1" fmla="*/ 69 h 171"/>
                <a:gd name="T2" fmla="*/ 384 w 644"/>
                <a:gd name="T3" fmla="*/ 68 h 171"/>
                <a:gd name="T4" fmla="*/ 396 w 644"/>
                <a:gd name="T5" fmla="*/ 64 h 171"/>
                <a:gd name="T6" fmla="*/ 401 w 644"/>
                <a:gd name="T7" fmla="*/ 63 h 171"/>
                <a:gd name="T8" fmla="*/ 412 w 644"/>
                <a:gd name="T9" fmla="*/ 59 h 171"/>
                <a:gd name="T10" fmla="*/ 416 w 644"/>
                <a:gd name="T11" fmla="*/ 58 h 171"/>
                <a:gd name="T12" fmla="*/ 427 w 644"/>
                <a:gd name="T13" fmla="*/ 54 h 171"/>
                <a:gd name="T14" fmla="*/ 432 w 644"/>
                <a:gd name="T15" fmla="*/ 53 h 171"/>
                <a:gd name="T16" fmla="*/ 443 w 644"/>
                <a:gd name="T17" fmla="*/ 50 h 171"/>
                <a:gd name="T18" fmla="*/ 448 w 644"/>
                <a:gd name="T19" fmla="*/ 48 h 171"/>
                <a:gd name="T20" fmla="*/ 458 w 644"/>
                <a:gd name="T21" fmla="*/ 46 h 171"/>
                <a:gd name="T22" fmla="*/ 464 w 644"/>
                <a:gd name="T23" fmla="*/ 44 h 171"/>
                <a:gd name="T24" fmla="*/ 473 w 644"/>
                <a:gd name="T25" fmla="*/ 41 h 171"/>
                <a:gd name="T26" fmla="*/ 480 w 644"/>
                <a:gd name="T27" fmla="*/ 40 h 171"/>
                <a:gd name="T28" fmla="*/ 488 w 644"/>
                <a:gd name="T29" fmla="*/ 37 h 171"/>
                <a:gd name="T30" fmla="*/ 495 w 644"/>
                <a:gd name="T31" fmla="*/ 35 h 171"/>
                <a:gd name="T32" fmla="*/ 503 w 644"/>
                <a:gd name="T33" fmla="*/ 33 h 171"/>
                <a:gd name="T34" fmla="*/ 508 w 644"/>
                <a:gd name="T35" fmla="*/ 32 h 171"/>
                <a:gd name="T36" fmla="*/ 510 w 644"/>
                <a:gd name="T37" fmla="*/ 31 h 171"/>
                <a:gd name="T38" fmla="*/ 517 w 644"/>
                <a:gd name="T39" fmla="*/ 29 h 171"/>
                <a:gd name="T40" fmla="*/ 526 w 644"/>
                <a:gd name="T41" fmla="*/ 27 h 171"/>
                <a:gd name="T42" fmla="*/ 532 w 644"/>
                <a:gd name="T43" fmla="*/ 26 h 171"/>
                <a:gd name="T44" fmla="*/ 541 w 644"/>
                <a:gd name="T45" fmla="*/ 23 h 171"/>
                <a:gd name="T46" fmla="*/ 546 w 644"/>
                <a:gd name="T47" fmla="*/ 22 h 171"/>
                <a:gd name="T48" fmla="*/ 557 w 644"/>
                <a:gd name="T49" fmla="*/ 19 h 171"/>
                <a:gd name="T50" fmla="*/ 560 w 644"/>
                <a:gd name="T51" fmla="*/ 19 h 171"/>
                <a:gd name="T52" fmla="*/ 564 w 644"/>
                <a:gd name="T53" fmla="*/ 18 h 171"/>
                <a:gd name="T54" fmla="*/ 644 w 644"/>
                <a:gd name="T55" fmla="*/ 0 h 171"/>
                <a:gd name="T56" fmla="*/ 617 w 644"/>
                <a:gd name="T57" fmla="*/ 4 h 171"/>
                <a:gd name="T58" fmla="*/ 538 w 644"/>
                <a:gd name="T59" fmla="*/ 21 h 171"/>
                <a:gd name="T60" fmla="*/ 534 w 644"/>
                <a:gd name="T61" fmla="*/ 22 h 171"/>
                <a:gd name="T62" fmla="*/ 531 w 644"/>
                <a:gd name="T63" fmla="*/ 22 h 171"/>
                <a:gd name="T64" fmla="*/ 521 w 644"/>
                <a:gd name="T65" fmla="*/ 25 h 171"/>
                <a:gd name="T66" fmla="*/ 517 w 644"/>
                <a:gd name="T67" fmla="*/ 26 h 171"/>
                <a:gd name="T68" fmla="*/ 508 w 644"/>
                <a:gd name="T69" fmla="*/ 28 h 171"/>
                <a:gd name="T70" fmla="*/ 506 w 644"/>
                <a:gd name="T71" fmla="*/ 29 h 171"/>
                <a:gd name="T72" fmla="*/ 502 w 644"/>
                <a:gd name="T73" fmla="*/ 30 h 171"/>
                <a:gd name="T74" fmla="*/ 495 w 644"/>
                <a:gd name="T75" fmla="*/ 32 h 171"/>
                <a:gd name="T76" fmla="*/ 488 w 644"/>
                <a:gd name="T77" fmla="*/ 34 h 171"/>
                <a:gd name="T78" fmla="*/ 481 w 644"/>
                <a:gd name="T79" fmla="*/ 36 h 171"/>
                <a:gd name="T80" fmla="*/ 473 w 644"/>
                <a:gd name="T81" fmla="*/ 38 h 171"/>
                <a:gd name="T82" fmla="*/ 467 w 644"/>
                <a:gd name="T83" fmla="*/ 40 h 171"/>
                <a:gd name="T84" fmla="*/ 458 w 644"/>
                <a:gd name="T85" fmla="*/ 42 h 171"/>
                <a:gd name="T86" fmla="*/ 452 w 644"/>
                <a:gd name="T87" fmla="*/ 44 h 171"/>
                <a:gd name="T88" fmla="*/ 443 w 644"/>
                <a:gd name="T89" fmla="*/ 47 h 171"/>
                <a:gd name="T90" fmla="*/ 437 w 644"/>
                <a:gd name="T91" fmla="*/ 48 h 171"/>
                <a:gd name="T92" fmla="*/ 427 w 644"/>
                <a:gd name="T93" fmla="*/ 51 h 171"/>
                <a:gd name="T94" fmla="*/ 422 w 644"/>
                <a:gd name="T95" fmla="*/ 53 h 171"/>
                <a:gd name="T96" fmla="*/ 412 w 644"/>
                <a:gd name="T97" fmla="*/ 56 h 171"/>
                <a:gd name="T98" fmla="*/ 407 w 644"/>
                <a:gd name="T99" fmla="*/ 57 h 171"/>
                <a:gd name="T100" fmla="*/ 396 w 644"/>
                <a:gd name="T101" fmla="*/ 61 h 171"/>
                <a:gd name="T102" fmla="*/ 392 w 644"/>
                <a:gd name="T103" fmla="*/ 62 h 171"/>
                <a:gd name="T104" fmla="*/ 380 w 644"/>
                <a:gd name="T105" fmla="*/ 65 h 171"/>
                <a:gd name="T106" fmla="*/ 376 w 644"/>
                <a:gd name="T107" fmla="*/ 67 h 171"/>
                <a:gd name="T108" fmla="*/ 219 w 644"/>
                <a:gd name="T109" fmla="*/ 113 h 171"/>
                <a:gd name="T110" fmla="*/ 0 w 644"/>
                <a:gd name="T111" fmla="*/ 171 h 171"/>
                <a:gd name="T112" fmla="*/ 13 w 644"/>
                <a:gd name="T113" fmla="*/ 171 h 171"/>
                <a:gd name="T114" fmla="*/ 220 w 644"/>
                <a:gd name="T115" fmla="*/ 116 h 171"/>
                <a:gd name="T116" fmla="*/ 380 w 644"/>
                <a:gd name="T117" fmla="*/ 6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44" h="171">
                  <a:moveTo>
                    <a:pt x="380" y="69"/>
                  </a:moveTo>
                  <a:cubicBezTo>
                    <a:pt x="382" y="68"/>
                    <a:pt x="383" y="68"/>
                    <a:pt x="384" y="68"/>
                  </a:cubicBezTo>
                  <a:cubicBezTo>
                    <a:pt x="388" y="66"/>
                    <a:pt x="392" y="65"/>
                    <a:pt x="396" y="64"/>
                  </a:cubicBezTo>
                  <a:cubicBezTo>
                    <a:pt x="398" y="64"/>
                    <a:pt x="399" y="63"/>
                    <a:pt x="401" y="63"/>
                  </a:cubicBezTo>
                  <a:cubicBezTo>
                    <a:pt x="404" y="61"/>
                    <a:pt x="408" y="60"/>
                    <a:pt x="412" y="59"/>
                  </a:cubicBezTo>
                  <a:cubicBezTo>
                    <a:pt x="413" y="59"/>
                    <a:pt x="415" y="58"/>
                    <a:pt x="416" y="58"/>
                  </a:cubicBezTo>
                  <a:cubicBezTo>
                    <a:pt x="420" y="57"/>
                    <a:pt x="424" y="56"/>
                    <a:pt x="427" y="54"/>
                  </a:cubicBezTo>
                  <a:cubicBezTo>
                    <a:pt x="429" y="54"/>
                    <a:pt x="431" y="53"/>
                    <a:pt x="432" y="53"/>
                  </a:cubicBezTo>
                  <a:cubicBezTo>
                    <a:pt x="436" y="52"/>
                    <a:pt x="439" y="51"/>
                    <a:pt x="443" y="50"/>
                  </a:cubicBezTo>
                  <a:cubicBezTo>
                    <a:pt x="445" y="49"/>
                    <a:pt x="446" y="49"/>
                    <a:pt x="448" y="48"/>
                  </a:cubicBezTo>
                  <a:cubicBezTo>
                    <a:pt x="451" y="47"/>
                    <a:pt x="455" y="47"/>
                    <a:pt x="458" y="46"/>
                  </a:cubicBezTo>
                  <a:cubicBezTo>
                    <a:pt x="460" y="45"/>
                    <a:pt x="462" y="45"/>
                    <a:pt x="464" y="44"/>
                  </a:cubicBezTo>
                  <a:cubicBezTo>
                    <a:pt x="467" y="43"/>
                    <a:pt x="470" y="42"/>
                    <a:pt x="473" y="41"/>
                  </a:cubicBezTo>
                  <a:cubicBezTo>
                    <a:pt x="476" y="41"/>
                    <a:pt x="478" y="40"/>
                    <a:pt x="480" y="40"/>
                  </a:cubicBezTo>
                  <a:cubicBezTo>
                    <a:pt x="482" y="39"/>
                    <a:pt x="485" y="38"/>
                    <a:pt x="488" y="37"/>
                  </a:cubicBezTo>
                  <a:cubicBezTo>
                    <a:pt x="491" y="36"/>
                    <a:pt x="493" y="36"/>
                    <a:pt x="495" y="35"/>
                  </a:cubicBezTo>
                  <a:cubicBezTo>
                    <a:pt x="498" y="35"/>
                    <a:pt x="500" y="34"/>
                    <a:pt x="503" y="33"/>
                  </a:cubicBezTo>
                  <a:cubicBezTo>
                    <a:pt x="504" y="33"/>
                    <a:pt x="506" y="32"/>
                    <a:pt x="508" y="32"/>
                  </a:cubicBezTo>
                  <a:cubicBezTo>
                    <a:pt x="508" y="31"/>
                    <a:pt x="509" y="31"/>
                    <a:pt x="510" y="31"/>
                  </a:cubicBezTo>
                  <a:cubicBezTo>
                    <a:pt x="512" y="30"/>
                    <a:pt x="515" y="30"/>
                    <a:pt x="517" y="29"/>
                  </a:cubicBezTo>
                  <a:cubicBezTo>
                    <a:pt x="520" y="29"/>
                    <a:pt x="523" y="28"/>
                    <a:pt x="526" y="27"/>
                  </a:cubicBezTo>
                  <a:cubicBezTo>
                    <a:pt x="528" y="27"/>
                    <a:pt x="530" y="26"/>
                    <a:pt x="532" y="26"/>
                  </a:cubicBezTo>
                  <a:cubicBezTo>
                    <a:pt x="535" y="25"/>
                    <a:pt x="538" y="24"/>
                    <a:pt x="541" y="23"/>
                  </a:cubicBezTo>
                  <a:cubicBezTo>
                    <a:pt x="543" y="23"/>
                    <a:pt x="544" y="22"/>
                    <a:pt x="546" y="22"/>
                  </a:cubicBezTo>
                  <a:cubicBezTo>
                    <a:pt x="550" y="21"/>
                    <a:pt x="554" y="20"/>
                    <a:pt x="557" y="19"/>
                  </a:cubicBezTo>
                  <a:cubicBezTo>
                    <a:pt x="558" y="19"/>
                    <a:pt x="559" y="19"/>
                    <a:pt x="560" y="19"/>
                  </a:cubicBezTo>
                  <a:cubicBezTo>
                    <a:pt x="562" y="18"/>
                    <a:pt x="563" y="18"/>
                    <a:pt x="564" y="18"/>
                  </a:cubicBezTo>
                  <a:cubicBezTo>
                    <a:pt x="591" y="11"/>
                    <a:pt x="617" y="5"/>
                    <a:pt x="644" y="0"/>
                  </a:cubicBezTo>
                  <a:cubicBezTo>
                    <a:pt x="635" y="1"/>
                    <a:pt x="626" y="2"/>
                    <a:pt x="617" y="4"/>
                  </a:cubicBezTo>
                  <a:cubicBezTo>
                    <a:pt x="591" y="9"/>
                    <a:pt x="564" y="14"/>
                    <a:pt x="538" y="21"/>
                  </a:cubicBezTo>
                  <a:cubicBezTo>
                    <a:pt x="537" y="21"/>
                    <a:pt x="535" y="22"/>
                    <a:pt x="534" y="22"/>
                  </a:cubicBezTo>
                  <a:cubicBezTo>
                    <a:pt x="533" y="22"/>
                    <a:pt x="532" y="22"/>
                    <a:pt x="531" y="22"/>
                  </a:cubicBezTo>
                  <a:cubicBezTo>
                    <a:pt x="528" y="23"/>
                    <a:pt x="525" y="24"/>
                    <a:pt x="521" y="25"/>
                  </a:cubicBezTo>
                  <a:cubicBezTo>
                    <a:pt x="520" y="25"/>
                    <a:pt x="518" y="26"/>
                    <a:pt x="517" y="26"/>
                  </a:cubicBezTo>
                  <a:cubicBezTo>
                    <a:pt x="514" y="27"/>
                    <a:pt x="511" y="28"/>
                    <a:pt x="508" y="28"/>
                  </a:cubicBezTo>
                  <a:cubicBezTo>
                    <a:pt x="507" y="29"/>
                    <a:pt x="507" y="29"/>
                    <a:pt x="506" y="29"/>
                  </a:cubicBezTo>
                  <a:cubicBezTo>
                    <a:pt x="505" y="29"/>
                    <a:pt x="504" y="30"/>
                    <a:pt x="502" y="30"/>
                  </a:cubicBezTo>
                  <a:cubicBezTo>
                    <a:pt x="500" y="31"/>
                    <a:pt x="497" y="31"/>
                    <a:pt x="495" y="32"/>
                  </a:cubicBezTo>
                  <a:cubicBezTo>
                    <a:pt x="492" y="33"/>
                    <a:pt x="490" y="33"/>
                    <a:pt x="488" y="34"/>
                  </a:cubicBezTo>
                  <a:cubicBezTo>
                    <a:pt x="486" y="35"/>
                    <a:pt x="483" y="35"/>
                    <a:pt x="481" y="36"/>
                  </a:cubicBezTo>
                  <a:cubicBezTo>
                    <a:pt x="478" y="37"/>
                    <a:pt x="476" y="37"/>
                    <a:pt x="473" y="38"/>
                  </a:cubicBezTo>
                  <a:cubicBezTo>
                    <a:pt x="471" y="39"/>
                    <a:pt x="469" y="39"/>
                    <a:pt x="467" y="40"/>
                  </a:cubicBezTo>
                  <a:cubicBezTo>
                    <a:pt x="464" y="41"/>
                    <a:pt x="461" y="41"/>
                    <a:pt x="458" y="42"/>
                  </a:cubicBezTo>
                  <a:cubicBezTo>
                    <a:pt x="456" y="43"/>
                    <a:pt x="454" y="43"/>
                    <a:pt x="452" y="44"/>
                  </a:cubicBezTo>
                  <a:cubicBezTo>
                    <a:pt x="449" y="45"/>
                    <a:pt x="446" y="46"/>
                    <a:pt x="443" y="47"/>
                  </a:cubicBezTo>
                  <a:cubicBezTo>
                    <a:pt x="441" y="47"/>
                    <a:pt x="439" y="48"/>
                    <a:pt x="437" y="48"/>
                  </a:cubicBezTo>
                  <a:cubicBezTo>
                    <a:pt x="434" y="49"/>
                    <a:pt x="431" y="50"/>
                    <a:pt x="427" y="51"/>
                  </a:cubicBezTo>
                  <a:cubicBezTo>
                    <a:pt x="426" y="52"/>
                    <a:pt x="424" y="52"/>
                    <a:pt x="422" y="53"/>
                  </a:cubicBezTo>
                  <a:cubicBezTo>
                    <a:pt x="419" y="54"/>
                    <a:pt x="415" y="55"/>
                    <a:pt x="412" y="56"/>
                  </a:cubicBezTo>
                  <a:cubicBezTo>
                    <a:pt x="410" y="56"/>
                    <a:pt x="409" y="57"/>
                    <a:pt x="407" y="57"/>
                  </a:cubicBezTo>
                  <a:cubicBezTo>
                    <a:pt x="404" y="58"/>
                    <a:pt x="400" y="59"/>
                    <a:pt x="396" y="61"/>
                  </a:cubicBezTo>
                  <a:cubicBezTo>
                    <a:pt x="395" y="61"/>
                    <a:pt x="393" y="62"/>
                    <a:pt x="392" y="62"/>
                  </a:cubicBezTo>
                  <a:cubicBezTo>
                    <a:pt x="388" y="63"/>
                    <a:pt x="384" y="64"/>
                    <a:pt x="380" y="65"/>
                  </a:cubicBezTo>
                  <a:cubicBezTo>
                    <a:pt x="379" y="66"/>
                    <a:pt x="378" y="66"/>
                    <a:pt x="376" y="67"/>
                  </a:cubicBezTo>
                  <a:cubicBezTo>
                    <a:pt x="323" y="83"/>
                    <a:pt x="271" y="99"/>
                    <a:pt x="219" y="113"/>
                  </a:cubicBezTo>
                  <a:cubicBezTo>
                    <a:pt x="146" y="133"/>
                    <a:pt x="74" y="153"/>
                    <a:pt x="0" y="171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82" y="154"/>
                    <a:pt x="151" y="135"/>
                    <a:pt x="220" y="116"/>
                  </a:cubicBezTo>
                  <a:cubicBezTo>
                    <a:pt x="273" y="102"/>
                    <a:pt x="326" y="85"/>
                    <a:pt x="380" y="6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9" name="Freeform 383"/>
            <p:cNvSpPr>
              <a:spLocks/>
            </p:cNvSpPr>
            <p:nvPr userDrawn="1"/>
          </p:nvSpPr>
          <p:spPr bwMode="auto">
            <a:xfrm>
              <a:off x="6045200" y="5453063"/>
              <a:ext cx="12700" cy="4763"/>
            </a:xfrm>
            <a:custGeom>
              <a:avLst/>
              <a:gdLst>
                <a:gd name="T0" fmla="*/ 5 w 5"/>
                <a:gd name="T1" fmla="*/ 2 h 2"/>
                <a:gd name="T2" fmla="*/ 1 w 5"/>
                <a:gd name="T3" fmla="*/ 0 h 2"/>
                <a:gd name="T4" fmla="*/ 0 w 5"/>
                <a:gd name="T5" fmla="*/ 0 h 2"/>
                <a:gd name="T6" fmla="*/ 5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cubicBezTo>
                    <a:pt x="4" y="2"/>
                    <a:pt x="2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2" y="1"/>
                    <a:pt x="3" y="2"/>
                    <a:pt x="5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0" name="Freeform 384"/>
            <p:cNvSpPr>
              <a:spLocks/>
            </p:cNvSpPr>
            <p:nvPr userDrawn="1"/>
          </p:nvSpPr>
          <p:spPr bwMode="auto">
            <a:xfrm>
              <a:off x="4017962" y="5059363"/>
              <a:ext cx="1939925" cy="382588"/>
            </a:xfrm>
            <a:custGeom>
              <a:avLst/>
              <a:gdLst>
                <a:gd name="T0" fmla="*/ 462 w 716"/>
                <a:gd name="T1" fmla="*/ 73 h 140"/>
                <a:gd name="T2" fmla="*/ 535 w 716"/>
                <a:gd name="T3" fmla="*/ 94 h 140"/>
                <a:gd name="T4" fmla="*/ 545 w 716"/>
                <a:gd name="T5" fmla="*/ 97 h 140"/>
                <a:gd name="T6" fmla="*/ 555 w 716"/>
                <a:gd name="T7" fmla="*/ 100 h 140"/>
                <a:gd name="T8" fmla="*/ 565 w 716"/>
                <a:gd name="T9" fmla="*/ 102 h 140"/>
                <a:gd name="T10" fmla="*/ 576 w 716"/>
                <a:gd name="T11" fmla="*/ 105 h 140"/>
                <a:gd name="T12" fmla="*/ 586 w 716"/>
                <a:gd name="T13" fmla="*/ 108 h 140"/>
                <a:gd name="T14" fmla="*/ 596 w 716"/>
                <a:gd name="T15" fmla="*/ 111 h 140"/>
                <a:gd name="T16" fmla="*/ 606 w 716"/>
                <a:gd name="T17" fmla="*/ 113 h 140"/>
                <a:gd name="T18" fmla="*/ 616 w 716"/>
                <a:gd name="T19" fmla="*/ 116 h 140"/>
                <a:gd name="T20" fmla="*/ 626 w 716"/>
                <a:gd name="T21" fmla="*/ 119 h 140"/>
                <a:gd name="T22" fmla="*/ 636 w 716"/>
                <a:gd name="T23" fmla="*/ 121 h 140"/>
                <a:gd name="T24" fmla="*/ 646 w 716"/>
                <a:gd name="T25" fmla="*/ 124 h 140"/>
                <a:gd name="T26" fmla="*/ 653 w 716"/>
                <a:gd name="T27" fmla="*/ 126 h 140"/>
                <a:gd name="T28" fmla="*/ 696 w 716"/>
                <a:gd name="T29" fmla="*/ 136 h 140"/>
                <a:gd name="T30" fmla="*/ 673 w 716"/>
                <a:gd name="T31" fmla="*/ 127 h 140"/>
                <a:gd name="T32" fmla="*/ 664 w 716"/>
                <a:gd name="T33" fmla="*/ 125 h 140"/>
                <a:gd name="T34" fmla="*/ 656 w 716"/>
                <a:gd name="T35" fmla="*/ 123 h 140"/>
                <a:gd name="T36" fmla="*/ 646 w 716"/>
                <a:gd name="T37" fmla="*/ 121 h 140"/>
                <a:gd name="T38" fmla="*/ 636 w 716"/>
                <a:gd name="T39" fmla="*/ 118 h 140"/>
                <a:gd name="T40" fmla="*/ 626 w 716"/>
                <a:gd name="T41" fmla="*/ 116 h 140"/>
                <a:gd name="T42" fmla="*/ 615 w 716"/>
                <a:gd name="T43" fmla="*/ 113 h 140"/>
                <a:gd name="T44" fmla="*/ 605 w 716"/>
                <a:gd name="T45" fmla="*/ 110 h 140"/>
                <a:gd name="T46" fmla="*/ 595 w 716"/>
                <a:gd name="T47" fmla="*/ 107 h 140"/>
                <a:gd name="T48" fmla="*/ 585 w 716"/>
                <a:gd name="T49" fmla="*/ 105 h 140"/>
                <a:gd name="T50" fmla="*/ 575 w 716"/>
                <a:gd name="T51" fmla="*/ 102 h 140"/>
                <a:gd name="T52" fmla="*/ 565 w 716"/>
                <a:gd name="T53" fmla="*/ 99 h 140"/>
                <a:gd name="T54" fmla="*/ 555 w 716"/>
                <a:gd name="T55" fmla="*/ 96 h 140"/>
                <a:gd name="T56" fmla="*/ 545 w 716"/>
                <a:gd name="T57" fmla="*/ 93 h 140"/>
                <a:gd name="T58" fmla="*/ 534 w 716"/>
                <a:gd name="T59" fmla="*/ 90 h 140"/>
                <a:gd name="T60" fmla="*/ 221 w 716"/>
                <a:gd name="T61" fmla="*/ 12 h 140"/>
                <a:gd name="T62" fmla="*/ 20 w 716"/>
                <a:gd name="T63" fmla="*/ 2 h 140"/>
                <a:gd name="T64" fmla="*/ 0 w 716"/>
                <a:gd name="T65" fmla="*/ 7 h 140"/>
                <a:gd name="T66" fmla="*/ 220 w 716"/>
                <a:gd name="T67" fmla="*/ 1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6" h="140">
                  <a:moveTo>
                    <a:pt x="220" y="15"/>
                  </a:moveTo>
                  <a:cubicBezTo>
                    <a:pt x="307" y="31"/>
                    <a:pt x="386" y="52"/>
                    <a:pt x="462" y="73"/>
                  </a:cubicBezTo>
                  <a:cubicBezTo>
                    <a:pt x="485" y="80"/>
                    <a:pt x="508" y="86"/>
                    <a:pt x="531" y="93"/>
                  </a:cubicBezTo>
                  <a:cubicBezTo>
                    <a:pt x="533" y="93"/>
                    <a:pt x="534" y="93"/>
                    <a:pt x="535" y="94"/>
                  </a:cubicBezTo>
                  <a:cubicBezTo>
                    <a:pt x="537" y="94"/>
                    <a:pt x="539" y="95"/>
                    <a:pt x="541" y="96"/>
                  </a:cubicBezTo>
                  <a:cubicBezTo>
                    <a:pt x="543" y="96"/>
                    <a:pt x="544" y="96"/>
                    <a:pt x="545" y="97"/>
                  </a:cubicBezTo>
                  <a:cubicBezTo>
                    <a:pt x="547" y="97"/>
                    <a:pt x="549" y="98"/>
                    <a:pt x="551" y="98"/>
                  </a:cubicBezTo>
                  <a:cubicBezTo>
                    <a:pt x="553" y="99"/>
                    <a:pt x="554" y="99"/>
                    <a:pt x="555" y="100"/>
                  </a:cubicBezTo>
                  <a:cubicBezTo>
                    <a:pt x="557" y="100"/>
                    <a:pt x="559" y="101"/>
                    <a:pt x="561" y="101"/>
                  </a:cubicBezTo>
                  <a:cubicBezTo>
                    <a:pt x="563" y="102"/>
                    <a:pt x="564" y="102"/>
                    <a:pt x="565" y="102"/>
                  </a:cubicBezTo>
                  <a:cubicBezTo>
                    <a:pt x="567" y="103"/>
                    <a:pt x="569" y="103"/>
                    <a:pt x="571" y="104"/>
                  </a:cubicBezTo>
                  <a:cubicBezTo>
                    <a:pt x="573" y="104"/>
                    <a:pt x="574" y="105"/>
                    <a:pt x="576" y="105"/>
                  </a:cubicBezTo>
                  <a:cubicBezTo>
                    <a:pt x="577" y="106"/>
                    <a:pt x="579" y="106"/>
                    <a:pt x="581" y="107"/>
                  </a:cubicBezTo>
                  <a:cubicBezTo>
                    <a:pt x="583" y="107"/>
                    <a:pt x="584" y="108"/>
                    <a:pt x="586" y="108"/>
                  </a:cubicBezTo>
                  <a:cubicBezTo>
                    <a:pt x="587" y="108"/>
                    <a:pt x="589" y="109"/>
                    <a:pt x="591" y="109"/>
                  </a:cubicBezTo>
                  <a:cubicBezTo>
                    <a:pt x="593" y="110"/>
                    <a:pt x="594" y="110"/>
                    <a:pt x="596" y="111"/>
                  </a:cubicBezTo>
                  <a:cubicBezTo>
                    <a:pt x="597" y="111"/>
                    <a:pt x="599" y="112"/>
                    <a:pt x="601" y="112"/>
                  </a:cubicBezTo>
                  <a:cubicBezTo>
                    <a:pt x="602" y="113"/>
                    <a:pt x="604" y="113"/>
                    <a:pt x="606" y="113"/>
                  </a:cubicBezTo>
                  <a:cubicBezTo>
                    <a:pt x="607" y="114"/>
                    <a:pt x="609" y="114"/>
                    <a:pt x="610" y="115"/>
                  </a:cubicBezTo>
                  <a:cubicBezTo>
                    <a:pt x="612" y="115"/>
                    <a:pt x="614" y="116"/>
                    <a:pt x="616" y="116"/>
                  </a:cubicBezTo>
                  <a:cubicBezTo>
                    <a:pt x="617" y="116"/>
                    <a:pt x="618" y="117"/>
                    <a:pt x="620" y="117"/>
                  </a:cubicBezTo>
                  <a:cubicBezTo>
                    <a:pt x="622" y="118"/>
                    <a:pt x="624" y="118"/>
                    <a:pt x="626" y="119"/>
                  </a:cubicBezTo>
                  <a:cubicBezTo>
                    <a:pt x="627" y="119"/>
                    <a:pt x="628" y="119"/>
                    <a:pt x="629" y="120"/>
                  </a:cubicBezTo>
                  <a:cubicBezTo>
                    <a:pt x="632" y="120"/>
                    <a:pt x="634" y="121"/>
                    <a:pt x="636" y="121"/>
                  </a:cubicBezTo>
                  <a:cubicBezTo>
                    <a:pt x="637" y="122"/>
                    <a:pt x="638" y="122"/>
                    <a:pt x="638" y="122"/>
                  </a:cubicBezTo>
                  <a:cubicBezTo>
                    <a:pt x="641" y="123"/>
                    <a:pt x="643" y="123"/>
                    <a:pt x="646" y="124"/>
                  </a:cubicBezTo>
                  <a:cubicBezTo>
                    <a:pt x="646" y="124"/>
                    <a:pt x="647" y="124"/>
                    <a:pt x="647" y="124"/>
                  </a:cubicBezTo>
                  <a:cubicBezTo>
                    <a:pt x="649" y="125"/>
                    <a:pt x="651" y="125"/>
                    <a:pt x="653" y="126"/>
                  </a:cubicBezTo>
                  <a:cubicBezTo>
                    <a:pt x="655" y="126"/>
                    <a:pt x="657" y="127"/>
                    <a:pt x="659" y="127"/>
                  </a:cubicBezTo>
                  <a:cubicBezTo>
                    <a:pt x="672" y="130"/>
                    <a:pt x="684" y="133"/>
                    <a:pt x="696" y="136"/>
                  </a:cubicBezTo>
                  <a:cubicBezTo>
                    <a:pt x="703" y="137"/>
                    <a:pt x="709" y="139"/>
                    <a:pt x="716" y="140"/>
                  </a:cubicBezTo>
                  <a:cubicBezTo>
                    <a:pt x="702" y="136"/>
                    <a:pt x="688" y="132"/>
                    <a:pt x="673" y="127"/>
                  </a:cubicBezTo>
                  <a:cubicBezTo>
                    <a:pt x="671" y="127"/>
                    <a:pt x="668" y="126"/>
                    <a:pt x="666" y="126"/>
                  </a:cubicBezTo>
                  <a:cubicBezTo>
                    <a:pt x="665" y="126"/>
                    <a:pt x="665" y="125"/>
                    <a:pt x="664" y="125"/>
                  </a:cubicBezTo>
                  <a:cubicBezTo>
                    <a:pt x="663" y="125"/>
                    <a:pt x="661" y="125"/>
                    <a:pt x="660" y="124"/>
                  </a:cubicBezTo>
                  <a:cubicBezTo>
                    <a:pt x="659" y="124"/>
                    <a:pt x="657" y="124"/>
                    <a:pt x="656" y="123"/>
                  </a:cubicBezTo>
                  <a:cubicBezTo>
                    <a:pt x="655" y="123"/>
                    <a:pt x="654" y="123"/>
                    <a:pt x="653" y="123"/>
                  </a:cubicBezTo>
                  <a:cubicBezTo>
                    <a:pt x="651" y="122"/>
                    <a:pt x="648" y="121"/>
                    <a:pt x="646" y="121"/>
                  </a:cubicBezTo>
                  <a:cubicBezTo>
                    <a:pt x="645" y="120"/>
                    <a:pt x="643" y="120"/>
                    <a:pt x="642" y="120"/>
                  </a:cubicBezTo>
                  <a:cubicBezTo>
                    <a:pt x="640" y="119"/>
                    <a:pt x="638" y="119"/>
                    <a:pt x="636" y="118"/>
                  </a:cubicBezTo>
                  <a:cubicBezTo>
                    <a:pt x="634" y="118"/>
                    <a:pt x="633" y="117"/>
                    <a:pt x="631" y="117"/>
                  </a:cubicBezTo>
                  <a:cubicBezTo>
                    <a:pt x="629" y="116"/>
                    <a:pt x="628" y="116"/>
                    <a:pt x="626" y="116"/>
                  </a:cubicBezTo>
                  <a:cubicBezTo>
                    <a:pt x="624" y="115"/>
                    <a:pt x="622" y="115"/>
                    <a:pt x="621" y="114"/>
                  </a:cubicBezTo>
                  <a:cubicBezTo>
                    <a:pt x="619" y="114"/>
                    <a:pt x="617" y="113"/>
                    <a:pt x="615" y="113"/>
                  </a:cubicBezTo>
                  <a:cubicBezTo>
                    <a:pt x="614" y="112"/>
                    <a:pt x="612" y="112"/>
                    <a:pt x="610" y="112"/>
                  </a:cubicBezTo>
                  <a:cubicBezTo>
                    <a:pt x="609" y="111"/>
                    <a:pt x="607" y="111"/>
                    <a:pt x="605" y="110"/>
                  </a:cubicBezTo>
                  <a:cubicBezTo>
                    <a:pt x="604" y="110"/>
                    <a:pt x="602" y="109"/>
                    <a:pt x="600" y="109"/>
                  </a:cubicBezTo>
                  <a:cubicBezTo>
                    <a:pt x="598" y="108"/>
                    <a:pt x="597" y="108"/>
                    <a:pt x="595" y="107"/>
                  </a:cubicBezTo>
                  <a:cubicBezTo>
                    <a:pt x="593" y="107"/>
                    <a:pt x="591" y="106"/>
                    <a:pt x="590" y="106"/>
                  </a:cubicBezTo>
                  <a:cubicBezTo>
                    <a:pt x="588" y="105"/>
                    <a:pt x="587" y="105"/>
                    <a:pt x="585" y="105"/>
                  </a:cubicBezTo>
                  <a:cubicBezTo>
                    <a:pt x="583" y="104"/>
                    <a:pt x="581" y="104"/>
                    <a:pt x="579" y="103"/>
                  </a:cubicBezTo>
                  <a:cubicBezTo>
                    <a:pt x="578" y="103"/>
                    <a:pt x="576" y="102"/>
                    <a:pt x="575" y="102"/>
                  </a:cubicBezTo>
                  <a:cubicBezTo>
                    <a:pt x="573" y="101"/>
                    <a:pt x="571" y="101"/>
                    <a:pt x="569" y="100"/>
                  </a:cubicBezTo>
                  <a:cubicBezTo>
                    <a:pt x="568" y="100"/>
                    <a:pt x="566" y="99"/>
                    <a:pt x="565" y="99"/>
                  </a:cubicBezTo>
                  <a:cubicBezTo>
                    <a:pt x="563" y="98"/>
                    <a:pt x="561" y="98"/>
                    <a:pt x="559" y="97"/>
                  </a:cubicBezTo>
                  <a:cubicBezTo>
                    <a:pt x="557" y="97"/>
                    <a:pt x="556" y="97"/>
                    <a:pt x="555" y="96"/>
                  </a:cubicBezTo>
                  <a:cubicBezTo>
                    <a:pt x="553" y="96"/>
                    <a:pt x="551" y="95"/>
                    <a:pt x="549" y="94"/>
                  </a:cubicBezTo>
                  <a:cubicBezTo>
                    <a:pt x="547" y="94"/>
                    <a:pt x="546" y="94"/>
                    <a:pt x="545" y="93"/>
                  </a:cubicBezTo>
                  <a:cubicBezTo>
                    <a:pt x="542" y="93"/>
                    <a:pt x="540" y="92"/>
                    <a:pt x="538" y="92"/>
                  </a:cubicBezTo>
                  <a:cubicBezTo>
                    <a:pt x="537" y="91"/>
                    <a:pt x="536" y="91"/>
                    <a:pt x="534" y="90"/>
                  </a:cubicBezTo>
                  <a:cubicBezTo>
                    <a:pt x="511" y="84"/>
                    <a:pt x="487" y="77"/>
                    <a:pt x="463" y="70"/>
                  </a:cubicBezTo>
                  <a:cubicBezTo>
                    <a:pt x="387" y="50"/>
                    <a:pt x="308" y="28"/>
                    <a:pt x="221" y="12"/>
                  </a:cubicBezTo>
                  <a:cubicBezTo>
                    <a:pt x="174" y="4"/>
                    <a:pt x="129" y="0"/>
                    <a:pt x="84" y="0"/>
                  </a:cubicBezTo>
                  <a:cubicBezTo>
                    <a:pt x="63" y="0"/>
                    <a:pt x="41" y="1"/>
                    <a:pt x="20" y="2"/>
                  </a:cubicBezTo>
                  <a:cubicBezTo>
                    <a:pt x="18" y="3"/>
                    <a:pt x="16" y="3"/>
                    <a:pt x="14" y="3"/>
                  </a:cubicBezTo>
                  <a:cubicBezTo>
                    <a:pt x="9" y="4"/>
                    <a:pt x="5" y="6"/>
                    <a:pt x="0" y="7"/>
                  </a:cubicBezTo>
                  <a:cubicBezTo>
                    <a:pt x="28" y="4"/>
                    <a:pt x="56" y="3"/>
                    <a:pt x="84" y="3"/>
                  </a:cubicBezTo>
                  <a:cubicBezTo>
                    <a:pt x="129" y="3"/>
                    <a:pt x="174" y="7"/>
                    <a:pt x="220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1" name="Freeform 385"/>
            <p:cNvSpPr>
              <a:spLocks/>
            </p:cNvSpPr>
            <p:nvPr userDrawn="1"/>
          </p:nvSpPr>
          <p:spPr bwMode="auto">
            <a:xfrm>
              <a:off x="6099175" y="5473700"/>
              <a:ext cx="295275" cy="82550"/>
            </a:xfrm>
            <a:custGeom>
              <a:avLst/>
              <a:gdLst>
                <a:gd name="T0" fmla="*/ 0 w 109"/>
                <a:gd name="T1" fmla="*/ 0 h 30"/>
                <a:gd name="T2" fmla="*/ 10 w 109"/>
                <a:gd name="T3" fmla="*/ 6 h 30"/>
                <a:gd name="T4" fmla="*/ 86 w 109"/>
                <a:gd name="T5" fmla="*/ 27 h 30"/>
                <a:gd name="T6" fmla="*/ 97 w 109"/>
                <a:gd name="T7" fmla="*/ 30 h 30"/>
                <a:gd name="T8" fmla="*/ 109 w 109"/>
                <a:gd name="T9" fmla="*/ 30 h 30"/>
                <a:gd name="T10" fmla="*/ 87 w 109"/>
                <a:gd name="T11" fmla="*/ 24 h 30"/>
                <a:gd name="T12" fmla="*/ 0 w 10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0">
                  <a:moveTo>
                    <a:pt x="0" y="0"/>
                  </a:moveTo>
                  <a:cubicBezTo>
                    <a:pt x="4" y="2"/>
                    <a:pt x="7" y="4"/>
                    <a:pt x="10" y="6"/>
                  </a:cubicBezTo>
                  <a:cubicBezTo>
                    <a:pt x="35" y="13"/>
                    <a:pt x="60" y="20"/>
                    <a:pt x="86" y="27"/>
                  </a:cubicBezTo>
                  <a:cubicBezTo>
                    <a:pt x="89" y="28"/>
                    <a:pt x="94" y="29"/>
                    <a:pt x="97" y="30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1" y="28"/>
                    <a:pt x="94" y="26"/>
                    <a:pt x="87" y="24"/>
                  </a:cubicBezTo>
                  <a:cubicBezTo>
                    <a:pt x="57" y="16"/>
                    <a:pt x="29" y="8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2" name="Freeform 386"/>
            <p:cNvSpPr>
              <a:spLocks/>
            </p:cNvSpPr>
            <p:nvPr userDrawn="1"/>
          </p:nvSpPr>
          <p:spPr bwMode="auto">
            <a:xfrm>
              <a:off x="4056063" y="5040313"/>
              <a:ext cx="1955800" cy="417513"/>
            </a:xfrm>
            <a:custGeom>
              <a:avLst/>
              <a:gdLst>
                <a:gd name="T0" fmla="*/ 228 w 722"/>
                <a:gd name="T1" fmla="*/ 14 h 153"/>
                <a:gd name="T2" fmla="*/ 527 w 722"/>
                <a:gd name="T3" fmla="*/ 92 h 153"/>
                <a:gd name="T4" fmla="*/ 537 w 722"/>
                <a:gd name="T5" fmla="*/ 96 h 153"/>
                <a:gd name="T6" fmla="*/ 547 w 722"/>
                <a:gd name="T7" fmla="*/ 99 h 153"/>
                <a:gd name="T8" fmla="*/ 557 w 722"/>
                <a:gd name="T9" fmla="*/ 102 h 153"/>
                <a:gd name="T10" fmla="*/ 567 w 722"/>
                <a:gd name="T11" fmla="*/ 105 h 153"/>
                <a:gd name="T12" fmla="*/ 577 w 722"/>
                <a:gd name="T13" fmla="*/ 108 h 153"/>
                <a:gd name="T14" fmla="*/ 587 w 722"/>
                <a:gd name="T15" fmla="*/ 112 h 153"/>
                <a:gd name="T16" fmla="*/ 597 w 722"/>
                <a:gd name="T17" fmla="*/ 115 h 153"/>
                <a:gd name="T18" fmla="*/ 607 w 722"/>
                <a:gd name="T19" fmla="*/ 118 h 153"/>
                <a:gd name="T20" fmla="*/ 616 w 722"/>
                <a:gd name="T21" fmla="*/ 121 h 153"/>
                <a:gd name="T22" fmla="*/ 626 w 722"/>
                <a:gd name="T23" fmla="*/ 124 h 153"/>
                <a:gd name="T24" fmla="*/ 636 w 722"/>
                <a:gd name="T25" fmla="*/ 127 h 153"/>
                <a:gd name="T26" fmla="*/ 645 w 722"/>
                <a:gd name="T27" fmla="*/ 130 h 153"/>
                <a:gd name="T28" fmla="*/ 653 w 722"/>
                <a:gd name="T29" fmla="*/ 133 h 153"/>
                <a:gd name="T30" fmla="*/ 659 w 722"/>
                <a:gd name="T31" fmla="*/ 134 h 153"/>
                <a:gd name="T32" fmla="*/ 722 w 722"/>
                <a:gd name="T33" fmla="*/ 153 h 153"/>
                <a:gd name="T34" fmla="*/ 673 w 722"/>
                <a:gd name="T35" fmla="*/ 135 h 153"/>
                <a:gd name="T36" fmla="*/ 662 w 722"/>
                <a:gd name="T37" fmla="*/ 132 h 153"/>
                <a:gd name="T38" fmla="*/ 658 w 722"/>
                <a:gd name="T39" fmla="*/ 131 h 153"/>
                <a:gd name="T40" fmla="*/ 648 w 722"/>
                <a:gd name="T41" fmla="*/ 128 h 153"/>
                <a:gd name="T42" fmla="*/ 637 w 722"/>
                <a:gd name="T43" fmla="*/ 124 h 153"/>
                <a:gd name="T44" fmla="*/ 627 w 722"/>
                <a:gd name="T45" fmla="*/ 121 h 153"/>
                <a:gd name="T46" fmla="*/ 616 w 722"/>
                <a:gd name="T47" fmla="*/ 118 h 153"/>
                <a:gd name="T48" fmla="*/ 606 w 722"/>
                <a:gd name="T49" fmla="*/ 114 h 153"/>
                <a:gd name="T50" fmla="*/ 595 w 722"/>
                <a:gd name="T51" fmla="*/ 111 h 153"/>
                <a:gd name="T52" fmla="*/ 585 w 722"/>
                <a:gd name="T53" fmla="*/ 108 h 153"/>
                <a:gd name="T54" fmla="*/ 575 w 722"/>
                <a:gd name="T55" fmla="*/ 104 h 153"/>
                <a:gd name="T56" fmla="*/ 564 w 722"/>
                <a:gd name="T57" fmla="*/ 101 h 153"/>
                <a:gd name="T58" fmla="*/ 554 w 722"/>
                <a:gd name="T59" fmla="*/ 98 h 153"/>
                <a:gd name="T60" fmla="*/ 544 w 722"/>
                <a:gd name="T61" fmla="*/ 94 h 153"/>
                <a:gd name="T62" fmla="*/ 534 w 722"/>
                <a:gd name="T63" fmla="*/ 91 h 153"/>
                <a:gd name="T64" fmla="*/ 466 w 722"/>
                <a:gd name="T65" fmla="*/ 70 h 153"/>
                <a:gd name="T66" fmla="*/ 104 w 722"/>
                <a:gd name="T67" fmla="*/ 0 h 153"/>
                <a:gd name="T68" fmla="*/ 14 w 722"/>
                <a:gd name="T69" fmla="*/ 6 h 153"/>
                <a:gd name="T70" fmla="*/ 6 w 722"/>
                <a:gd name="T71" fmla="*/ 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2" h="153">
                  <a:moveTo>
                    <a:pt x="104" y="3"/>
                  </a:moveTo>
                  <a:cubicBezTo>
                    <a:pt x="144" y="3"/>
                    <a:pt x="186" y="6"/>
                    <a:pt x="228" y="14"/>
                  </a:cubicBezTo>
                  <a:cubicBezTo>
                    <a:pt x="313" y="29"/>
                    <a:pt x="391" y="50"/>
                    <a:pt x="464" y="73"/>
                  </a:cubicBezTo>
                  <a:cubicBezTo>
                    <a:pt x="486" y="79"/>
                    <a:pt x="507" y="86"/>
                    <a:pt x="527" y="92"/>
                  </a:cubicBezTo>
                  <a:cubicBezTo>
                    <a:pt x="528" y="93"/>
                    <a:pt x="530" y="93"/>
                    <a:pt x="531" y="93"/>
                  </a:cubicBezTo>
                  <a:cubicBezTo>
                    <a:pt x="533" y="94"/>
                    <a:pt x="535" y="95"/>
                    <a:pt x="537" y="96"/>
                  </a:cubicBezTo>
                  <a:cubicBezTo>
                    <a:pt x="538" y="96"/>
                    <a:pt x="540" y="96"/>
                    <a:pt x="541" y="97"/>
                  </a:cubicBezTo>
                  <a:cubicBezTo>
                    <a:pt x="543" y="97"/>
                    <a:pt x="545" y="98"/>
                    <a:pt x="547" y="99"/>
                  </a:cubicBezTo>
                  <a:cubicBezTo>
                    <a:pt x="548" y="99"/>
                    <a:pt x="550" y="100"/>
                    <a:pt x="551" y="100"/>
                  </a:cubicBezTo>
                  <a:cubicBezTo>
                    <a:pt x="553" y="101"/>
                    <a:pt x="555" y="101"/>
                    <a:pt x="557" y="102"/>
                  </a:cubicBezTo>
                  <a:cubicBezTo>
                    <a:pt x="558" y="102"/>
                    <a:pt x="560" y="103"/>
                    <a:pt x="561" y="103"/>
                  </a:cubicBezTo>
                  <a:cubicBezTo>
                    <a:pt x="563" y="104"/>
                    <a:pt x="565" y="105"/>
                    <a:pt x="567" y="105"/>
                  </a:cubicBezTo>
                  <a:cubicBezTo>
                    <a:pt x="569" y="106"/>
                    <a:pt x="570" y="106"/>
                    <a:pt x="571" y="106"/>
                  </a:cubicBezTo>
                  <a:cubicBezTo>
                    <a:pt x="573" y="107"/>
                    <a:pt x="575" y="108"/>
                    <a:pt x="577" y="108"/>
                  </a:cubicBezTo>
                  <a:cubicBezTo>
                    <a:pt x="579" y="109"/>
                    <a:pt x="580" y="109"/>
                    <a:pt x="581" y="110"/>
                  </a:cubicBezTo>
                  <a:cubicBezTo>
                    <a:pt x="583" y="110"/>
                    <a:pt x="585" y="111"/>
                    <a:pt x="587" y="112"/>
                  </a:cubicBezTo>
                  <a:cubicBezTo>
                    <a:pt x="589" y="112"/>
                    <a:pt x="590" y="113"/>
                    <a:pt x="591" y="113"/>
                  </a:cubicBezTo>
                  <a:cubicBezTo>
                    <a:pt x="593" y="114"/>
                    <a:pt x="595" y="114"/>
                    <a:pt x="597" y="115"/>
                  </a:cubicBezTo>
                  <a:cubicBezTo>
                    <a:pt x="598" y="115"/>
                    <a:pt x="600" y="116"/>
                    <a:pt x="601" y="116"/>
                  </a:cubicBezTo>
                  <a:cubicBezTo>
                    <a:pt x="603" y="117"/>
                    <a:pt x="605" y="117"/>
                    <a:pt x="607" y="118"/>
                  </a:cubicBezTo>
                  <a:cubicBezTo>
                    <a:pt x="608" y="118"/>
                    <a:pt x="610" y="119"/>
                    <a:pt x="611" y="119"/>
                  </a:cubicBezTo>
                  <a:cubicBezTo>
                    <a:pt x="613" y="120"/>
                    <a:pt x="615" y="120"/>
                    <a:pt x="616" y="121"/>
                  </a:cubicBezTo>
                  <a:cubicBezTo>
                    <a:pt x="618" y="122"/>
                    <a:pt x="620" y="122"/>
                    <a:pt x="622" y="123"/>
                  </a:cubicBezTo>
                  <a:cubicBezTo>
                    <a:pt x="623" y="123"/>
                    <a:pt x="625" y="124"/>
                    <a:pt x="626" y="124"/>
                  </a:cubicBezTo>
                  <a:cubicBezTo>
                    <a:pt x="628" y="125"/>
                    <a:pt x="630" y="125"/>
                    <a:pt x="632" y="126"/>
                  </a:cubicBezTo>
                  <a:cubicBezTo>
                    <a:pt x="633" y="126"/>
                    <a:pt x="634" y="127"/>
                    <a:pt x="636" y="127"/>
                  </a:cubicBezTo>
                  <a:cubicBezTo>
                    <a:pt x="638" y="128"/>
                    <a:pt x="640" y="128"/>
                    <a:pt x="642" y="129"/>
                  </a:cubicBezTo>
                  <a:cubicBezTo>
                    <a:pt x="643" y="129"/>
                    <a:pt x="644" y="130"/>
                    <a:pt x="645" y="130"/>
                  </a:cubicBezTo>
                  <a:cubicBezTo>
                    <a:pt x="647" y="131"/>
                    <a:pt x="649" y="131"/>
                    <a:pt x="652" y="132"/>
                  </a:cubicBezTo>
                  <a:cubicBezTo>
                    <a:pt x="652" y="132"/>
                    <a:pt x="653" y="132"/>
                    <a:pt x="653" y="133"/>
                  </a:cubicBezTo>
                  <a:cubicBezTo>
                    <a:pt x="654" y="133"/>
                    <a:pt x="655" y="133"/>
                    <a:pt x="656" y="134"/>
                  </a:cubicBezTo>
                  <a:cubicBezTo>
                    <a:pt x="657" y="134"/>
                    <a:pt x="658" y="134"/>
                    <a:pt x="659" y="134"/>
                  </a:cubicBezTo>
                  <a:cubicBezTo>
                    <a:pt x="674" y="139"/>
                    <a:pt x="688" y="143"/>
                    <a:pt x="702" y="147"/>
                  </a:cubicBezTo>
                  <a:cubicBezTo>
                    <a:pt x="709" y="149"/>
                    <a:pt x="715" y="151"/>
                    <a:pt x="722" y="153"/>
                  </a:cubicBezTo>
                  <a:cubicBezTo>
                    <a:pt x="708" y="148"/>
                    <a:pt x="694" y="143"/>
                    <a:pt x="679" y="137"/>
                  </a:cubicBezTo>
                  <a:cubicBezTo>
                    <a:pt x="677" y="137"/>
                    <a:pt x="675" y="136"/>
                    <a:pt x="673" y="135"/>
                  </a:cubicBezTo>
                  <a:cubicBezTo>
                    <a:pt x="672" y="135"/>
                    <a:pt x="671" y="135"/>
                    <a:pt x="671" y="135"/>
                  </a:cubicBezTo>
                  <a:cubicBezTo>
                    <a:pt x="668" y="134"/>
                    <a:pt x="665" y="133"/>
                    <a:pt x="662" y="132"/>
                  </a:cubicBezTo>
                  <a:cubicBezTo>
                    <a:pt x="661" y="132"/>
                    <a:pt x="660" y="131"/>
                    <a:pt x="659" y="131"/>
                  </a:cubicBezTo>
                  <a:cubicBezTo>
                    <a:pt x="658" y="131"/>
                    <a:pt x="658" y="131"/>
                    <a:pt x="658" y="131"/>
                  </a:cubicBezTo>
                  <a:cubicBezTo>
                    <a:pt x="656" y="130"/>
                    <a:pt x="654" y="130"/>
                    <a:pt x="652" y="129"/>
                  </a:cubicBezTo>
                  <a:cubicBezTo>
                    <a:pt x="651" y="129"/>
                    <a:pt x="649" y="128"/>
                    <a:pt x="648" y="128"/>
                  </a:cubicBezTo>
                  <a:cubicBezTo>
                    <a:pt x="646" y="127"/>
                    <a:pt x="644" y="126"/>
                    <a:pt x="642" y="126"/>
                  </a:cubicBezTo>
                  <a:cubicBezTo>
                    <a:pt x="640" y="125"/>
                    <a:pt x="639" y="125"/>
                    <a:pt x="637" y="124"/>
                  </a:cubicBezTo>
                  <a:cubicBezTo>
                    <a:pt x="635" y="124"/>
                    <a:pt x="634" y="123"/>
                    <a:pt x="632" y="123"/>
                  </a:cubicBezTo>
                  <a:cubicBezTo>
                    <a:pt x="630" y="122"/>
                    <a:pt x="628" y="122"/>
                    <a:pt x="627" y="121"/>
                  </a:cubicBezTo>
                  <a:cubicBezTo>
                    <a:pt x="625" y="120"/>
                    <a:pt x="623" y="120"/>
                    <a:pt x="622" y="119"/>
                  </a:cubicBezTo>
                  <a:cubicBezTo>
                    <a:pt x="620" y="119"/>
                    <a:pt x="618" y="118"/>
                    <a:pt x="616" y="118"/>
                  </a:cubicBezTo>
                  <a:cubicBezTo>
                    <a:pt x="615" y="117"/>
                    <a:pt x="613" y="117"/>
                    <a:pt x="611" y="116"/>
                  </a:cubicBezTo>
                  <a:cubicBezTo>
                    <a:pt x="610" y="116"/>
                    <a:pt x="608" y="115"/>
                    <a:pt x="606" y="114"/>
                  </a:cubicBezTo>
                  <a:cubicBezTo>
                    <a:pt x="604" y="114"/>
                    <a:pt x="603" y="113"/>
                    <a:pt x="601" y="113"/>
                  </a:cubicBezTo>
                  <a:cubicBezTo>
                    <a:pt x="599" y="112"/>
                    <a:pt x="597" y="112"/>
                    <a:pt x="595" y="111"/>
                  </a:cubicBezTo>
                  <a:cubicBezTo>
                    <a:pt x="594" y="111"/>
                    <a:pt x="593" y="110"/>
                    <a:pt x="591" y="110"/>
                  </a:cubicBezTo>
                  <a:cubicBezTo>
                    <a:pt x="589" y="109"/>
                    <a:pt x="587" y="108"/>
                    <a:pt x="585" y="108"/>
                  </a:cubicBezTo>
                  <a:cubicBezTo>
                    <a:pt x="584" y="107"/>
                    <a:pt x="582" y="107"/>
                    <a:pt x="581" y="106"/>
                  </a:cubicBezTo>
                  <a:cubicBezTo>
                    <a:pt x="579" y="106"/>
                    <a:pt x="577" y="105"/>
                    <a:pt x="575" y="104"/>
                  </a:cubicBezTo>
                  <a:cubicBezTo>
                    <a:pt x="573" y="104"/>
                    <a:pt x="572" y="103"/>
                    <a:pt x="571" y="103"/>
                  </a:cubicBezTo>
                  <a:cubicBezTo>
                    <a:pt x="569" y="102"/>
                    <a:pt x="567" y="102"/>
                    <a:pt x="564" y="101"/>
                  </a:cubicBezTo>
                  <a:cubicBezTo>
                    <a:pt x="563" y="101"/>
                    <a:pt x="562" y="100"/>
                    <a:pt x="561" y="100"/>
                  </a:cubicBezTo>
                  <a:cubicBezTo>
                    <a:pt x="558" y="99"/>
                    <a:pt x="556" y="98"/>
                    <a:pt x="554" y="98"/>
                  </a:cubicBezTo>
                  <a:cubicBezTo>
                    <a:pt x="553" y="97"/>
                    <a:pt x="552" y="97"/>
                    <a:pt x="550" y="96"/>
                  </a:cubicBezTo>
                  <a:cubicBezTo>
                    <a:pt x="548" y="96"/>
                    <a:pt x="546" y="95"/>
                    <a:pt x="544" y="94"/>
                  </a:cubicBezTo>
                  <a:cubicBezTo>
                    <a:pt x="543" y="94"/>
                    <a:pt x="542" y="94"/>
                    <a:pt x="540" y="93"/>
                  </a:cubicBezTo>
                  <a:cubicBezTo>
                    <a:pt x="538" y="93"/>
                    <a:pt x="536" y="92"/>
                    <a:pt x="534" y="91"/>
                  </a:cubicBezTo>
                  <a:cubicBezTo>
                    <a:pt x="533" y="91"/>
                    <a:pt x="531" y="90"/>
                    <a:pt x="530" y="90"/>
                  </a:cubicBezTo>
                  <a:cubicBezTo>
                    <a:pt x="509" y="83"/>
                    <a:pt x="488" y="76"/>
                    <a:pt x="466" y="70"/>
                  </a:cubicBezTo>
                  <a:cubicBezTo>
                    <a:pt x="392" y="48"/>
                    <a:pt x="314" y="26"/>
                    <a:pt x="229" y="11"/>
                  </a:cubicBezTo>
                  <a:cubicBezTo>
                    <a:pt x="186" y="3"/>
                    <a:pt x="145" y="0"/>
                    <a:pt x="104" y="0"/>
                  </a:cubicBezTo>
                  <a:cubicBezTo>
                    <a:pt x="80" y="0"/>
                    <a:pt x="58" y="1"/>
                    <a:pt x="35" y="3"/>
                  </a:cubicBezTo>
                  <a:cubicBezTo>
                    <a:pt x="28" y="4"/>
                    <a:pt x="21" y="5"/>
                    <a:pt x="14" y="6"/>
                  </a:cubicBezTo>
                  <a:cubicBezTo>
                    <a:pt x="9" y="7"/>
                    <a:pt x="5" y="9"/>
                    <a:pt x="0" y="10"/>
                  </a:cubicBezTo>
                  <a:cubicBezTo>
                    <a:pt x="2" y="10"/>
                    <a:pt x="4" y="10"/>
                    <a:pt x="6" y="9"/>
                  </a:cubicBezTo>
                  <a:cubicBezTo>
                    <a:pt x="38" y="5"/>
                    <a:pt x="71" y="3"/>
                    <a:pt x="104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3" name="Freeform 387"/>
            <p:cNvSpPr>
              <a:spLocks/>
            </p:cNvSpPr>
            <p:nvPr userDrawn="1"/>
          </p:nvSpPr>
          <p:spPr bwMode="auto">
            <a:xfrm>
              <a:off x="8283575" y="5502275"/>
              <a:ext cx="292100" cy="53975"/>
            </a:xfrm>
            <a:custGeom>
              <a:avLst/>
              <a:gdLst>
                <a:gd name="T0" fmla="*/ 44 w 108"/>
                <a:gd name="T1" fmla="*/ 12 h 20"/>
                <a:gd name="T2" fmla="*/ 2 w 108"/>
                <a:gd name="T3" fmla="*/ 20 h 20"/>
                <a:gd name="T4" fmla="*/ 0 w 108"/>
                <a:gd name="T5" fmla="*/ 20 h 20"/>
                <a:gd name="T6" fmla="*/ 17 w 108"/>
                <a:gd name="T7" fmla="*/ 20 h 20"/>
                <a:gd name="T8" fmla="*/ 45 w 108"/>
                <a:gd name="T9" fmla="*/ 15 h 20"/>
                <a:gd name="T10" fmla="*/ 88 w 108"/>
                <a:gd name="T11" fmla="*/ 7 h 20"/>
                <a:gd name="T12" fmla="*/ 103 w 108"/>
                <a:gd name="T13" fmla="*/ 3 h 20"/>
                <a:gd name="T14" fmla="*/ 108 w 108"/>
                <a:gd name="T15" fmla="*/ 0 h 20"/>
                <a:gd name="T16" fmla="*/ 100 w 108"/>
                <a:gd name="T17" fmla="*/ 2 h 20"/>
                <a:gd name="T18" fmla="*/ 44 w 108"/>
                <a:gd name="T1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20">
                  <a:moveTo>
                    <a:pt x="44" y="12"/>
                  </a:moveTo>
                  <a:cubicBezTo>
                    <a:pt x="31" y="15"/>
                    <a:pt x="17" y="18"/>
                    <a:pt x="2" y="20"/>
                  </a:cubicBezTo>
                  <a:cubicBezTo>
                    <a:pt x="2" y="20"/>
                    <a:pt x="1" y="20"/>
                    <a:pt x="0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27" y="19"/>
                    <a:pt x="36" y="17"/>
                    <a:pt x="45" y="15"/>
                  </a:cubicBezTo>
                  <a:cubicBezTo>
                    <a:pt x="59" y="12"/>
                    <a:pt x="74" y="10"/>
                    <a:pt x="88" y="7"/>
                  </a:cubicBezTo>
                  <a:cubicBezTo>
                    <a:pt x="93" y="6"/>
                    <a:pt x="98" y="4"/>
                    <a:pt x="103" y="3"/>
                  </a:cubicBezTo>
                  <a:cubicBezTo>
                    <a:pt x="105" y="2"/>
                    <a:pt x="106" y="1"/>
                    <a:pt x="108" y="0"/>
                  </a:cubicBezTo>
                  <a:cubicBezTo>
                    <a:pt x="105" y="1"/>
                    <a:pt x="103" y="1"/>
                    <a:pt x="100" y="2"/>
                  </a:cubicBezTo>
                  <a:cubicBezTo>
                    <a:pt x="81" y="5"/>
                    <a:pt x="63" y="8"/>
                    <a:pt x="44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4" name="Freeform 388"/>
            <p:cNvSpPr>
              <a:spLocks/>
            </p:cNvSpPr>
            <p:nvPr userDrawn="1"/>
          </p:nvSpPr>
          <p:spPr bwMode="auto">
            <a:xfrm>
              <a:off x="2308225" y="5075238"/>
              <a:ext cx="1644650" cy="481013"/>
            </a:xfrm>
            <a:custGeom>
              <a:avLst/>
              <a:gdLst>
                <a:gd name="T0" fmla="*/ 328 w 607"/>
                <a:gd name="T1" fmla="*/ 80 h 176"/>
                <a:gd name="T2" fmla="*/ 332 w 607"/>
                <a:gd name="T3" fmla="*/ 78 h 176"/>
                <a:gd name="T4" fmla="*/ 344 w 607"/>
                <a:gd name="T5" fmla="*/ 74 h 176"/>
                <a:gd name="T6" fmla="*/ 348 w 607"/>
                <a:gd name="T7" fmla="*/ 73 h 176"/>
                <a:gd name="T8" fmla="*/ 360 w 607"/>
                <a:gd name="T9" fmla="*/ 69 h 176"/>
                <a:gd name="T10" fmla="*/ 364 w 607"/>
                <a:gd name="T11" fmla="*/ 67 h 176"/>
                <a:gd name="T12" fmla="*/ 376 w 607"/>
                <a:gd name="T13" fmla="*/ 64 h 176"/>
                <a:gd name="T14" fmla="*/ 380 w 607"/>
                <a:gd name="T15" fmla="*/ 62 h 176"/>
                <a:gd name="T16" fmla="*/ 391 w 607"/>
                <a:gd name="T17" fmla="*/ 59 h 176"/>
                <a:gd name="T18" fmla="*/ 396 w 607"/>
                <a:gd name="T19" fmla="*/ 57 h 176"/>
                <a:gd name="T20" fmla="*/ 407 w 607"/>
                <a:gd name="T21" fmla="*/ 54 h 176"/>
                <a:gd name="T22" fmla="*/ 412 w 607"/>
                <a:gd name="T23" fmla="*/ 52 h 176"/>
                <a:gd name="T24" fmla="*/ 422 w 607"/>
                <a:gd name="T25" fmla="*/ 49 h 176"/>
                <a:gd name="T26" fmla="*/ 428 w 607"/>
                <a:gd name="T27" fmla="*/ 47 h 176"/>
                <a:gd name="T28" fmla="*/ 437 w 607"/>
                <a:gd name="T29" fmla="*/ 44 h 176"/>
                <a:gd name="T30" fmla="*/ 443 w 607"/>
                <a:gd name="T31" fmla="*/ 42 h 176"/>
                <a:gd name="T32" fmla="*/ 452 w 607"/>
                <a:gd name="T33" fmla="*/ 40 h 176"/>
                <a:gd name="T34" fmla="*/ 458 w 607"/>
                <a:gd name="T35" fmla="*/ 38 h 176"/>
                <a:gd name="T36" fmla="*/ 459 w 607"/>
                <a:gd name="T37" fmla="*/ 38 h 176"/>
                <a:gd name="T38" fmla="*/ 467 w 607"/>
                <a:gd name="T39" fmla="*/ 36 h 176"/>
                <a:gd name="T40" fmla="*/ 474 w 607"/>
                <a:gd name="T41" fmla="*/ 33 h 176"/>
                <a:gd name="T42" fmla="*/ 481 w 607"/>
                <a:gd name="T43" fmla="*/ 31 h 176"/>
                <a:gd name="T44" fmla="*/ 490 w 607"/>
                <a:gd name="T45" fmla="*/ 29 h 176"/>
                <a:gd name="T46" fmla="*/ 495 w 607"/>
                <a:gd name="T47" fmla="*/ 28 h 176"/>
                <a:gd name="T48" fmla="*/ 505 w 607"/>
                <a:gd name="T49" fmla="*/ 25 h 176"/>
                <a:gd name="T50" fmla="*/ 510 w 607"/>
                <a:gd name="T51" fmla="*/ 24 h 176"/>
                <a:gd name="T52" fmla="*/ 521 w 607"/>
                <a:gd name="T53" fmla="*/ 21 h 176"/>
                <a:gd name="T54" fmla="*/ 524 w 607"/>
                <a:gd name="T55" fmla="*/ 20 h 176"/>
                <a:gd name="T56" fmla="*/ 531 w 607"/>
                <a:gd name="T57" fmla="*/ 19 h 176"/>
                <a:gd name="T58" fmla="*/ 607 w 607"/>
                <a:gd name="T59" fmla="*/ 0 h 176"/>
                <a:gd name="T60" fmla="*/ 581 w 607"/>
                <a:gd name="T61" fmla="*/ 5 h 176"/>
                <a:gd name="T62" fmla="*/ 501 w 607"/>
                <a:gd name="T63" fmla="*/ 23 h 176"/>
                <a:gd name="T64" fmla="*/ 498 w 607"/>
                <a:gd name="T65" fmla="*/ 24 h 176"/>
                <a:gd name="T66" fmla="*/ 495 w 607"/>
                <a:gd name="T67" fmla="*/ 24 h 176"/>
                <a:gd name="T68" fmla="*/ 485 w 607"/>
                <a:gd name="T69" fmla="*/ 27 h 176"/>
                <a:gd name="T70" fmla="*/ 481 w 607"/>
                <a:gd name="T71" fmla="*/ 28 h 176"/>
                <a:gd name="T72" fmla="*/ 472 w 607"/>
                <a:gd name="T73" fmla="*/ 31 h 176"/>
                <a:gd name="T74" fmla="*/ 466 w 607"/>
                <a:gd name="T75" fmla="*/ 32 h 176"/>
                <a:gd name="T76" fmla="*/ 459 w 607"/>
                <a:gd name="T77" fmla="*/ 35 h 176"/>
                <a:gd name="T78" fmla="*/ 458 w 607"/>
                <a:gd name="T79" fmla="*/ 35 h 176"/>
                <a:gd name="T80" fmla="*/ 451 w 607"/>
                <a:gd name="T81" fmla="*/ 37 h 176"/>
                <a:gd name="T82" fmla="*/ 445 w 607"/>
                <a:gd name="T83" fmla="*/ 39 h 176"/>
                <a:gd name="T84" fmla="*/ 437 w 607"/>
                <a:gd name="T85" fmla="*/ 41 h 176"/>
                <a:gd name="T86" fmla="*/ 431 w 607"/>
                <a:gd name="T87" fmla="*/ 43 h 176"/>
                <a:gd name="T88" fmla="*/ 422 w 607"/>
                <a:gd name="T89" fmla="*/ 46 h 176"/>
                <a:gd name="T90" fmla="*/ 416 w 607"/>
                <a:gd name="T91" fmla="*/ 48 h 176"/>
                <a:gd name="T92" fmla="*/ 407 w 607"/>
                <a:gd name="T93" fmla="*/ 51 h 176"/>
                <a:gd name="T94" fmla="*/ 401 w 607"/>
                <a:gd name="T95" fmla="*/ 52 h 176"/>
                <a:gd name="T96" fmla="*/ 391 w 607"/>
                <a:gd name="T97" fmla="*/ 55 h 176"/>
                <a:gd name="T98" fmla="*/ 386 w 607"/>
                <a:gd name="T99" fmla="*/ 57 h 176"/>
                <a:gd name="T100" fmla="*/ 376 w 607"/>
                <a:gd name="T101" fmla="*/ 60 h 176"/>
                <a:gd name="T102" fmla="*/ 371 w 607"/>
                <a:gd name="T103" fmla="*/ 62 h 176"/>
                <a:gd name="T104" fmla="*/ 360 w 607"/>
                <a:gd name="T105" fmla="*/ 66 h 176"/>
                <a:gd name="T106" fmla="*/ 356 w 607"/>
                <a:gd name="T107" fmla="*/ 67 h 176"/>
                <a:gd name="T108" fmla="*/ 344 w 607"/>
                <a:gd name="T109" fmla="*/ 71 h 176"/>
                <a:gd name="T110" fmla="*/ 340 w 607"/>
                <a:gd name="T111" fmla="*/ 72 h 176"/>
                <a:gd name="T112" fmla="*/ 328 w 607"/>
                <a:gd name="T113" fmla="*/ 76 h 176"/>
                <a:gd name="T114" fmla="*/ 324 w 607"/>
                <a:gd name="T115" fmla="*/ 78 h 176"/>
                <a:gd name="T116" fmla="*/ 166 w 607"/>
                <a:gd name="T117" fmla="*/ 129 h 176"/>
                <a:gd name="T118" fmla="*/ 0 w 607"/>
                <a:gd name="T119" fmla="*/ 176 h 176"/>
                <a:gd name="T120" fmla="*/ 12 w 607"/>
                <a:gd name="T121" fmla="*/ 176 h 176"/>
                <a:gd name="T122" fmla="*/ 168 w 607"/>
                <a:gd name="T123" fmla="*/ 131 h 176"/>
                <a:gd name="T124" fmla="*/ 328 w 607"/>
                <a:gd name="T125" fmla="*/ 8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7" h="176">
                  <a:moveTo>
                    <a:pt x="328" y="80"/>
                  </a:moveTo>
                  <a:cubicBezTo>
                    <a:pt x="329" y="79"/>
                    <a:pt x="331" y="79"/>
                    <a:pt x="332" y="78"/>
                  </a:cubicBezTo>
                  <a:cubicBezTo>
                    <a:pt x="336" y="77"/>
                    <a:pt x="340" y="75"/>
                    <a:pt x="344" y="74"/>
                  </a:cubicBezTo>
                  <a:cubicBezTo>
                    <a:pt x="345" y="74"/>
                    <a:pt x="347" y="73"/>
                    <a:pt x="348" y="73"/>
                  </a:cubicBezTo>
                  <a:cubicBezTo>
                    <a:pt x="352" y="71"/>
                    <a:pt x="356" y="70"/>
                    <a:pt x="360" y="69"/>
                  </a:cubicBezTo>
                  <a:cubicBezTo>
                    <a:pt x="361" y="68"/>
                    <a:pt x="363" y="68"/>
                    <a:pt x="364" y="67"/>
                  </a:cubicBezTo>
                  <a:cubicBezTo>
                    <a:pt x="368" y="66"/>
                    <a:pt x="372" y="65"/>
                    <a:pt x="376" y="64"/>
                  </a:cubicBezTo>
                  <a:cubicBezTo>
                    <a:pt x="377" y="63"/>
                    <a:pt x="379" y="63"/>
                    <a:pt x="380" y="62"/>
                  </a:cubicBezTo>
                  <a:cubicBezTo>
                    <a:pt x="384" y="61"/>
                    <a:pt x="388" y="60"/>
                    <a:pt x="391" y="59"/>
                  </a:cubicBezTo>
                  <a:cubicBezTo>
                    <a:pt x="393" y="58"/>
                    <a:pt x="395" y="58"/>
                    <a:pt x="396" y="57"/>
                  </a:cubicBezTo>
                  <a:cubicBezTo>
                    <a:pt x="400" y="56"/>
                    <a:pt x="403" y="55"/>
                    <a:pt x="407" y="54"/>
                  </a:cubicBezTo>
                  <a:cubicBezTo>
                    <a:pt x="408" y="53"/>
                    <a:pt x="410" y="53"/>
                    <a:pt x="412" y="52"/>
                  </a:cubicBezTo>
                  <a:cubicBezTo>
                    <a:pt x="415" y="51"/>
                    <a:pt x="419" y="50"/>
                    <a:pt x="422" y="49"/>
                  </a:cubicBezTo>
                  <a:cubicBezTo>
                    <a:pt x="424" y="48"/>
                    <a:pt x="426" y="48"/>
                    <a:pt x="428" y="47"/>
                  </a:cubicBezTo>
                  <a:cubicBezTo>
                    <a:pt x="431" y="46"/>
                    <a:pt x="434" y="45"/>
                    <a:pt x="437" y="44"/>
                  </a:cubicBezTo>
                  <a:cubicBezTo>
                    <a:pt x="439" y="44"/>
                    <a:pt x="441" y="43"/>
                    <a:pt x="443" y="42"/>
                  </a:cubicBezTo>
                  <a:cubicBezTo>
                    <a:pt x="446" y="42"/>
                    <a:pt x="449" y="41"/>
                    <a:pt x="452" y="40"/>
                  </a:cubicBezTo>
                  <a:cubicBezTo>
                    <a:pt x="454" y="39"/>
                    <a:pt x="456" y="39"/>
                    <a:pt x="458" y="38"/>
                  </a:cubicBezTo>
                  <a:cubicBezTo>
                    <a:pt x="459" y="38"/>
                    <a:pt x="459" y="38"/>
                    <a:pt x="459" y="38"/>
                  </a:cubicBezTo>
                  <a:cubicBezTo>
                    <a:pt x="461" y="37"/>
                    <a:pt x="464" y="36"/>
                    <a:pt x="467" y="36"/>
                  </a:cubicBezTo>
                  <a:cubicBezTo>
                    <a:pt x="469" y="35"/>
                    <a:pt x="472" y="34"/>
                    <a:pt x="474" y="33"/>
                  </a:cubicBezTo>
                  <a:cubicBezTo>
                    <a:pt x="476" y="33"/>
                    <a:pt x="479" y="32"/>
                    <a:pt x="481" y="31"/>
                  </a:cubicBezTo>
                  <a:cubicBezTo>
                    <a:pt x="484" y="31"/>
                    <a:pt x="487" y="30"/>
                    <a:pt x="490" y="29"/>
                  </a:cubicBezTo>
                  <a:cubicBezTo>
                    <a:pt x="491" y="29"/>
                    <a:pt x="493" y="28"/>
                    <a:pt x="495" y="28"/>
                  </a:cubicBezTo>
                  <a:cubicBezTo>
                    <a:pt x="499" y="27"/>
                    <a:pt x="502" y="26"/>
                    <a:pt x="505" y="25"/>
                  </a:cubicBezTo>
                  <a:cubicBezTo>
                    <a:pt x="507" y="24"/>
                    <a:pt x="509" y="24"/>
                    <a:pt x="510" y="24"/>
                  </a:cubicBezTo>
                  <a:cubicBezTo>
                    <a:pt x="514" y="23"/>
                    <a:pt x="518" y="22"/>
                    <a:pt x="521" y="21"/>
                  </a:cubicBezTo>
                  <a:cubicBezTo>
                    <a:pt x="522" y="21"/>
                    <a:pt x="523" y="20"/>
                    <a:pt x="524" y="20"/>
                  </a:cubicBezTo>
                  <a:cubicBezTo>
                    <a:pt x="526" y="20"/>
                    <a:pt x="528" y="19"/>
                    <a:pt x="531" y="19"/>
                  </a:cubicBezTo>
                  <a:cubicBezTo>
                    <a:pt x="556" y="11"/>
                    <a:pt x="582" y="5"/>
                    <a:pt x="607" y="0"/>
                  </a:cubicBezTo>
                  <a:cubicBezTo>
                    <a:pt x="598" y="1"/>
                    <a:pt x="590" y="3"/>
                    <a:pt x="581" y="5"/>
                  </a:cubicBezTo>
                  <a:cubicBezTo>
                    <a:pt x="554" y="10"/>
                    <a:pt x="528" y="16"/>
                    <a:pt x="501" y="23"/>
                  </a:cubicBezTo>
                  <a:cubicBezTo>
                    <a:pt x="500" y="23"/>
                    <a:pt x="499" y="23"/>
                    <a:pt x="498" y="24"/>
                  </a:cubicBezTo>
                  <a:cubicBezTo>
                    <a:pt x="497" y="24"/>
                    <a:pt x="496" y="24"/>
                    <a:pt x="495" y="24"/>
                  </a:cubicBezTo>
                  <a:cubicBezTo>
                    <a:pt x="492" y="25"/>
                    <a:pt x="489" y="26"/>
                    <a:pt x="485" y="27"/>
                  </a:cubicBezTo>
                  <a:cubicBezTo>
                    <a:pt x="484" y="28"/>
                    <a:pt x="482" y="28"/>
                    <a:pt x="481" y="28"/>
                  </a:cubicBezTo>
                  <a:cubicBezTo>
                    <a:pt x="478" y="29"/>
                    <a:pt x="475" y="30"/>
                    <a:pt x="472" y="31"/>
                  </a:cubicBezTo>
                  <a:cubicBezTo>
                    <a:pt x="470" y="31"/>
                    <a:pt x="468" y="32"/>
                    <a:pt x="466" y="32"/>
                  </a:cubicBezTo>
                  <a:cubicBezTo>
                    <a:pt x="464" y="33"/>
                    <a:pt x="461" y="34"/>
                    <a:pt x="459" y="35"/>
                  </a:cubicBezTo>
                  <a:cubicBezTo>
                    <a:pt x="458" y="35"/>
                    <a:pt x="458" y="35"/>
                    <a:pt x="458" y="35"/>
                  </a:cubicBezTo>
                  <a:cubicBezTo>
                    <a:pt x="456" y="35"/>
                    <a:pt x="454" y="36"/>
                    <a:pt x="451" y="37"/>
                  </a:cubicBezTo>
                  <a:cubicBezTo>
                    <a:pt x="449" y="37"/>
                    <a:pt x="447" y="38"/>
                    <a:pt x="445" y="39"/>
                  </a:cubicBezTo>
                  <a:cubicBezTo>
                    <a:pt x="442" y="40"/>
                    <a:pt x="439" y="40"/>
                    <a:pt x="437" y="41"/>
                  </a:cubicBezTo>
                  <a:cubicBezTo>
                    <a:pt x="435" y="42"/>
                    <a:pt x="433" y="42"/>
                    <a:pt x="431" y="43"/>
                  </a:cubicBezTo>
                  <a:cubicBezTo>
                    <a:pt x="428" y="44"/>
                    <a:pt x="425" y="45"/>
                    <a:pt x="422" y="46"/>
                  </a:cubicBezTo>
                  <a:cubicBezTo>
                    <a:pt x="420" y="46"/>
                    <a:pt x="418" y="47"/>
                    <a:pt x="416" y="48"/>
                  </a:cubicBezTo>
                  <a:cubicBezTo>
                    <a:pt x="413" y="49"/>
                    <a:pt x="410" y="50"/>
                    <a:pt x="407" y="51"/>
                  </a:cubicBezTo>
                  <a:cubicBezTo>
                    <a:pt x="405" y="51"/>
                    <a:pt x="403" y="52"/>
                    <a:pt x="401" y="52"/>
                  </a:cubicBezTo>
                  <a:cubicBezTo>
                    <a:pt x="398" y="53"/>
                    <a:pt x="395" y="54"/>
                    <a:pt x="391" y="55"/>
                  </a:cubicBezTo>
                  <a:cubicBezTo>
                    <a:pt x="390" y="56"/>
                    <a:pt x="388" y="56"/>
                    <a:pt x="386" y="57"/>
                  </a:cubicBezTo>
                  <a:cubicBezTo>
                    <a:pt x="383" y="58"/>
                    <a:pt x="379" y="59"/>
                    <a:pt x="376" y="60"/>
                  </a:cubicBezTo>
                  <a:cubicBezTo>
                    <a:pt x="374" y="61"/>
                    <a:pt x="373" y="61"/>
                    <a:pt x="371" y="62"/>
                  </a:cubicBezTo>
                  <a:cubicBezTo>
                    <a:pt x="367" y="63"/>
                    <a:pt x="364" y="64"/>
                    <a:pt x="360" y="66"/>
                  </a:cubicBezTo>
                  <a:cubicBezTo>
                    <a:pt x="359" y="66"/>
                    <a:pt x="357" y="67"/>
                    <a:pt x="356" y="67"/>
                  </a:cubicBezTo>
                  <a:cubicBezTo>
                    <a:pt x="352" y="68"/>
                    <a:pt x="348" y="70"/>
                    <a:pt x="344" y="71"/>
                  </a:cubicBezTo>
                  <a:cubicBezTo>
                    <a:pt x="343" y="71"/>
                    <a:pt x="341" y="72"/>
                    <a:pt x="340" y="72"/>
                  </a:cubicBezTo>
                  <a:cubicBezTo>
                    <a:pt x="336" y="74"/>
                    <a:pt x="332" y="75"/>
                    <a:pt x="328" y="76"/>
                  </a:cubicBezTo>
                  <a:cubicBezTo>
                    <a:pt x="327" y="77"/>
                    <a:pt x="326" y="77"/>
                    <a:pt x="324" y="78"/>
                  </a:cubicBezTo>
                  <a:cubicBezTo>
                    <a:pt x="271" y="95"/>
                    <a:pt x="219" y="113"/>
                    <a:pt x="166" y="129"/>
                  </a:cubicBezTo>
                  <a:cubicBezTo>
                    <a:pt x="111" y="145"/>
                    <a:pt x="56" y="161"/>
                    <a:pt x="0" y="176"/>
                  </a:cubicBezTo>
                  <a:cubicBezTo>
                    <a:pt x="12" y="176"/>
                    <a:pt x="12" y="176"/>
                    <a:pt x="12" y="176"/>
                  </a:cubicBezTo>
                  <a:cubicBezTo>
                    <a:pt x="64" y="162"/>
                    <a:pt x="116" y="147"/>
                    <a:pt x="168" y="131"/>
                  </a:cubicBezTo>
                  <a:cubicBezTo>
                    <a:pt x="221" y="116"/>
                    <a:pt x="274" y="98"/>
                    <a:pt x="328" y="8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5" name="Freeform 389"/>
            <p:cNvSpPr>
              <a:spLocks/>
            </p:cNvSpPr>
            <p:nvPr userDrawn="1"/>
          </p:nvSpPr>
          <p:spPr bwMode="auto">
            <a:xfrm>
              <a:off x="2460625" y="5062538"/>
              <a:ext cx="1563688" cy="493713"/>
            </a:xfrm>
            <a:custGeom>
              <a:avLst/>
              <a:gdLst>
                <a:gd name="T0" fmla="*/ 287 w 577"/>
                <a:gd name="T1" fmla="*/ 89 h 181"/>
                <a:gd name="T2" fmla="*/ 303 w 577"/>
                <a:gd name="T3" fmla="*/ 83 h 181"/>
                <a:gd name="T4" fmla="*/ 320 w 577"/>
                <a:gd name="T5" fmla="*/ 77 h 181"/>
                <a:gd name="T6" fmla="*/ 336 w 577"/>
                <a:gd name="T7" fmla="*/ 71 h 181"/>
                <a:gd name="T8" fmla="*/ 352 w 577"/>
                <a:gd name="T9" fmla="*/ 66 h 181"/>
                <a:gd name="T10" fmla="*/ 368 w 577"/>
                <a:gd name="T11" fmla="*/ 60 h 181"/>
                <a:gd name="T12" fmla="*/ 383 w 577"/>
                <a:gd name="T13" fmla="*/ 55 h 181"/>
                <a:gd name="T14" fmla="*/ 399 w 577"/>
                <a:gd name="T15" fmla="*/ 50 h 181"/>
                <a:gd name="T16" fmla="*/ 414 w 577"/>
                <a:gd name="T17" fmla="*/ 45 h 181"/>
                <a:gd name="T18" fmla="*/ 423 w 577"/>
                <a:gd name="T19" fmla="*/ 42 h 181"/>
                <a:gd name="T20" fmla="*/ 438 w 577"/>
                <a:gd name="T21" fmla="*/ 37 h 181"/>
                <a:gd name="T22" fmla="*/ 452 w 577"/>
                <a:gd name="T23" fmla="*/ 33 h 181"/>
                <a:gd name="T24" fmla="*/ 467 w 577"/>
                <a:gd name="T25" fmla="*/ 29 h 181"/>
                <a:gd name="T26" fmla="*/ 481 w 577"/>
                <a:gd name="T27" fmla="*/ 25 h 181"/>
                <a:gd name="T28" fmla="*/ 495 w 577"/>
                <a:gd name="T29" fmla="*/ 21 h 181"/>
                <a:gd name="T30" fmla="*/ 577 w 577"/>
                <a:gd name="T31" fmla="*/ 0 h 181"/>
                <a:gd name="T32" fmla="*/ 475 w 577"/>
                <a:gd name="T33" fmla="*/ 24 h 181"/>
                <a:gd name="T34" fmla="*/ 466 w 577"/>
                <a:gd name="T35" fmla="*/ 26 h 181"/>
                <a:gd name="T36" fmla="*/ 452 w 577"/>
                <a:gd name="T37" fmla="*/ 30 h 181"/>
                <a:gd name="T38" fmla="*/ 437 w 577"/>
                <a:gd name="T39" fmla="*/ 34 h 181"/>
                <a:gd name="T40" fmla="*/ 422 w 577"/>
                <a:gd name="T41" fmla="*/ 39 h 181"/>
                <a:gd name="T42" fmla="*/ 415 w 577"/>
                <a:gd name="T43" fmla="*/ 41 h 181"/>
                <a:gd name="T44" fmla="*/ 401 w 577"/>
                <a:gd name="T45" fmla="*/ 46 h 181"/>
                <a:gd name="T46" fmla="*/ 387 w 577"/>
                <a:gd name="T47" fmla="*/ 51 h 181"/>
                <a:gd name="T48" fmla="*/ 372 w 577"/>
                <a:gd name="T49" fmla="*/ 55 h 181"/>
                <a:gd name="T50" fmla="*/ 357 w 577"/>
                <a:gd name="T51" fmla="*/ 61 h 181"/>
                <a:gd name="T52" fmla="*/ 342 w 577"/>
                <a:gd name="T53" fmla="*/ 66 h 181"/>
                <a:gd name="T54" fmla="*/ 327 w 577"/>
                <a:gd name="T55" fmla="*/ 71 h 181"/>
                <a:gd name="T56" fmla="*/ 311 w 577"/>
                <a:gd name="T57" fmla="*/ 77 h 181"/>
                <a:gd name="T58" fmla="*/ 295 w 577"/>
                <a:gd name="T59" fmla="*/ 83 h 181"/>
                <a:gd name="T60" fmla="*/ 279 w 577"/>
                <a:gd name="T61" fmla="*/ 88 h 181"/>
                <a:gd name="T62" fmla="*/ 0 w 577"/>
                <a:gd name="T63" fmla="*/ 181 h 181"/>
                <a:gd name="T64" fmla="*/ 122 w 577"/>
                <a:gd name="T65" fmla="*/ 14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7" h="181">
                  <a:moveTo>
                    <a:pt x="283" y="90"/>
                  </a:moveTo>
                  <a:cubicBezTo>
                    <a:pt x="284" y="90"/>
                    <a:pt x="286" y="89"/>
                    <a:pt x="287" y="89"/>
                  </a:cubicBezTo>
                  <a:cubicBezTo>
                    <a:pt x="291" y="87"/>
                    <a:pt x="295" y="86"/>
                    <a:pt x="299" y="84"/>
                  </a:cubicBezTo>
                  <a:cubicBezTo>
                    <a:pt x="301" y="84"/>
                    <a:pt x="302" y="83"/>
                    <a:pt x="303" y="83"/>
                  </a:cubicBezTo>
                  <a:cubicBezTo>
                    <a:pt x="307" y="82"/>
                    <a:pt x="311" y="80"/>
                    <a:pt x="315" y="79"/>
                  </a:cubicBezTo>
                  <a:cubicBezTo>
                    <a:pt x="317" y="78"/>
                    <a:pt x="318" y="78"/>
                    <a:pt x="320" y="77"/>
                  </a:cubicBezTo>
                  <a:cubicBezTo>
                    <a:pt x="324" y="76"/>
                    <a:pt x="328" y="74"/>
                    <a:pt x="331" y="73"/>
                  </a:cubicBezTo>
                  <a:cubicBezTo>
                    <a:pt x="333" y="72"/>
                    <a:pt x="334" y="72"/>
                    <a:pt x="336" y="71"/>
                  </a:cubicBezTo>
                  <a:cubicBezTo>
                    <a:pt x="340" y="70"/>
                    <a:pt x="343" y="69"/>
                    <a:pt x="347" y="67"/>
                  </a:cubicBezTo>
                  <a:cubicBezTo>
                    <a:pt x="349" y="67"/>
                    <a:pt x="350" y="66"/>
                    <a:pt x="352" y="66"/>
                  </a:cubicBezTo>
                  <a:cubicBezTo>
                    <a:pt x="355" y="65"/>
                    <a:pt x="359" y="63"/>
                    <a:pt x="363" y="62"/>
                  </a:cubicBezTo>
                  <a:cubicBezTo>
                    <a:pt x="364" y="61"/>
                    <a:pt x="366" y="61"/>
                    <a:pt x="368" y="60"/>
                  </a:cubicBezTo>
                  <a:cubicBezTo>
                    <a:pt x="371" y="59"/>
                    <a:pt x="375" y="58"/>
                    <a:pt x="378" y="57"/>
                  </a:cubicBezTo>
                  <a:cubicBezTo>
                    <a:pt x="380" y="56"/>
                    <a:pt x="382" y="56"/>
                    <a:pt x="383" y="55"/>
                  </a:cubicBezTo>
                  <a:cubicBezTo>
                    <a:pt x="387" y="54"/>
                    <a:pt x="390" y="53"/>
                    <a:pt x="393" y="52"/>
                  </a:cubicBezTo>
                  <a:cubicBezTo>
                    <a:pt x="395" y="51"/>
                    <a:pt x="397" y="50"/>
                    <a:pt x="399" y="50"/>
                  </a:cubicBezTo>
                  <a:cubicBezTo>
                    <a:pt x="402" y="49"/>
                    <a:pt x="405" y="48"/>
                    <a:pt x="408" y="47"/>
                  </a:cubicBezTo>
                  <a:cubicBezTo>
                    <a:pt x="410" y="46"/>
                    <a:pt x="412" y="45"/>
                    <a:pt x="414" y="45"/>
                  </a:cubicBezTo>
                  <a:cubicBezTo>
                    <a:pt x="415" y="44"/>
                    <a:pt x="416" y="44"/>
                    <a:pt x="417" y="44"/>
                  </a:cubicBezTo>
                  <a:cubicBezTo>
                    <a:pt x="419" y="43"/>
                    <a:pt x="421" y="43"/>
                    <a:pt x="423" y="42"/>
                  </a:cubicBezTo>
                  <a:cubicBezTo>
                    <a:pt x="425" y="41"/>
                    <a:pt x="428" y="41"/>
                    <a:pt x="430" y="40"/>
                  </a:cubicBezTo>
                  <a:cubicBezTo>
                    <a:pt x="433" y="39"/>
                    <a:pt x="435" y="38"/>
                    <a:pt x="438" y="37"/>
                  </a:cubicBezTo>
                  <a:cubicBezTo>
                    <a:pt x="440" y="37"/>
                    <a:pt x="443" y="36"/>
                    <a:pt x="446" y="35"/>
                  </a:cubicBezTo>
                  <a:cubicBezTo>
                    <a:pt x="448" y="34"/>
                    <a:pt x="450" y="34"/>
                    <a:pt x="452" y="33"/>
                  </a:cubicBezTo>
                  <a:cubicBezTo>
                    <a:pt x="455" y="32"/>
                    <a:pt x="458" y="31"/>
                    <a:pt x="461" y="30"/>
                  </a:cubicBezTo>
                  <a:cubicBezTo>
                    <a:pt x="463" y="30"/>
                    <a:pt x="465" y="29"/>
                    <a:pt x="467" y="29"/>
                  </a:cubicBezTo>
                  <a:cubicBezTo>
                    <a:pt x="470" y="28"/>
                    <a:pt x="474" y="27"/>
                    <a:pt x="477" y="26"/>
                  </a:cubicBezTo>
                  <a:cubicBezTo>
                    <a:pt x="478" y="26"/>
                    <a:pt x="479" y="25"/>
                    <a:pt x="481" y="25"/>
                  </a:cubicBezTo>
                  <a:cubicBezTo>
                    <a:pt x="485" y="24"/>
                    <a:pt x="488" y="23"/>
                    <a:pt x="492" y="22"/>
                  </a:cubicBezTo>
                  <a:cubicBezTo>
                    <a:pt x="493" y="21"/>
                    <a:pt x="494" y="21"/>
                    <a:pt x="495" y="21"/>
                  </a:cubicBezTo>
                  <a:cubicBezTo>
                    <a:pt x="496" y="21"/>
                    <a:pt x="497" y="21"/>
                    <a:pt x="498" y="20"/>
                  </a:cubicBezTo>
                  <a:cubicBezTo>
                    <a:pt x="524" y="13"/>
                    <a:pt x="550" y="6"/>
                    <a:pt x="577" y="0"/>
                  </a:cubicBezTo>
                  <a:cubicBezTo>
                    <a:pt x="568" y="1"/>
                    <a:pt x="560" y="3"/>
                    <a:pt x="551" y="5"/>
                  </a:cubicBezTo>
                  <a:cubicBezTo>
                    <a:pt x="526" y="10"/>
                    <a:pt x="500" y="16"/>
                    <a:pt x="475" y="24"/>
                  </a:cubicBezTo>
                  <a:cubicBezTo>
                    <a:pt x="473" y="24"/>
                    <a:pt x="470" y="25"/>
                    <a:pt x="468" y="25"/>
                  </a:cubicBezTo>
                  <a:cubicBezTo>
                    <a:pt x="468" y="25"/>
                    <a:pt x="467" y="26"/>
                    <a:pt x="466" y="26"/>
                  </a:cubicBezTo>
                  <a:cubicBezTo>
                    <a:pt x="463" y="27"/>
                    <a:pt x="459" y="28"/>
                    <a:pt x="456" y="29"/>
                  </a:cubicBezTo>
                  <a:cubicBezTo>
                    <a:pt x="455" y="29"/>
                    <a:pt x="453" y="30"/>
                    <a:pt x="452" y="30"/>
                  </a:cubicBezTo>
                  <a:cubicBezTo>
                    <a:pt x="449" y="31"/>
                    <a:pt x="446" y="32"/>
                    <a:pt x="443" y="33"/>
                  </a:cubicBezTo>
                  <a:cubicBezTo>
                    <a:pt x="441" y="33"/>
                    <a:pt x="439" y="34"/>
                    <a:pt x="437" y="34"/>
                  </a:cubicBezTo>
                  <a:cubicBezTo>
                    <a:pt x="435" y="35"/>
                    <a:pt x="432" y="36"/>
                    <a:pt x="430" y="37"/>
                  </a:cubicBezTo>
                  <a:cubicBezTo>
                    <a:pt x="427" y="38"/>
                    <a:pt x="425" y="38"/>
                    <a:pt x="422" y="39"/>
                  </a:cubicBezTo>
                  <a:cubicBezTo>
                    <a:pt x="420" y="40"/>
                    <a:pt x="418" y="40"/>
                    <a:pt x="416" y="41"/>
                  </a:cubicBezTo>
                  <a:cubicBezTo>
                    <a:pt x="416" y="41"/>
                    <a:pt x="416" y="41"/>
                    <a:pt x="415" y="41"/>
                  </a:cubicBezTo>
                  <a:cubicBezTo>
                    <a:pt x="413" y="42"/>
                    <a:pt x="410" y="43"/>
                    <a:pt x="408" y="44"/>
                  </a:cubicBezTo>
                  <a:cubicBezTo>
                    <a:pt x="406" y="44"/>
                    <a:pt x="404" y="45"/>
                    <a:pt x="401" y="46"/>
                  </a:cubicBezTo>
                  <a:cubicBezTo>
                    <a:pt x="399" y="47"/>
                    <a:pt x="396" y="48"/>
                    <a:pt x="393" y="49"/>
                  </a:cubicBezTo>
                  <a:cubicBezTo>
                    <a:pt x="391" y="49"/>
                    <a:pt x="389" y="50"/>
                    <a:pt x="387" y="51"/>
                  </a:cubicBezTo>
                  <a:cubicBezTo>
                    <a:pt x="384" y="52"/>
                    <a:pt x="381" y="53"/>
                    <a:pt x="378" y="54"/>
                  </a:cubicBezTo>
                  <a:cubicBezTo>
                    <a:pt x="376" y="54"/>
                    <a:pt x="374" y="55"/>
                    <a:pt x="372" y="55"/>
                  </a:cubicBezTo>
                  <a:cubicBezTo>
                    <a:pt x="369" y="57"/>
                    <a:pt x="366" y="58"/>
                    <a:pt x="362" y="59"/>
                  </a:cubicBezTo>
                  <a:cubicBezTo>
                    <a:pt x="361" y="59"/>
                    <a:pt x="359" y="60"/>
                    <a:pt x="357" y="61"/>
                  </a:cubicBezTo>
                  <a:cubicBezTo>
                    <a:pt x="354" y="62"/>
                    <a:pt x="350" y="63"/>
                    <a:pt x="347" y="64"/>
                  </a:cubicBezTo>
                  <a:cubicBezTo>
                    <a:pt x="345" y="65"/>
                    <a:pt x="344" y="65"/>
                    <a:pt x="342" y="66"/>
                  </a:cubicBezTo>
                  <a:cubicBezTo>
                    <a:pt x="339" y="67"/>
                    <a:pt x="335" y="68"/>
                    <a:pt x="331" y="70"/>
                  </a:cubicBezTo>
                  <a:cubicBezTo>
                    <a:pt x="330" y="70"/>
                    <a:pt x="328" y="71"/>
                    <a:pt x="327" y="71"/>
                  </a:cubicBezTo>
                  <a:cubicBezTo>
                    <a:pt x="323" y="73"/>
                    <a:pt x="319" y="74"/>
                    <a:pt x="316" y="75"/>
                  </a:cubicBezTo>
                  <a:cubicBezTo>
                    <a:pt x="314" y="76"/>
                    <a:pt x="313" y="76"/>
                    <a:pt x="311" y="77"/>
                  </a:cubicBezTo>
                  <a:cubicBezTo>
                    <a:pt x="307" y="78"/>
                    <a:pt x="303" y="80"/>
                    <a:pt x="300" y="81"/>
                  </a:cubicBezTo>
                  <a:cubicBezTo>
                    <a:pt x="298" y="82"/>
                    <a:pt x="297" y="82"/>
                    <a:pt x="295" y="83"/>
                  </a:cubicBezTo>
                  <a:cubicBezTo>
                    <a:pt x="291" y="84"/>
                    <a:pt x="287" y="86"/>
                    <a:pt x="283" y="87"/>
                  </a:cubicBezTo>
                  <a:cubicBezTo>
                    <a:pt x="282" y="87"/>
                    <a:pt x="281" y="88"/>
                    <a:pt x="279" y="88"/>
                  </a:cubicBezTo>
                  <a:cubicBezTo>
                    <a:pt x="226" y="108"/>
                    <a:pt x="173" y="127"/>
                    <a:pt x="121" y="144"/>
                  </a:cubicBezTo>
                  <a:cubicBezTo>
                    <a:pt x="81" y="156"/>
                    <a:pt x="40" y="169"/>
                    <a:pt x="0" y="181"/>
                  </a:cubicBezTo>
                  <a:cubicBezTo>
                    <a:pt x="10" y="181"/>
                    <a:pt x="10" y="181"/>
                    <a:pt x="10" y="181"/>
                  </a:cubicBezTo>
                  <a:cubicBezTo>
                    <a:pt x="48" y="170"/>
                    <a:pt x="85" y="158"/>
                    <a:pt x="122" y="146"/>
                  </a:cubicBezTo>
                  <a:cubicBezTo>
                    <a:pt x="175" y="130"/>
                    <a:pt x="229" y="110"/>
                    <a:pt x="283" y="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6" name="Freeform 390"/>
            <p:cNvSpPr>
              <a:spLocks/>
            </p:cNvSpPr>
            <p:nvPr userDrawn="1"/>
          </p:nvSpPr>
          <p:spPr bwMode="auto">
            <a:xfrm>
              <a:off x="8594725" y="5507038"/>
              <a:ext cx="7938" cy="3175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0 w 3"/>
                <a:gd name="T5" fmla="*/ 1 h 1"/>
                <a:gd name="T6" fmla="*/ 3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7" name="Freeform 391"/>
            <p:cNvSpPr>
              <a:spLocks/>
            </p:cNvSpPr>
            <p:nvPr userDrawn="1"/>
          </p:nvSpPr>
          <p:spPr bwMode="auto">
            <a:xfrm>
              <a:off x="6126163" y="5491163"/>
              <a:ext cx="184150" cy="65088"/>
            </a:xfrm>
            <a:custGeom>
              <a:avLst/>
              <a:gdLst>
                <a:gd name="T0" fmla="*/ 10 w 68"/>
                <a:gd name="T1" fmla="*/ 6 h 24"/>
                <a:gd name="T2" fmla="*/ 20 w 68"/>
                <a:gd name="T3" fmla="*/ 10 h 24"/>
                <a:gd name="T4" fmla="*/ 59 w 68"/>
                <a:gd name="T5" fmla="*/ 24 h 24"/>
                <a:gd name="T6" fmla="*/ 68 w 68"/>
                <a:gd name="T7" fmla="*/ 24 h 24"/>
                <a:gd name="T8" fmla="*/ 0 w 68"/>
                <a:gd name="T9" fmla="*/ 0 h 24"/>
                <a:gd name="T10" fmla="*/ 10 w 68"/>
                <a:gd name="T11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24">
                  <a:moveTo>
                    <a:pt x="10" y="6"/>
                  </a:moveTo>
                  <a:cubicBezTo>
                    <a:pt x="14" y="8"/>
                    <a:pt x="17" y="9"/>
                    <a:pt x="20" y="10"/>
                  </a:cubicBezTo>
                  <a:cubicBezTo>
                    <a:pt x="33" y="15"/>
                    <a:pt x="46" y="20"/>
                    <a:pt x="59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45" y="16"/>
                    <a:pt x="23" y="8"/>
                    <a:pt x="0" y="0"/>
                  </a:cubicBezTo>
                  <a:cubicBezTo>
                    <a:pt x="4" y="2"/>
                    <a:pt x="7" y="4"/>
                    <a:pt x="10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8" name="Freeform 392"/>
            <p:cNvSpPr>
              <a:spLocks/>
            </p:cNvSpPr>
            <p:nvPr userDrawn="1"/>
          </p:nvSpPr>
          <p:spPr bwMode="auto">
            <a:xfrm>
              <a:off x="8380413" y="5510213"/>
              <a:ext cx="180975" cy="46038"/>
            </a:xfrm>
            <a:custGeom>
              <a:avLst/>
              <a:gdLst>
                <a:gd name="T0" fmla="*/ 3 w 67"/>
                <a:gd name="T1" fmla="*/ 17 h 17"/>
                <a:gd name="T2" fmla="*/ 0 w 67"/>
                <a:gd name="T3" fmla="*/ 17 h 17"/>
                <a:gd name="T4" fmla="*/ 12 w 67"/>
                <a:gd name="T5" fmla="*/ 17 h 17"/>
                <a:gd name="T6" fmla="*/ 40 w 67"/>
                <a:gd name="T7" fmla="*/ 10 h 17"/>
                <a:gd name="T8" fmla="*/ 61 w 67"/>
                <a:gd name="T9" fmla="*/ 3 h 17"/>
                <a:gd name="T10" fmla="*/ 67 w 67"/>
                <a:gd name="T11" fmla="*/ 0 h 17"/>
                <a:gd name="T12" fmla="*/ 52 w 67"/>
                <a:gd name="T13" fmla="*/ 4 h 17"/>
                <a:gd name="T14" fmla="*/ 3 w 67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17">
                  <a:moveTo>
                    <a:pt x="3" y="17"/>
                  </a:moveTo>
                  <a:cubicBezTo>
                    <a:pt x="2" y="17"/>
                    <a:pt x="1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21" y="15"/>
                    <a:pt x="31" y="13"/>
                    <a:pt x="40" y="10"/>
                  </a:cubicBezTo>
                  <a:cubicBezTo>
                    <a:pt x="47" y="8"/>
                    <a:pt x="54" y="5"/>
                    <a:pt x="61" y="3"/>
                  </a:cubicBezTo>
                  <a:cubicBezTo>
                    <a:pt x="63" y="2"/>
                    <a:pt x="65" y="1"/>
                    <a:pt x="67" y="0"/>
                  </a:cubicBezTo>
                  <a:cubicBezTo>
                    <a:pt x="62" y="1"/>
                    <a:pt x="57" y="3"/>
                    <a:pt x="52" y="4"/>
                  </a:cubicBezTo>
                  <a:cubicBezTo>
                    <a:pt x="36" y="8"/>
                    <a:pt x="19" y="12"/>
                    <a:pt x="3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9" name="Freeform 393"/>
            <p:cNvSpPr>
              <a:spLocks/>
            </p:cNvSpPr>
            <p:nvPr userDrawn="1"/>
          </p:nvSpPr>
          <p:spPr bwMode="auto">
            <a:xfrm>
              <a:off x="4094163" y="5021263"/>
              <a:ext cx="1973263" cy="455613"/>
            </a:xfrm>
            <a:custGeom>
              <a:avLst/>
              <a:gdLst>
                <a:gd name="T0" fmla="*/ 237 w 728"/>
                <a:gd name="T1" fmla="*/ 13 h 167"/>
                <a:gd name="T2" fmla="*/ 523 w 728"/>
                <a:gd name="T3" fmla="*/ 91 h 167"/>
                <a:gd name="T4" fmla="*/ 533 w 728"/>
                <a:gd name="T5" fmla="*/ 95 h 167"/>
                <a:gd name="T6" fmla="*/ 543 w 728"/>
                <a:gd name="T7" fmla="*/ 99 h 167"/>
                <a:gd name="T8" fmla="*/ 553 w 728"/>
                <a:gd name="T9" fmla="*/ 102 h 167"/>
                <a:gd name="T10" fmla="*/ 563 w 728"/>
                <a:gd name="T11" fmla="*/ 106 h 167"/>
                <a:gd name="T12" fmla="*/ 573 w 728"/>
                <a:gd name="T13" fmla="*/ 110 h 167"/>
                <a:gd name="T14" fmla="*/ 583 w 728"/>
                <a:gd name="T15" fmla="*/ 114 h 167"/>
                <a:gd name="T16" fmla="*/ 593 w 728"/>
                <a:gd name="T17" fmla="*/ 117 h 167"/>
                <a:gd name="T18" fmla="*/ 603 w 728"/>
                <a:gd name="T19" fmla="*/ 121 h 167"/>
                <a:gd name="T20" fmla="*/ 613 w 728"/>
                <a:gd name="T21" fmla="*/ 125 h 167"/>
                <a:gd name="T22" fmla="*/ 623 w 728"/>
                <a:gd name="T23" fmla="*/ 128 h 167"/>
                <a:gd name="T24" fmla="*/ 632 w 728"/>
                <a:gd name="T25" fmla="*/ 132 h 167"/>
                <a:gd name="T26" fmla="*/ 642 w 728"/>
                <a:gd name="T27" fmla="*/ 136 h 167"/>
                <a:gd name="T28" fmla="*/ 651 w 728"/>
                <a:gd name="T29" fmla="*/ 139 h 167"/>
                <a:gd name="T30" fmla="*/ 658 w 728"/>
                <a:gd name="T31" fmla="*/ 141 h 167"/>
                <a:gd name="T32" fmla="*/ 665 w 728"/>
                <a:gd name="T33" fmla="*/ 144 h 167"/>
                <a:gd name="T34" fmla="*/ 728 w 728"/>
                <a:gd name="T35" fmla="*/ 167 h 167"/>
                <a:gd name="T36" fmla="*/ 679 w 728"/>
                <a:gd name="T37" fmla="*/ 146 h 167"/>
                <a:gd name="T38" fmla="*/ 669 w 728"/>
                <a:gd name="T39" fmla="*/ 142 h 167"/>
                <a:gd name="T40" fmla="*/ 659 w 728"/>
                <a:gd name="T41" fmla="*/ 138 h 167"/>
                <a:gd name="T42" fmla="*/ 654 w 728"/>
                <a:gd name="T43" fmla="*/ 137 h 167"/>
                <a:gd name="T44" fmla="*/ 644 w 728"/>
                <a:gd name="T45" fmla="*/ 133 h 167"/>
                <a:gd name="T46" fmla="*/ 633 w 728"/>
                <a:gd name="T47" fmla="*/ 129 h 167"/>
                <a:gd name="T48" fmla="*/ 623 w 728"/>
                <a:gd name="T49" fmla="*/ 125 h 167"/>
                <a:gd name="T50" fmla="*/ 612 w 728"/>
                <a:gd name="T51" fmla="*/ 121 h 167"/>
                <a:gd name="T52" fmla="*/ 602 w 728"/>
                <a:gd name="T53" fmla="*/ 117 h 167"/>
                <a:gd name="T54" fmla="*/ 591 w 728"/>
                <a:gd name="T55" fmla="*/ 113 h 167"/>
                <a:gd name="T56" fmla="*/ 581 w 728"/>
                <a:gd name="T57" fmla="*/ 109 h 167"/>
                <a:gd name="T58" fmla="*/ 571 w 728"/>
                <a:gd name="T59" fmla="*/ 106 h 167"/>
                <a:gd name="T60" fmla="*/ 560 w 728"/>
                <a:gd name="T61" fmla="*/ 102 h 167"/>
                <a:gd name="T62" fmla="*/ 550 w 728"/>
                <a:gd name="T63" fmla="*/ 98 h 167"/>
                <a:gd name="T64" fmla="*/ 540 w 728"/>
                <a:gd name="T65" fmla="*/ 94 h 167"/>
                <a:gd name="T66" fmla="*/ 529 w 728"/>
                <a:gd name="T67" fmla="*/ 90 h 167"/>
                <a:gd name="T68" fmla="*/ 469 w 728"/>
                <a:gd name="T69" fmla="*/ 69 h 167"/>
                <a:gd name="T70" fmla="*/ 121 w 728"/>
                <a:gd name="T71" fmla="*/ 0 h 167"/>
                <a:gd name="T72" fmla="*/ 11 w 728"/>
                <a:gd name="T73" fmla="*/ 10 h 167"/>
                <a:gd name="T74" fmla="*/ 21 w 728"/>
                <a:gd name="T75" fmla="*/ 1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8" h="167">
                  <a:moveTo>
                    <a:pt x="121" y="3"/>
                  </a:moveTo>
                  <a:cubicBezTo>
                    <a:pt x="159" y="3"/>
                    <a:pt x="197" y="6"/>
                    <a:pt x="237" y="13"/>
                  </a:cubicBezTo>
                  <a:cubicBezTo>
                    <a:pt x="320" y="27"/>
                    <a:pt x="396" y="49"/>
                    <a:pt x="467" y="72"/>
                  </a:cubicBezTo>
                  <a:cubicBezTo>
                    <a:pt x="486" y="78"/>
                    <a:pt x="505" y="85"/>
                    <a:pt x="523" y="91"/>
                  </a:cubicBezTo>
                  <a:cubicBezTo>
                    <a:pt x="524" y="92"/>
                    <a:pt x="525" y="92"/>
                    <a:pt x="527" y="93"/>
                  </a:cubicBezTo>
                  <a:cubicBezTo>
                    <a:pt x="529" y="93"/>
                    <a:pt x="531" y="94"/>
                    <a:pt x="533" y="95"/>
                  </a:cubicBezTo>
                  <a:cubicBezTo>
                    <a:pt x="534" y="95"/>
                    <a:pt x="535" y="96"/>
                    <a:pt x="537" y="96"/>
                  </a:cubicBezTo>
                  <a:cubicBezTo>
                    <a:pt x="539" y="97"/>
                    <a:pt x="541" y="98"/>
                    <a:pt x="543" y="99"/>
                  </a:cubicBezTo>
                  <a:cubicBezTo>
                    <a:pt x="544" y="99"/>
                    <a:pt x="546" y="100"/>
                    <a:pt x="547" y="100"/>
                  </a:cubicBezTo>
                  <a:cubicBezTo>
                    <a:pt x="549" y="101"/>
                    <a:pt x="551" y="102"/>
                    <a:pt x="553" y="102"/>
                  </a:cubicBezTo>
                  <a:cubicBezTo>
                    <a:pt x="555" y="103"/>
                    <a:pt x="556" y="103"/>
                    <a:pt x="557" y="104"/>
                  </a:cubicBezTo>
                  <a:cubicBezTo>
                    <a:pt x="559" y="105"/>
                    <a:pt x="561" y="105"/>
                    <a:pt x="563" y="106"/>
                  </a:cubicBezTo>
                  <a:cubicBezTo>
                    <a:pt x="565" y="107"/>
                    <a:pt x="566" y="107"/>
                    <a:pt x="567" y="108"/>
                  </a:cubicBezTo>
                  <a:cubicBezTo>
                    <a:pt x="569" y="108"/>
                    <a:pt x="571" y="109"/>
                    <a:pt x="573" y="110"/>
                  </a:cubicBezTo>
                  <a:cubicBezTo>
                    <a:pt x="575" y="110"/>
                    <a:pt x="576" y="111"/>
                    <a:pt x="577" y="111"/>
                  </a:cubicBezTo>
                  <a:cubicBezTo>
                    <a:pt x="579" y="112"/>
                    <a:pt x="581" y="113"/>
                    <a:pt x="583" y="114"/>
                  </a:cubicBezTo>
                  <a:cubicBezTo>
                    <a:pt x="585" y="114"/>
                    <a:pt x="586" y="115"/>
                    <a:pt x="588" y="115"/>
                  </a:cubicBezTo>
                  <a:cubicBezTo>
                    <a:pt x="590" y="116"/>
                    <a:pt x="591" y="117"/>
                    <a:pt x="593" y="117"/>
                  </a:cubicBezTo>
                  <a:cubicBezTo>
                    <a:pt x="595" y="118"/>
                    <a:pt x="596" y="118"/>
                    <a:pt x="598" y="119"/>
                  </a:cubicBezTo>
                  <a:cubicBezTo>
                    <a:pt x="600" y="120"/>
                    <a:pt x="601" y="120"/>
                    <a:pt x="603" y="121"/>
                  </a:cubicBezTo>
                  <a:cubicBezTo>
                    <a:pt x="605" y="122"/>
                    <a:pt x="606" y="122"/>
                    <a:pt x="608" y="123"/>
                  </a:cubicBezTo>
                  <a:cubicBezTo>
                    <a:pt x="610" y="123"/>
                    <a:pt x="611" y="124"/>
                    <a:pt x="613" y="125"/>
                  </a:cubicBezTo>
                  <a:cubicBezTo>
                    <a:pt x="615" y="125"/>
                    <a:pt x="616" y="126"/>
                    <a:pt x="618" y="126"/>
                  </a:cubicBezTo>
                  <a:cubicBezTo>
                    <a:pt x="620" y="127"/>
                    <a:pt x="621" y="128"/>
                    <a:pt x="623" y="128"/>
                  </a:cubicBezTo>
                  <a:cubicBezTo>
                    <a:pt x="625" y="129"/>
                    <a:pt x="626" y="130"/>
                    <a:pt x="628" y="130"/>
                  </a:cubicBezTo>
                  <a:cubicBezTo>
                    <a:pt x="629" y="131"/>
                    <a:pt x="631" y="131"/>
                    <a:pt x="632" y="132"/>
                  </a:cubicBezTo>
                  <a:cubicBezTo>
                    <a:pt x="634" y="133"/>
                    <a:pt x="636" y="133"/>
                    <a:pt x="638" y="134"/>
                  </a:cubicBezTo>
                  <a:cubicBezTo>
                    <a:pt x="639" y="134"/>
                    <a:pt x="641" y="135"/>
                    <a:pt x="642" y="136"/>
                  </a:cubicBezTo>
                  <a:cubicBezTo>
                    <a:pt x="644" y="136"/>
                    <a:pt x="646" y="137"/>
                    <a:pt x="648" y="138"/>
                  </a:cubicBezTo>
                  <a:cubicBezTo>
                    <a:pt x="649" y="138"/>
                    <a:pt x="650" y="139"/>
                    <a:pt x="651" y="139"/>
                  </a:cubicBezTo>
                  <a:cubicBezTo>
                    <a:pt x="652" y="139"/>
                    <a:pt x="653" y="140"/>
                    <a:pt x="654" y="140"/>
                  </a:cubicBezTo>
                  <a:cubicBezTo>
                    <a:pt x="655" y="140"/>
                    <a:pt x="657" y="141"/>
                    <a:pt x="658" y="141"/>
                  </a:cubicBezTo>
                  <a:cubicBezTo>
                    <a:pt x="659" y="142"/>
                    <a:pt x="659" y="142"/>
                    <a:pt x="660" y="142"/>
                  </a:cubicBezTo>
                  <a:cubicBezTo>
                    <a:pt x="662" y="143"/>
                    <a:pt x="664" y="144"/>
                    <a:pt x="665" y="144"/>
                  </a:cubicBezTo>
                  <a:cubicBezTo>
                    <a:pt x="680" y="150"/>
                    <a:pt x="694" y="155"/>
                    <a:pt x="708" y="160"/>
                  </a:cubicBezTo>
                  <a:cubicBezTo>
                    <a:pt x="715" y="162"/>
                    <a:pt x="722" y="165"/>
                    <a:pt x="728" y="167"/>
                  </a:cubicBezTo>
                  <a:cubicBezTo>
                    <a:pt x="714" y="161"/>
                    <a:pt x="700" y="155"/>
                    <a:pt x="686" y="149"/>
                  </a:cubicBezTo>
                  <a:cubicBezTo>
                    <a:pt x="684" y="148"/>
                    <a:pt x="681" y="147"/>
                    <a:pt x="679" y="146"/>
                  </a:cubicBezTo>
                  <a:cubicBezTo>
                    <a:pt x="678" y="146"/>
                    <a:pt x="677" y="145"/>
                    <a:pt x="677" y="145"/>
                  </a:cubicBezTo>
                  <a:cubicBezTo>
                    <a:pt x="674" y="144"/>
                    <a:pt x="671" y="143"/>
                    <a:pt x="669" y="142"/>
                  </a:cubicBezTo>
                  <a:cubicBezTo>
                    <a:pt x="668" y="142"/>
                    <a:pt x="667" y="141"/>
                    <a:pt x="665" y="141"/>
                  </a:cubicBezTo>
                  <a:cubicBezTo>
                    <a:pt x="663" y="140"/>
                    <a:pt x="661" y="139"/>
                    <a:pt x="659" y="138"/>
                  </a:cubicBezTo>
                  <a:cubicBezTo>
                    <a:pt x="657" y="138"/>
                    <a:pt x="656" y="138"/>
                    <a:pt x="655" y="137"/>
                  </a:cubicBezTo>
                  <a:cubicBezTo>
                    <a:pt x="655" y="137"/>
                    <a:pt x="655" y="137"/>
                    <a:pt x="654" y="137"/>
                  </a:cubicBezTo>
                  <a:cubicBezTo>
                    <a:pt x="652" y="136"/>
                    <a:pt x="650" y="135"/>
                    <a:pt x="648" y="135"/>
                  </a:cubicBezTo>
                  <a:cubicBezTo>
                    <a:pt x="647" y="134"/>
                    <a:pt x="645" y="133"/>
                    <a:pt x="644" y="133"/>
                  </a:cubicBezTo>
                  <a:cubicBezTo>
                    <a:pt x="642" y="132"/>
                    <a:pt x="640" y="132"/>
                    <a:pt x="638" y="131"/>
                  </a:cubicBezTo>
                  <a:cubicBezTo>
                    <a:pt x="637" y="130"/>
                    <a:pt x="635" y="130"/>
                    <a:pt x="633" y="129"/>
                  </a:cubicBezTo>
                  <a:cubicBezTo>
                    <a:pt x="631" y="128"/>
                    <a:pt x="630" y="128"/>
                    <a:pt x="628" y="127"/>
                  </a:cubicBezTo>
                  <a:cubicBezTo>
                    <a:pt x="626" y="126"/>
                    <a:pt x="624" y="126"/>
                    <a:pt x="623" y="125"/>
                  </a:cubicBezTo>
                  <a:cubicBezTo>
                    <a:pt x="621" y="124"/>
                    <a:pt x="619" y="124"/>
                    <a:pt x="618" y="123"/>
                  </a:cubicBezTo>
                  <a:cubicBezTo>
                    <a:pt x="616" y="122"/>
                    <a:pt x="614" y="122"/>
                    <a:pt x="612" y="121"/>
                  </a:cubicBezTo>
                  <a:cubicBezTo>
                    <a:pt x="611" y="120"/>
                    <a:pt x="609" y="120"/>
                    <a:pt x="608" y="119"/>
                  </a:cubicBezTo>
                  <a:cubicBezTo>
                    <a:pt x="606" y="119"/>
                    <a:pt x="604" y="118"/>
                    <a:pt x="602" y="117"/>
                  </a:cubicBezTo>
                  <a:cubicBezTo>
                    <a:pt x="600" y="117"/>
                    <a:pt x="599" y="116"/>
                    <a:pt x="597" y="116"/>
                  </a:cubicBezTo>
                  <a:cubicBezTo>
                    <a:pt x="595" y="115"/>
                    <a:pt x="593" y="114"/>
                    <a:pt x="591" y="113"/>
                  </a:cubicBezTo>
                  <a:cubicBezTo>
                    <a:pt x="590" y="113"/>
                    <a:pt x="589" y="112"/>
                    <a:pt x="587" y="112"/>
                  </a:cubicBezTo>
                  <a:cubicBezTo>
                    <a:pt x="585" y="111"/>
                    <a:pt x="583" y="110"/>
                    <a:pt x="581" y="109"/>
                  </a:cubicBezTo>
                  <a:cubicBezTo>
                    <a:pt x="580" y="109"/>
                    <a:pt x="578" y="108"/>
                    <a:pt x="577" y="108"/>
                  </a:cubicBezTo>
                  <a:cubicBezTo>
                    <a:pt x="575" y="107"/>
                    <a:pt x="573" y="106"/>
                    <a:pt x="571" y="106"/>
                  </a:cubicBezTo>
                  <a:cubicBezTo>
                    <a:pt x="569" y="105"/>
                    <a:pt x="568" y="105"/>
                    <a:pt x="567" y="104"/>
                  </a:cubicBezTo>
                  <a:cubicBezTo>
                    <a:pt x="565" y="103"/>
                    <a:pt x="563" y="102"/>
                    <a:pt x="560" y="102"/>
                  </a:cubicBezTo>
                  <a:cubicBezTo>
                    <a:pt x="559" y="101"/>
                    <a:pt x="558" y="101"/>
                    <a:pt x="557" y="100"/>
                  </a:cubicBezTo>
                  <a:cubicBezTo>
                    <a:pt x="554" y="100"/>
                    <a:pt x="552" y="99"/>
                    <a:pt x="550" y="98"/>
                  </a:cubicBezTo>
                  <a:cubicBezTo>
                    <a:pt x="549" y="97"/>
                    <a:pt x="547" y="97"/>
                    <a:pt x="546" y="97"/>
                  </a:cubicBezTo>
                  <a:cubicBezTo>
                    <a:pt x="544" y="96"/>
                    <a:pt x="542" y="95"/>
                    <a:pt x="540" y="94"/>
                  </a:cubicBezTo>
                  <a:cubicBezTo>
                    <a:pt x="538" y="94"/>
                    <a:pt x="537" y="93"/>
                    <a:pt x="536" y="93"/>
                  </a:cubicBezTo>
                  <a:cubicBezTo>
                    <a:pt x="534" y="92"/>
                    <a:pt x="532" y="91"/>
                    <a:pt x="529" y="90"/>
                  </a:cubicBezTo>
                  <a:cubicBezTo>
                    <a:pt x="528" y="90"/>
                    <a:pt x="527" y="90"/>
                    <a:pt x="526" y="89"/>
                  </a:cubicBezTo>
                  <a:cubicBezTo>
                    <a:pt x="507" y="82"/>
                    <a:pt x="488" y="76"/>
                    <a:pt x="469" y="69"/>
                  </a:cubicBezTo>
                  <a:cubicBezTo>
                    <a:pt x="397" y="46"/>
                    <a:pt x="321" y="24"/>
                    <a:pt x="237" y="10"/>
                  </a:cubicBezTo>
                  <a:cubicBezTo>
                    <a:pt x="198" y="3"/>
                    <a:pt x="159" y="0"/>
                    <a:pt x="121" y="0"/>
                  </a:cubicBezTo>
                  <a:cubicBezTo>
                    <a:pt x="97" y="0"/>
                    <a:pt x="73" y="2"/>
                    <a:pt x="48" y="4"/>
                  </a:cubicBezTo>
                  <a:cubicBezTo>
                    <a:pt x="36" y="6"/>
                    <a:pt x="24" y="8"/>
                    <a:pt x="11" y="10"/>
                  </a:cubicBezTo>
                  <a:cubicBezTo>
                    <a:pt x="8" y="11"/>
                    <a:pt x="4" y="12"/>
                    <a:pt x="0" y="13"/>
                  </a:cubicBezTo>
                  <a:cubicBezTo>
                    <a:pt x="7" y="12"/>
                    <a:pt x="14" y="11"/>
                    <a:pt x="21" y="10"/>
                  </a:cubicBezTo>
                  <a:cubicBezTo>
                    <a:pt x="54" y="6"/>
                    <a:pt x="87" y="3"/>
                    <a:pt x="121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0" name="Freeform 394"/>
            <p:cNvSpPr>
              <a:spLocks/>
            </p:cNvSpPr>
            <p:nvPr userDrawn="1"/>
          </p:nvSpPr>
          <p:spPr bwMode="auto">
            <a:xfrm>
              <a:off x="8429625" y="5518150"/>
              <a:ext cx="115888" cy="38100"/>
            </a:xfrm>
            <a:custGeom>
              <a:avLst/>
              <a:gdLst>
                <a:gd name="T0" fmla="*/ 0 w 43"/>
                <a:gd name="T1" fmla="*/ 14 h 14"/>
                <a:gd name="T2" fmla="*/ 10 w 43"/>
                <a:gd name="T3" fmla="*/ 14 h 14"/>
                <a:gd name="T4" fmla="*/ 38 w 43"/>
                <a:gd name="T5" fmla="*/ 3 h 14"/>
                <a:gd name="T6" fmla="*/ 43 w 43"/>
                <a:gd name="T7" fmla="*/ 0 h 14"/>
                <a:gd name="T8" fmla="*/ 22 w 43"/>
                <a:gd name="T9" fmla="*/ 7 h 14"/>
                <a:gd name="T10" fmla="*/ 0 w 43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4">
                  <a:moveTo>
                    <a:pt x="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9" y="11"/>
                    <a:pt x="29" y="7"/>
                    <a:pt x="38" y="3"/>
                  </a:cubicBezTo>
                  <a:cubicBezTo>
                    <a:pt x="40" y="2"/>
                    <a:pt x="41" y="1"/>
                    <a:pt x="43" y="0"/>
                  </a:cubicBezTo>
                  <a:cubicBezTo>
                    <a:pt x="36" y="2"/>
                    <a:pt x="29" y="5"/>
                    <a:pt x="22" y="7"/>
                  </a:cubicBezTo>
                  <a:cubicBezTo>
                    <a:pt x="15" y="10"/>
                    <a:pt x="7" y="12"/>
                    <a:pt x="0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1" name="Freeform 395"/>
            <p:cNvSpPr>
              <a:spLocks/>
            </p:cNvSpPr>
            <p:nvPr userDrawn="1"/>
          </p:nvSpPr>
          <p:spPr bwMode="auto">
            <a:xfrm>
              <a:off x="2590800" y="5048250"/>
              <a:ext cx="1495425" cy="508000"/>
            </a:xfrm>
            <a:custGeom>
              <a:avLst/>
              <a:gdLst>
                <a:gd name="T0" fmla="*/ 250 w 552"/>
                <a:gd name="T1" fmla="*/ 100 h 186"/>
                <a:gd name="T2" fmla="*/ 267 w 552"/>
                <a:gd name="T3" fmla="*/ 93 h 186"/>
                <a:gd name="T4" fmla="*/ 283 w 552"/>
                <a:gd name="T5" fmla="*/ 87 h 186"/>
                <a:gd name="T6" fmla="*/ 299 w 552"/>
                <a:gd name="T7" fmla="*/ 81 h 186"/>
                <a:gd name="T8" fmla="*/ 315 w 552"/>
                <a:gd name="T9" fmla="*/ 75 h 186"/>
                <a:gd name="T10" fmla="*/ 331 w 552"/>
                <a:gd name="T11" fmla="*/ 69 h 186"/>
                <a:gd name="T12" fmla="*/ 347 w 552"/>
                <a:gd name="T13" fmla="*/ 63 h 186"/>
                <a:gd name="T14" fmla="*/ 363 w 552"/>
                <a:gd name="T15" fmla="*/ 57 h 186"/>
                <a:gd name="T16" fmla="*/ 379 w 552"/>
                <a:gd name="T17" fmla="*/ 52 h 186"/>
                <a:gd name="T18" fmla="*/ 387 w 552"/>
                <a:gd name="T19" fmla="*/ 49 h 186"/>
                <a:gd name="T20" fmla="*/ 403 w 552"/>
                <a:gd name="T21" fmla="*/ 43 h 186"/>
                <a:gd name="T22" fmla="*/ 417 w 552"/>
                <a:gd name="T23" fmla="*/ 39 h 186"/>
                <a:gd name="T24" fmla="*/ 432 w 552"/>
                <a:gd name="T25" fmla="*/ 34 h 186"/>
                <a:gd name="T26" fmla="*/ 446 w 552"/>
                <a:gd name="T27" fmla="*/ 30 h 186"/>
                <a:gd name="T28" fmla="*/ 459 w 552"/>
                <a:gd name="T29" fmla="*/ 26 h 186"/>
                <a:gd name="T30" fmla="*/ 471 w 552"/>
                <a:gd name="T31" fmla="*/ 22 h 186"/>
                <a:gd name="T32" fmla="*/ 529 w 552"/>
                <a:gd name="T33" fmla="*/ 5 h 186"/>
                <a:gd name="T34" fmla="*/ 448 w 552"/>
                <a:gd name="T35" fmla="*/ 26 h 186"/>
                <a:gd name="T36" fmla="*/ 435 w 552"/>
                <a:gd name="T37" fmla="*/ 30 h 186"/>
                <a:gd name="T38" fmla="*/ 422 w 552"/>
                <a:gd name="T39" fmla="*/ 34 h 186"/>
                <a:gd name="T40" fmla="*/ 409 w 552"/>
                <a:gd name="T41" fmla="*/ 38 h 186"/>
                <a:gd name="T42" fmla="*/ 395 w 552"/>
                <a:gd name="T43" fmla="*/ 43 h 186"/>
                <a:gd name="T44" fmla="*/ 382 w 552"/>
                <a:gd name="T45" fmla="*/ 47 h 186"/>
                <a:gd name="T46" fmla="*/ 372 w 552"/>
                <a:gd name="T47" fmla="*/ 51 h 186"/>
                <a:gd name="T48" fmla="*/ 357 w 552"/>
                <a:gd name="T49" fmla="*/ 56 h 186"/>
                <a:gd name="T50" fmla="*/ 342 w 552"/>
                <a:gd name="T51" fmla="*/ 61 h 186"/>
                <a:gd name="T52" fmla="*/ 326 w 552"/>
                <a:gd name="T53" fmla="*/ 67 h 186"/>
                <a:gd name="T54" fmla="*/ 311 w 552"/>
                <a:gd name="T55" fmla="*/ 73 h 186"/>
                <a:gd name="T56" fmla="*/ 295 w 552"/>
                <a:gd name="T57" fmla="*/ 79 h 186"/>
                <a:gd name="T58" fmla="*/ 279 w 552"/>
                <a:gd name="T59" fmla="*/ 85 h 186"/>
                <a:gd name="T60" fmla="*/ 263 w 552"/>
                <a:gd name="T61" fmla="*/ 91 h 186"/>
                <a:gd name="T62" fmla="*/ 246 w 552"/>
                <a:gd name="T63" fmla="*/ 98 h 186"/>
                <a:gd name="T64" fmla="*/ 83 w 552"/>
                <a:gd name="T65" fmla="*/ 159 h 186"/>
                <a:gd name="T66" fmla="*/ 10 w 552"/>
                <a:gd name="T67" fmla="*/ 186 h 186"/>
                <a:gd name="T68" fmla="*/ 246 w 552"/>
                <a:gd name="T69" fmla="*/ 10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52" h="186">
                  <a:moveTo>
                    <a:pt x="246" y="101"/>
                  </a:moveTo>
                  <a:cubicBezTo>
                    <a:pt x="247" y="101"/>
                    <a:pt x="249" y="100"/>
                    <a:pt x="250" y="100"/>
                  </a:cubicBezTo>
                  <a:cubicBezTo>
                    <a:pt x="254" y="98"/>
                    <a:pt x="258" y="96"/>
                    <a:pt x="263" y="95"/>
                  </a:cubicBezTo>
                  <a:cubicBezTo>
                    <a:pt x="264" y="94"/>
                    <a:pt x="265" y="94"/>
                    <a:pt x="267" y="93"/>
                  </a:cubicBezTo>
                  <a:cubicBezTo>
                    <a:pt x="271" y="92"/>
                    <a:pt x="275" y="90"/>
                    <a:pt x="279" y="89"/>
                  </a:cubicBezTo>
                  <a:cubicBezTo>
                    <a:pt x="280" y="88"/>
                    <a:pt x="282" y="87"/>
                    <a:pt x="283" y="87"/>
                  </a:cubicBezTo>
                  <a:cubicBezTo>
                    <a:pt x="287" y="85"/>
                    <a:pt x="291" y="84"/>
                    <a:pt x="295" y="82"/>
                  </a:cubicBezTo>
                  <a:cubicBezTo>
                    <a:pt x="296" y="82"/>
                    <a:pt x="298" y="81"/>
                    <a:pt x="299" y="81"/>
                  </a:cubicBezTo>
                  <a:cubicBezTo>
                    <a:pt x="303" y="79"/>
                    <a:pt x="307" y="78"/>
                    <a:pt x="311" y="76"/>
                  </a:cubicBezTo>
                  <a:cubicBezTo>
                    <a:pt x="312" y="76"/>
                    <a:pt x="314" y="75"/>
                    <a:pt x="315" y="75"/>
                  </a:cubicBezTo>
                  <a:cubicBezTo>
                    <a:pt x="319" y="73"/>
                    <a:pt x="323" y="72"/>
                    <a:pt x="327" y="70"/>
                  </a:cubicBezTo>
                  <a:cubicBezTo>
                    <a:pt x="328" y="70"/>
                    <a:pt x="330" y="69"/>
                    <a:pt x="331" y="69"/>
                  </a:cubicBezTo>
                  <a:cubicBezTo>
                    <a:pt x="335" y="67"/>
                    <a:pt x="339" y="66"/>
                    <a:pt x="342" y="65"/>
                  </a:cubicBezTo>
                  <a:cubicBezTo>
                    <a:pt x="344" y="64"/>
                    <a:pt x="345" y="63"/>
                    <a:pt x="347" y="63"/>
                  </a:cubicBezTo>
                  <a:cubicBezTo>
                    <a:pt x="351" y="62"/>
                    <a:pt x="354" y="60"/>
                    <a:pt x="357" y="59"/>
                  </a:cubicBezTo>
                  <a:cubicBezTo>
                    <a:pt x="359" y="58"/>
                    <a:pt x="361" y="58"/>
                    <a:pt x="363" y="57"/>
                  </a:cubicBezTo>
                  <a:cubicBezTo>
                    <a:pt x="366" y="56"/>
                    <a:pt x="369" y="55"/>
                    <a:pt x="373" y="54"/>
                  </a:cubicBezTo>
                  <a:cubicBezTo>
                    <a:pt x="375" y="53"/>
                    <a:pt x="377" y="52"/>
                    <a:pt x="379" y="52"/>
                  </a:cubicBezTo>
                  <a:cubicBezTo>
                    <a:pt x="380" y="51"/>
                    <a:pt x="382" y="50"/>
                    <a:pt x="384" y="50"/>
                  </a:cubicBezTo>
                  <a:cubicBezTo>
                    <a:pt x="385" y="49"/>
                    <a:pt x="386" y="49"/>
                    <a:pt x="387" y="49"/>
                  </a:cubicBezTo>
                  <a:cubicBezTo>
                    <a:pt x="389" y="48"/>
                    <a:pt x="392" y="47"/>
                    <a:pt x="394" y="46"/>
                  </a:cubicBezTo>
                  <a:cubicBezTo>
                    <a:pt x="397" y="45"/>
                    <a:pt x="400" y="44"/>
                    <a:pt x="403" y="43"/>
                  </a:cubicBezTo>
                  <a:cubicBezTo>
                    <a:pt x="405" y="43"/>
                    <a:pt x="407" y="42"/>
                    <a:pt x="409" y="41"/>
                  </a:cubicBezTo>
                  <a:cubicBezTo>
                    <a:pt x="412" y="40"/>
                    <a:pt x="414" y="40"/>
                    <a:pt x="417" y="39"/>
                  </a:cubicBezTo>
                  <a:cubicBezTo>
                    <a:pt x="420" y="38"/>
                    <a:pt x="422" y="37"/>
                    <a:pt x="425" y="36"/>
                  </a:cubicBezTo>
                  <a:cubicBezTo>
                    <a:pt x="427" y="35"/>
                    <a:pt x="429" y="35"/>
                    <a:pt x="432" y="34"/>
                  </a:cubicBezTo>
                  <a:cubicBezTo>
                    <a:pt x="435" y="33"/>
                    <a:pt x="438" y="32"/>
                    <a:pt x="441" y="31"/>
                  </a:cubicBezTo>
                  <a:cubicBezTo>
                    <a:pt x="442" y="31"/>
                    <a:pt x="444" y="30"/>
                    <a:pt x="446" y="30"/>
                  </a:cubicBezTo>
                  <a:cubicBezTo>
                    <a:pt x="449" y="29"/>
                    <a:pt x="453" y="28"/>
                    <a:pt x="456" y="27"/>
                  </a:cubicBezTo>
                  <a:cubicBezTo>
                    <a:pt x="457" y="26"/>
                    <a:pt x="458" y="26"/>
                    <a:pt x="459" y="26"/>
                  </a:cubicBezTo>
                  <a:cubicBezTo>
                    <a:pt x="463" y="24"/>
                    <a:pt x="467" y="23"/>
                    <a:pt x="471" y="22"/>
                  </a:cubicBezTo>
                  <a:cubicBezTo>
                    <a:pt x="471" y="22"/>
                    <a:pt x="471" y="22"/>
                    <a:pt x="471" y="22"/>
                  </a:cubicBezTo>
                  <a:cubicBezTo>
                    <a:pt x="498" y="14"/>
                    <a:pt x="525" y="6"/>
                    <a:pt x="552" y="0"/>
                  </a:cubicBezTo>
                  <a:cubicBezTo>
                    <a:pt x="544" y="1"/>
                    <a:pt x="536" y="3"/>
                    <a:pt x="529" y="5"/>
                  </a:cubicBezTo>
                  <a:cubicBezTo>
                    <a:pt x="502" y="11"/>
                    <a:pt x="476" y="18"/>
                    <a:pt x="450" y="25"/>
                  </a:cubicBezTo>
                  <a:cubicBezTo>
                    <a:pt x="449" y="26"/>
                    <a:pt x="449" y="26"/>
                    <a:pt x="448" y="26"/>
                  </a:cubicBezTo>
                  <a:cubicBezTo>
                    <a:pt x="447" y="26"/>
                    <a:pt x="446" y="26"/>
                    <a:pt x="445" y="27"/>
                  </a:cubicBezTo>
                  <a:cubicBezTo>
                    <a:pt x="442" y="28"/>
                    <a:pt x="438" y="29"/>
                    <a:pt x="435" y="30"/>
                  </a:cubicBezTo>
                  <a:cubicBezTo>
                    <a:pt x="434" y="30"/>
                    <a:pt x="432" y="31"/>
                    <a:pt x="431" y="31"/>
                  </a:cubicBezTo>
                  <a:cubicBezTo>
                    <a:pt x="428" y="32"/>
                    <a:pt x="425" y="33"/>
                    <a:pt x="422" y="34"/>
                  </a:cubicBezTo>
                  <a:cubicBezTo>
                    <a:pt x="420" y="34"/>
                    <a:pt x="418" y="35"/>
                    <a:pt x="417" y="36"/>
                  </a:cubicBezTo>
                  <a:cubicBezTo>
                    <a:pt x="414" y="36"/>
                    <a:pt x="411" y="37"/>
                    <a:pt x="409" y="38"/>
                  </a:cubicBezTo>
                  <a:cubicBezTo>
                    <a:pt x="407" y="39"/>
                    <a:pt x="404" y="40"/>
                    <a:pt x="402" y="40"/>
                  </a:cubicBezTo>
                  <a:cubicBezTo>
                    <a:pt x="400" y="41"/>
                    <a:pt x="397" y="42"/>
                    <a:pt x="395" y="43"/>
                  </a:cubicBezTo>
                  <a:cubicBezTo>
                    <a:pt x="392" y="44"/>
                    <a:pt x="390" y="45"/>
                    <a:pt x="387" y="45"/>
                  </a:cubicBezTo>
                  <a:cubicBezTo>
                    <a:pt x="385" y="46"/>
                    <a:pt x="384" y="47"/>
                    <a:pt x="382" y="47"/>
                  </a:cubicBezTo>
                  <a:cubicBezTo>
                    <a:pt x="382" y="47"/>
                    <a:pt x="381" y="48"/>
                    <a:pt x="380" y="48"/>
                  </a:cubicBezTo>
                  <a:cubicBezTo>
                    <a:pt x="378" y="49"/>
                    <a:pt x="375" y="50"/>
                    <a:pt x="372" y="51"/>
                  </a:cubicBezTo>
                  <a:cubicBezTo>
                    <a:pt x="370" y="51"/>
                    <a:pt x="368" y="52"/>
                    <a:pt x="366" y="53"/>
                  </a:cubicBezTo>
                  <a:cubicBezTo>
                    <a:pt x="363" y="54"/>
                    <a:pt x="360" y="55"/>
                    <a:pt x="357" y="56"/>
                  </a:cubicBezTo>
                  <a:cubicBezTo>
                    <a:pt x="355" y="57"/>
                    <a:pt x="353" y="57"/>
                    <a:pt x="352" y="58"/>
                  </a:cubicBezTo>
                  <a:cubicBezTo>
                    <a:pt x="348" y="59"/>
                    <a:pt x="345" y="60"/>
                    <a:pt x="342" y="61"/>
                  </a:cubicBezTo>
                  <a:cubicBezTo>
                    <a:pt x="340" y="62"/>
                    <a:pt x="338" y="63"/>
                    <a:pt x="337" y="63"/>
                  </a:cubicBezTo>
                  <a:cubicBezTo>
                    <a:pt x="333" y="65"/>
                    <a:pt x="330" y="66"/>
                    <a:pt x="326" y="67"/>
                  </a:cubicBezTo>
                  <a:cubicBezTo>
                    <a:pt x="325" y="68"/>
                    <a:pt x="323" y="68"/>
                    <a:pt x="322" y="69"/>
                  </a:cubicBezTo>
                  <a:cubicBezTo>
                    <a:pt x="318" y="70"/>
                    <a:pt x="314" y="72"/>
                    <a:pt x="311" y="73"/>
                  </a:cubicBezTo>
                  <a:cubicBezTo>
                    <a:pt x="309" y="74"/>
                    <a:pt x="308" y="74"/>
                    <a:pt x="306" y="75"/>
                  </a:cubicBezTo>
                  <a:cubicBezTo>
                    <a:pt x="302" y="76"/>
                    <a:pt x="299" y="78"/>
                    <a:pt x="295" y="79"/>
                  </a:cubicBezTo>
                  <a:cubicBezTo>
                    <a:pt x="294" y="80"/>
                    <a:pt x="292" y="80"/>
                    <a:pt x="291" y="81"/>
                  </a:cubicBezTo>
                  <a:cubicBezTo>
                    <a:pt x="287" y="82"/>
                    <a:pt x="283" y="84"/>
                    <a:pt x="279" y="85"/>
                  </a:cubicBezTo>
                  <a:cubicBezTo>
                    <a:pt x="278" y="86"/>
                    <a:pt x="276" y="86"/>
                    <a:pt x="275" y="87"/>
                  </a:cubicBezTo>
                  <a:cubicBezTo>
                    <a:pt x="271" y="88"/>
                    <a:pt x="267" y="90"/>
                    <a:pt x="263" y="91"/>
                  </a:cubicBezTo>
                  <a:cubicBezTo>
                    <a:pt x="261" y="92"/>
                    <a:pt x="260" y="92"/>
                    <a:pt x="259" y="93"/>
                  </a:cubicBezTo>
                  <a:cubicBezTo>
                    <a:pt x="255" y="95"/>
                    <a:pt x="251" y="96"/>
                    <a:pt x="246" y="98"/>
                  </a:cubicBezTo>
                  <a:cubicBezTo>
                    <a:pt x="245" y="98"/>
                    <a:pt x="244" y="99"/>
                    <a:pt x="243" y="99"/>
                  </a:cubicBezTo>
                  <a:cubicBezTo>
                    <a:pt x="189" y="120"/>
                    <a:pt x="136" y="141"/>
                    <a:pt x="83" y="159"/>
                  </a:cubicBezTo>
                  <a:cubicBezTo>
                    <a:pt x="56" y="168"/>
                    <a:pt x="28" y="177"/>
                    <a:pt x="0" y="186"/>
                  </a:cubicBezTo>
                  <a:cubicBezTo>
                    <a:pt x="10" y="186"/>
                    <a:pt x="10" y="186"/>
                    <a:pt x="10" y="186"/>
                  </a:cubicBezTo>
                  <a:cubicBezTo>
                    <a:pt x="35" y="178"/>
                    <a:pt x="60" y="170"/>
                    <a:pt x="85" y="161"/>
                  </a:cubicBezTo>
                  <a:cubicBezTo>
                    <a:pt x="138" y="143"/>
                    <a:pt x="192" y="122"/>
                    <a:pt x="246" y="10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2" name="Freeform 396"/>
            <p:cNvSpPr>
              <a:spLocks/>
            </p:cNvSpPr>
            <p:nvPr userDrawn="1"/>
          </p:nvSpPr>
          <p:spPr bwMode="auto">
            <a:xfrm>
              <a:off x="4124325" y="5002213"/>
              <a:ext cx="1998663" cy="500063"/>
            </a:xfrm>
            <a:custGeom>
              <a:avLst/>
              <a:gdLst>
                <a:gd name="T0" fmla="*/ 248 w 738"/>
                <a:gd name="T1" fmla="*/ 12 h 183"/>
                <a:gd name="T2" fmla="*/ 522 w 738"/>
                <a:gd name="T3" fmla="*/ 90 h 183"/>
                <a:gd name="T4" fmla="*/ 532 w 738"/>
                <a:gd name="T5" fmla="*/ 94 h 183"/>
                <a:gd name="T6" fmla="*/ 542 w 738"/>
                <a:gd name="T7" fmla="*/ 98 h 183"/>
                <a:gd name="T8" fmla="*/ 552 w 738"/>
                <a:gd name="T9" fmla="*/ 103 h 183"/>
                <a:gd name="T10" fmla="*/ 563 w 738"/>
                <a:gd name="T11" fmla="*/ 107 h 183"/>
                <a:gd name="T12" fmla="*/ 573 w 738"/>
                <a:gd name="T13" fmla="*/ 111 h 183"/>
                <a:gd name="T14" fmla="*/ 583 w 738"/>
                <a:gd name="T15" fmla="*/ 115 h 183"/>
                <a:gd name="T16" fmla="*/ 593 w 738"/>
                <a:gd name="T17" fmla="*/ 120 h 183"/>
                <a:gd name="T18" fmla="*/ 603 w 738"/>
                <a:gd name="T19" fmla="*/ 124 h 183"/>
                <a:gd name="T20" fmla="*/ 613 w 738"/>
                <a:gd name="T21" fmla="*/ 128 h 183"/>
                <a:gd name="T22" fmla="*/ 623 w 738"/>
                <a:gd name="T23" fmla="*/ 133 h 183"/>
                <a:gd name="T24" fmla="*/ 632 w 738"/>
                <a:gd name="T25" fmla="*/ 137 h 183"/>
                <a:gd name="T26" fmla="*/ 642 w 738"/>
                <a:gd name="T27" fmla="*/ 141 h 183"/>
                <a:gd name="T28" fmla="*/ 652 w 738"/>
                <a:gd name="T29" fmla="*/ 145 h 183"/>
                <a:gd name="T30" fmla="*/ 657 w 738"/>
                <a:gd name="T31" fmla="*/ 148 h 183"/>
                <a:gd name="T32" fmla="*/ 667 w 738"/>
                <a:gd name="T33" fmla="*/ 152 h 183"/>
                <a:gd name="T34" fmla="*/ 675 w 738"/>
                <a:gd name="T35" fmla="*/ 156 h 183"/>
                <a:gd name="T36" fmla="*/ 738 w 738"/>
                <a:gd name="T37" fmla="*/ 183 h 183"/>
                <a:gd name="T38" fmla="*/ 689 w 738"/>
                <a:gd name="T39" fmla="*/ 158 h 183"/>
                <a:gd name="T40" fmla="*/ 678 w 738"/>
                <a:gd name="T41" fmla="*/ 154 h 183"/>
                <a:gd name="T42" fmla="*/ 668 w 738"/>
                <a:gd name="T43" fmla="*/ 149 h 183"/>
                <a:gd name="T44" fmla="*/ 658 w 738"/>
                <a:gd name="T45" fmla="*/ 145 h 183"/>
                <a:gd name="T46" fmla="*/ 653 w 738"/>
                <a:gd name="T47" fmla="*/ 142 h 183"/>
                <a:gd name="T48" fmla="*/ 642 w 738"/>
                <a:gd name="T49" fmla="*/ 138 h 183"/>
                <a:gd name="T50" fmla="*/ 632 w 738"/>
                <a:gd name="T51" fmla="*/ 133 h 183"/>
                <a:gd name="T52" fmla="*/ 621 w 738"/>
                <a:gd name="T53" fmla="*/ 129 h 183"/>
                <a:gd name="T54" fmla="*/ 611 w 738"/>
                <a:gd name="T55" fmla="*/ 124 h 183"/>
                <a:gd name="T56" fmla="*/ 601 w 738"/>
                <a:gd name="T57" fmla="*/ 120 h 183"/>
                <a:gd name="T58" fmla="*/ 590 w 738"/>
                <a:gd name="T59" fmla="*/ 115 h 183"/>
                <a:gd name="T60" fmla="*/ 580 w 738"/>
                <a:gd name="T61" fmla="*/ 111 h 183"/>
                <a:gd name="T62" fmla="*/ 569 w 738"/>
                <a:gd name="T63" fmla="*/ 106 h 183"/>
                <a:gd name="T64" fmla="*/ 559 w 738"/>
                <a:gd name="T65" fmla="*/ 102 h 183"/>
                <a:gd name="T66" fmla="*/ 549 w 738"/>
                <a:gd name="T67" fmla="*/ 98 h 183"/>
                <a:gd name="T68" fmla="*/ 538 w 738"/>
                <a:gd name="T69" fmla="*/ 93 h 183"/>
                <a:gd name="T70" fmla="*/ 528 w 738"/>
                <a:gd name="T71" fmla="*/ 89 h 183"/>
                <a:gd name="T72" fmla="*/ 474 w 738"/>
                <a:gd name="T73" fmla="*/ 69 h 183"/>
                <a:gd name="T74" fmla="*/ 141 w 738"/>
                <a:gd name="T75" fmla="*/ 0 h 183"/>
                <a:gd name="T76" fmla="*/ 17 w 738"/>
                <a:gd name="T77" fmla="*/ 13 h 183"/>
                <a:gd name="T78" fmla="*/ 37 w 738"/>
                <a:gd name="T79" fmla="*/ 1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38" h="183">
                  <a:moveTo>
                    <a:pt x="141" y="3"/>
                  </a:moveTo>
                  <a:cubicBezTo>
                    <a:pt x="176" y="3"/>
                    <a:pt x="211" y="6"/>
                    <a:pt x="248" y="12"/>
                  </a:cubicBezTo>
                  <a:cubicBezTo>
                    <a:pt x="330" y="25"/>
                    <a:pt x="404" y="47"/>
                    <a:pt x="473" y="72"/>
                  </a:cubicBezTo>
                  <a:cubicBezTo>
                    <a:pt x="489" y="78"/>
                    <a:pt x="506" y="84"/>
                    <a:pt x="522" y="90"/>
                  </a:cubicBezTo>
                  <a:cubicBezTo>
                    <a:pt x="523" y="91"/>
                    <a:pt x="524" y="91"/>
                    <a:pt x="525" y="92"/>
                  </a:cubicBezTo>
                  <a:cubicBezTo>
                    <a:pt x="528" y="92"/>
                    <a:pt x="530" y="93"/>
                    <a:pt x="532" y="94"/>
                  </a:cubicBezTo>
                  <a:cubicBezTo>
                    <a:pt x="533" y="95"/>
                    <a:pt x="534" y="95"/>
                    <a:pt x="536" y="96"/>
                  </a:cubicBezTo>
                  <a:cubicBezTo>
                    <a:pt x="538" y="97"/>
                    <a:pt x="540" y="97"/>
                    <a:pt x="542" y="98"/>
                  </a:cubicBezTo>
                  <a:cubicBezTo>
                    <a:pt x="543" y="99"/>
                    <a:pt x="545" y="99"/>
                    <a:pt x="546" y="100"/>
                  </a:cubicBezTo>
                  <a:cubicBezTo>
                    <a:pt x="548" y="101"/>
                    <a:pt x="550" y="102"/>
                    <a:pt x="552" y="103"/>
                  </a:cubicBezTo>
                  <a:cubicBezTo>
                    <a:pt x="554" y="103"/>
                    <a:pt x="555" y="104"/>
                    <a:pt x="556" y="104"/>
                  </a:cubicBezTo>
                  <a:cubicBezTo>
                    <a:pt x="558" y="105"/>
                    <a:pt x="561" y="106"/>
                    <a:pt x="563" y="107"/>
                  </a:cubicBezTo>
                  <a:cubicBezTo>
                    <a:pt x="564" y="107"/>
                    <a:pt x="565" y="108"/>
                    <a:pt x="566" y="108"/>
                  </a:cubicBezTo>
                  <a:cubicBezTo>
                    <a:pt x="569" y="109"/>
                    <a:pt x="571" y="110"/>
                    <a:pt x="573" y="111"/>
                  </a:cubicBezTo>
                  <a:cubicBezTo>
                    <a:pt x="574" y="112"/>
                    <a:pt x="575" y="112"/>
                    <a:pt x="576" y="113"/>
                  </a:cubicBezTo>
                  <a:cubicBezTo>
                    <a:pt x="579" y="113"/>
                    <a:pt x="581" y="114"/>
                    <a:pt x="583" y="115"/>
                  </a:cubicBezTo>
                  <a:cubicBezTo>
                    <a:pt x="584" y="116"/>
                    <a:pt x="585" y="116"/>
                    <a:pt x="587" y="117"/>
                  </a:cubicBezTo>
                  <a:cubicBezTo>
                    <a:pt x="589" y="118"/>
                    <a:pt x="591" y="119"/>
                    <a:pt x="593" y="120"/>
                  </a:cubicBezTo>
                  <a:cubicBezTo>
                    <a:pt x="594" y="120"/>
                    <a:pt x="596" y="121"/>
                    <a:pt x="597" y="121"/>
                  </a:cubicBezTo>
                  <a:cubicBezTo>
                    <a:pt x="599" y="122"/>
                    <a:pt x="601" y="123"/>
                    <a:pt x="603" y="124"/>
                  </a:cubicBezTo>
                  <a:cubicBezTo>
                    <a:pt x="604" y="124"/>
                    <a:pt x="606" y="125"/>
                    <a:pt x="607" y="126"/>
                  </a:cubicBezTo>
                  <a:cubicBezTo>
                    <a:pt x="609" y="126"/>
                    <a:pt x="611" y="127"/>
                    <a:pt x="613" y="128"/>
                  </a:cubicBezTo>
                  <a:cubicBezTo>
                    <a:pt x="614" y="129"/>
                    <a:pt x="616" y="129"/>
                    <a:pt x="617" y="130"/>
                  </a:cubicBezTo>
                  <a:cubicBezTo>
                    <a:pt x="619" y="131"/>
                    <a:pt x="621" y="132"/>
                    <a:pt x="623" y="133"/>
                  </a:cubicBezTo>
                  <a:cubicBezTo>
                    <a:pt x="624" y="133"/>
                    <a:pt x="626" y="134"/>
                    <a:pt x="627" y="134"/>
                  </a:cubicBezTo>
                  <a:cubicBezTo>
                    <a:pt x="629" y="135"/>
                    <a:pt x="631" y="136"/>
                    <a:pt x="632" y="137"/>
                  </a:cubicBezTo>
                  <a:cubicBezTo>
                    <a:pt x="634" y="137"/>
                    <a:pt x="636" y="138"/>
                    <a:pt x="637" y="139"/>
                  </a:cubicBezTo>
                  <a:cubicBezTo>
                    <a:pt x="639" y="140"/>
                    <a:pt x="640" y="140"/>
                    <a:pt x="642" y="141"/>
                  </a:cubicBezTo>
                  <a:cubicBezTo>
                    <a:pt x="644" y="142"/>
                    <a:pt x="646" y="143"/>
                    <a:pt x="647" y="143"/>
                  </a:cubicBezTo>
                  <a:cubicBezTo>
                    <a:pt x="649" y="144"/>
                    <a:pt x="650" y="145"/>
                    <a:pt x="652" y="145"/>
                  </a:cubicBezTo>
                  <a:cubicBezTo>
                    <a:pt x="652" y="146"/>
                    <a:pt x="653" y="146"/>
                    <a:pt x="654" y="146"/>
                  </a:cubicBezTo>
                  <a:cubicBezTo>
                    <a:pt x="655" y="147"/>
                    <a:pt x="656" y="147"/>
                    <a:pt x="657" y="148"/>
                  </a:cubicBezTo>
                  <a:cubicBezTo>
                    <a:pt x="658" y="148"/>
                    <a:pt x="660" y="149"/>
                    <a:pt x="661" y="149"/>
                  </a:cubicBezTo>
                  <a:cubicBezTo>
                    <a:pt x="663" y="150"/>
                    <a:pt x="665" y="151"/>
                    <a:pt x="667" y="152"/>
                  </a:cubicBezTo>
                  <a:cubicBezTo>
                    <a:pt x="668" y="152"/>
                    <a:pt x="669" y="153"/>
                    <a:pt x="669" y="153"/>
                  </a:cubicBezTo>
                  <a:cubicBezTo>
                    <a:pt x="671" y="154"/>
                    <a:pt x="673" y="155"/>
                    <a:pt x="675" y="156"/>
                  </a:cubicBezTo>
                  <a:cubicBezTo>
                    <a:pt x="689" y="162"/>
                    <a:pt x="703" y="168"/>
                    <a:pt x="717" y="174"/>
                  </a:cubicBezTo>
                  <a:cubicBezTo>
                    <a:pt x="724" y="177"/>
                    <a:pt x="731" y="180"/>
                    <a:pt x="738" y="183"/>
                  </a:cubicBezTo>
                  <a:cubicBezTo>
                    <a:pt x="723" y="176"/>
                    <a:pt x="709" y="169"/>
                    <a:pt x="695" y="161"/>
                  </a:cubicBezTo>
                  <a:cubicBezTo>
                    <a:pt x="693" y="160"/>
                    <a:pt x="691" y="159"/>
                    <a:pt x="689" y="158"/>
                  </a:cubicBezTo>
                  <a:cubicBezTo>
                    <a:pt x="688" y="158"/>
                    <a:pt x="687" y="157"/>
                    <a:pt x="686" y="157"/>
                  </a:cubicBezTo>
                  <a:cubicBezTo>
                    <a:pt x="684" y="156"/>
                    <a:pt x="681" y="155"/>
                    <a:pt x="678" y="154"/>
                  </a:cubicBezTo>
                  <a:cubicBezTo>
                    <a:pt x="677" y="153"/>
                    <a:pt x="676" y="153"/>
                    <a:pt x="675" y="152"/>
                  </a:cubicBezTo>
                  <a:cubicBezTo>
                    <a:pt x="673" y="151"/>
                    <a:pt x="670" y="150"/>
                    <a:pt x="668" y="149"/>
                  </a:cubicBezTo>
                  <a:cubicBezTo>
                    <a:pt x="667" y="148"/>
                    <a:pt x="665" y="148"/>
                    <a:pt x="664" y="147"/>
                  </a:cubicBezTo>
                  <a:cubicBezTo>
                    <a:pt x="662" y="146"/>
                    <a:pt x="660" y="146"/>
                    <a:pt x="658" y="145"/>
                  </a:cubicBezTo>
                  <a:cubicBezTo>
                    <a:pt x="657" y="144"/>
                    <a:pt x="657" y="144"/>
                    <a:pt x="656" y="144"/>
                  </a:cubicBezTo>
                  <a:cubicBezTo>
                    <a:pt x="655" y="143"/>
                    <a:pt x="654" y="143"/>
                    <a:pt x="653" y="142"/>
                  </a:cubicBezTo>
                  <a:cubicBezTo>
                    <a:pt x="651" y="142"/>
                    <a:pt x="650" y="141"/>
                    <a:pt x="648" y="140"/>
                  </a:cubicBezTo>
                  <a:cubicBezTo>
                    <a:pt x="646" y="139"/>
                    <a:pt x="644" y="139"/>
                    <a:pt x="642" y="138"/>
                  </a:cubicBezTo>
                  <a:cubicBezTo>
                    <a:pt x="641" y="137"/>
                    <a:pt x="639" y="136"/>
                    <a:pt x="638" y="136"/>
                  </a:cubicBezTo>
                  <a:cubicBezTo>
                    <a:pt x="636" y="135"/>
                    <a:pt x="634" y="134"/>
                    <a:pt x="632" y="133"/>
                  </a:cubicBezTo>
                  <a:cubicBezTo>
                    <a:pt x="630" y="132"/>
                    <a:pt x="629" y="132"/>
                    <a:pt x="627" y="131"/>
                  </a:cubicBezTo>
                  <a:cubicBezTo>
                    <a:pt x="625" y="130"/>
                    <a:pt x="623" y="129"/>
                    <a:pt x="621" y="129"/>
                  </a:cubicBezTo>
                  <a:cubicBezTo>
                    <a:pt x="620" y="128"/>
                    <a:pt x="619" y="127"/>
                    <a:pt x="617" y="127"/>
                  </a:cubicBezTo>
                  <a:cubicBezTo>
                    <a:pt x="615" y="126"/>
                    <a:pt x="613" y="125"/>
                    <a:pt x="611" y="124"/>
                  </a:cubicBezTo>
                  <a:cubicBezTo>
                    <a:pt x="610" y="123"/>
                    <a:pt x="608" y="123"/>
                    <a:pt x="607" y="122"/>
                  </a:cubicBezTo>
                  <a:cubicBezTo>
                    <a:pt x="605" y="121"/>
                    <a:pt x="603" y="120"/>
                    <a:pt x="601" y="120"/>
                  </a:cubicBezTo>
                  <a:cubicBezTo>
                    <a:pt x="599" y="119"/>
                    <a:pt x="598" y="118"/>
                    <a:pt x="597" y="118"/>
                  </a:cubicBezTo>
                  <a:cubicBezTo>
                    <a:pt x="595" y="117"/>
                    <a:pt x="592" y="116"/>
                    <a:pt x="590" y="115"/>
                  </a:cubicBezTo>
                  <a:cubicBezTo>
                    <a:pt x="589" y="115"/>
                    <a:pt x="588" y="114"/>
                    <a:pt x="586" y="113"/>
                  </a:cubicBezTo>
                  <a:cubicBezTo>
                    <a:pt x="584" y="113"/>
                    <a:pt x="582" y="112"/>
                    <a:pt x="580" y="111"/>
                  </a:cubicBezTo>
                  <a:cubicBezTo>
                    <a:pt x="579" y="110"/>
                    <a:pt x="577" y="110"/>
                    <a:pt x="576" y="109"/>
                  </a:cubicBezTo>
                  <a:cubicBezTo>
                    <a:pt x="574" y="108"/>
                    <a:pt x="572" y="107"/>
                    <a:pt x="569" y="106"/>
                  </a:cubicBezTo>
                  <a:cubicBezTo>
                    <a:pt x="568" y="106"/>
                    <a:pt x="567" y="105"/>
                    <a:pt x="566" y="105"/>
                  </a:cubicBezTo>
                  <a:cubicBezTo>
                    <a:pt x="564" y="104"/>
                    <a:pt x="561" y="103"/>
                    <a:pt x="559" y="102"/>
                  </a:cubicBezTo>
                  <a:cubicBezTo>
                    <a:pt x="558" y="101"/>
                    <a:pt x="557" y="101"/>
                    <a:pt x="555" y="100"/>
                  </a:cubicBezTo>
                  <a:cubicBezTo>
                    <a:pt x="553" y="100"/>
                    <a:pt x="551" y="99"/>
                    <a:pt x="549" y="98"/>
                  </a:cubicBezTo>
                  <a:cubicBezTo>
                    <a:pt x="547" y="97"/>
                    <a:pt x="546" y="97"/>
                    <a:pt x="545" y="96"/>
                  </a:cubicBezTo>
                  <a:cubicBezTo>
                    <a:pt x="543" y="95"/>
                    <a:pt x="541" y="94"/>
                    <a:pt x="538" y="93"/>
                  </a:cubicBezTo>
                  <a:cubicBezTo>
                    <a:pt x="537" y="93"/>
                    <a:pt x="536" y="93"/>
                    <a:pt x="535" y="92"/>
                  </a:cubicBezTo>
                  <a:cubicBezTo>
                    <a:pt x="532" y="91"/>
                    <a:pt x="530" y="90"/>
                    <a:pt x="528" y="89"/>
                  </a:cubicBezTo>
                  <a:cubicBezTo>
                    <a:pt x="527" y="89"/>
                    <a:pt x="526" y="88"/>
                    <a:pt x="524" y="88"/>
                  </a:cubicBezTo>
                  <a:cubicBezTo>
                    <a:pt x="508" y="81"/>
                    <a:pt x="491" y="75"/>
                    <a:pt x="474" y="69"/>
                  </a:cubicBezTo>
                  <a:cubicBezTo>
                    <a:pt x="405" y="44"/>
                    <a:pt x="331" y="22"/>
                    <a:pt x="248" y="9"/>
                  </a:cubicBezTo>
                  <a:cubicBezTo>
                    <a:pt x="212" y="3"/>
                    <a:pt x="176" y="0"/>
                    <a:pt x="141" y="0"/>
                  </a:cubicBezTo>
                  <a:cubicBezTo>
                    <a:pt x="114" y="0"/>
                    <a:pt x="87" y="2"/>
                    <a:pt x="61" y="5"/>
                  </a:cubicBezTo>
                  <a:cubicBezTo>
                    <a:pt x="46" y="7"/>
                    <a:pt x="31" y="10"/>
                    <a:pt x="17" y="13"/>
                  </a:cubicBezTo>
                  <a:cubicBezTo>
                    <a:pt x="11" y="14"/>
                    <a:pt x="6" y="16"/>
                    <a:pt x="0" y="17"/>
                  </a:cubicBezTo>
                  <a:cubicBezTo>
                    <a:pt x="13" y="15"/>
                    <a:pt x="25" y="13"/>
                    <a:pt x="37" y="11"/>
                  </a:cubicBezTo>
                  <a:cubicBezTo>
                    <a:pt x="72" y="6"/>
                    <a:pt x="106" y="3"/>
                    <a:pt x="141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3" name="Freeform 397"/>
            <p:cNvSpPr>
              <a:spLocks/>
            </p:cNvSpPr>
            <p:nvPr userDrawn="1"/>
          </p:nvSpPr>
          <p:spPr bwMode="auto">
            <a:xfrm>
              <a:off x="8564563" y="5503863"/>
              <a:ext cx="38100" cy="17463"/>
            </a:xfrm>
            <a:custGeom>
              <a:avLst/>
              <a:gdLst>
                <a:gd name="T0" fmla="*/ 0 w 14"/>
                <a:gd name="T1" fmla="*/ 6 h 6"/>
                <a:gd name="T2" fmla="*/ 11 w 14"/>
                <a:gd name="T3" fmla="*/ 2 h 6"/>
                <a:gd name="T4" fmla="*/ 14 w 14"/>
                <a:gd name="T5" fmla="*/ 1 h 6"/>
                <a:gd name="T6" fmla="*/ 14 w 14"/>
                <a:gd name="T7" fmla="*/ 0 h 6"/>
                <a:gd name="T8" fmla="*/ 0 w 1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0" y="6"/>
                  </a:moveTo>
                  <a:cubicBezTo>
                    <a:pt x="4" y="5"/>
                    <a:pt x="8" y="3"/>
                    <a:pt x="11" y="2"/>
                  </a:cubicBezTo>
                  <a:cubicBezTo>
                    <a:pt x="12" y="2"/>
                    <a:pt x="13" y="2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2"/>
                    <a:pt x="5" y="4"/>
                    <a:pt x="0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4" name="Freeform 398"/>
            <p:cNvSpPr>
              <a:spLocks/>
            </p:cNvSpPr>
            <p:nvPr userDrawn="1"/>
          </p:nvSpPr>
          <p:spPr bwMode="auto">
            <a:xfrm>
              <a:off x="6153150" y="5507038"/>
              <a:ext cx="114300" cy="49213"/>
            </a:xfrm>
            <a:custGeom>
              <a:avLst/>
              <a:gdLst>
                <a:gd name="T0" fmla="*/ 0 w 42"/>
                <a:gd name="T1" fmla="*/ 0 h 18"/>
                <a:gd name="T2" fmla="*/ 10 w 42"/>
                <a:gd name="T3" fmla="*/ 6 h 18"/>
                <a:gd name="T4" fmla="*/ 31 w 42"/>
                <a:gd name="T5" fmla="*/ 17 h 18"/>
                <a:gd name="T6" fmla="*/ 34 w 42"/>
                <a:gd name="T7" fmla="*/ 18 h 18"/>
                <a:gd name="T8" fmla="*/ 42 w 42"/>
                <a:gd name="T9" fmla="*/ 18 h 18"/>
                <a:gd name="T10" fmla="*/ 10 w 42"/>
                <a:gd name="T11" fmla="*/ 4 h 18"/>
                <a:gd name="T12" fmla="*/ 0 w 42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8">
                  <a:moveTo>
                    <a:pt x="0" y="0"/>
                  </a:moveTo>
                  <a:cubicBezTo>
                    <a:pt x="3" y="2"/>
                    <a:pt x="7" y="4"/>
                    <a:pt x="10" y="6"/>
                  </a:cubicBezTo>
                  <a:cubicBezTo>
                    <a:pt x="17" y="10"/>
                    <a:pt x="24" y="13"/>
                    <a:pt x="31" y="17"/>
                  </a:cubicBezTo>
                  <a:cubicBezTo>
                    <a:pt x="32" y="18"/>
                    <a:pt x="33" y="18"/>
                    <a:pt x="34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31" y="14"/>
                    <a:pt x="21" y="9"/>
                    <a:pt x="10" y="4"/>
                  </a:cubicBezTo>
                  <a:cubicBezTo>
                    <a:pt x="7" y="3"/>
                    <a:pt x="4" y="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" name="Freeform 399"/>
            <p:cNvSpPr>
              <a:spLocks/>
            </p:cNvSpPr>
            <p:nvPr userDrawn="1"/>
          </p:nvSpPr>
          <p:spPr bwMode="auto">
            <a:xfrm>
              <a:off x="4170363" y="4983163"/>
              <a:ext cx="2005013" cy="547688"/>
            </a:xfrm>
            <a:custGeom>
              <a:avLst/>
              <a:gdLst>
                <a:gd name="T0" fmla="*/ 253 w 740"/>
                <a:gd name="T1" fmla="*/ 11 h 201"/>
                <a:gd name="T2" fmla="*/ 515 w 740"/>
                <a:gd name="T3" fmla="*/ 88 h 201"/>
                <a:gd name="T4" fmla="*/ 525 w 740"/>
                <a:gd name="T5" fmla="*/ 93 h 201"/>
                <a:gd name="T6" fmla="*/ 535 w 740"/>
                <a:gd name="T7" fmla="*/ 98 h 201"/>
                <a:gd name="T8" fmla="*/ 546 w 740"/>
                <a:gd name="T9" fmla="*/ 102 h 201"/>
                <a:gd name="T10" fmla="*/ 556 w 740"/>
                <a:gd name="T11" fmla="*/ 107 h 201"/>
                <a:gd name="T12" fmla="*/ 566 w 740"/>
                <a:gd name="T13" fmla="*/ 112 h 201"/>
                <a:gd name="T14" fmla="*/ 576 w 740"/>
                <a:gd name="T15" fmla="*/ 117 h 201"/>
                <a:gd name="T16" fmla="*/ 587 w 740"/>
                <a:gd name="T17" fmla="*/ 122 h 201"/>
                <a:gd name="T18" fmla="*/ 597 w 740"/>
                <a:gd name="T19" fmla="*/ 127 h 201"/>
                <a:gd name="T20" fmla="*/ 607 w 740"/>
                <a:gd name="T21" fmla="*/ 131 h 201"/>
                <a:gd name="T22" fmla="*/ 617 w 740"/>
                <a:gd name="T23" fmla="*/ 136 h 201"/>
                <a:gd name="T24" fmla="*/ 626 w 740"/>
                <a:gd name="T25" fmla="*/ 141 h 201"/>
                <a:gd name="T26" fmla="*/ 636 w 740"/>
                <a:gd name="T27" fmla="*/ 146 h 201"/>
                <a:gd name="T28" fmla="*/ 646 w 740"/>
                <a:gd name="T29" fmla="*/ 151 h 201"/>
                <a:gd name="T30" fmla="*/ 651 w 740"/>
                <a:gd name="T31" fmla="*/ 154 h 201"/>
                <a:gd name="T32" fmla="*/ 661 w 740"/>
                <a:gd name="T33" fmla="*/ 159 h 201"/>
                <a:gd name="T34" fmla="*/ 671 w 740"/>
                <a:gd name="T35" fmla="*/ 164 h 201"/>
                <a:gd name="T36" fmla="*/ 678 w 740"/>
                <a:gd name="T37" fmla="*/ 168 h 201"/>
                <a:gd name="T38" fmla="*/ 740 w 740"/>
                <a:gd name="T39" fmla="*/ 201 h 201"/>
                <a:gd name="T40" fmla="*/ 692 w 740"/>
                <a:gd name="T41" fmla="*/ 172 h 201"/>
                <a:gd name="T42" fmla="*/ 682 w 740"/>
                <a:gd name="T43" fmla="*/ 167 h 201"/>
                <a:gd name="T44" fmla="*/ 672 w 740"/>
                <a:gd name="T45" fmla="*/ 161 h 201"/>
                <a:gd name="T46" fmla="*/ 662 w 740"/>
                <a:gd name="T47" fmla="*/ 156 h 201"/>
                <a:gd name="T48" fmla="*/ 652 w 740"/>
                <a:gd name="T49" fmla="*/ 151 h 201"/>
                <a:gd name="T50" fmla="*/ 646 w 740"/>
                <a:gd name="T51" fmla="*/ 148 h 201"/>
                <a:gd name="T52" fmla="*/ 635 w 740"/>
                <a:gd name="T53" fmla="*/ 143 h 201"/>
                <a:gd name="T54" fmla="*/ 625 w 740"/>
                <a:gd name="T55" fmla="*/ 137 h 201"/>
                <a:gd name="T56" fmla="*/ 615 w 740"/>
                <a:gd name="T57" fmla="*/ 132 h 201"/>
                <a:gd name="T58" fmla="*/ 604 w 740"/>
                <a:gd name="T59" fmla="*/ 127 h 201"/>
                <a:gd name="T60" fmla="*/ 594 w 740"/>
                <a:gd name="T61" fmla="*/ 122 h 201"/>
                <a:gd name="T62" fmla="*/ 583 w 740"/>
                <a:gd name="T63" fmla="*/ 117 h 201"/>
                <a:gd name="T64" fmla="*/ 573 w 740"/>
                <a:gd name="T65" fmla="*/ 112 h 201"/>
                <a:gd name="T66" fmla="*/ 563 w 740"/>
                <a:gd name="T67" fmla="*/ 107 h 201"/>
                <a:gd name="T68" fmla="*/ 552 w 740"/>
                <a:gd name="T69" fmla="*/ 102 h 201"/>
                <a:gd name="T70" fmla="*/ 542 w 740"/>
                <a:gd name="T71" fmla="*/ 97 h 201"/>
                <a:gd name="T72" fmla="*/ 531 w 740"/>
                <a:gd name="T73" fmla="*/ 92 h 201"/>
                <a:gd name="T74" fmla="*/ 521 w 740"/>
                <a:gd name="T75" fmla="*/ 88 h 201"/>
                <a:gd name="T76" fmla="*/ 474 w 740"/>
                <a:gd name="T77" fmla="*/ 68 h 201"/>
                <a:gd name="T78" fmla="*/ 154 w 740"/>
                <a:gd name="T79" fmla="*/ 0 h 201"/>
                <a:gd name="T80" fmla="*/ 0 w 740"/>
                <a:gd name="T81" fmla="*/ 20 h 201"/>
                <a:gd name="T82" fmla="*/ 154 w 740"/>
                <a:gd name="T83" fmla="*/ 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0" h="201">
                  <a:moveTo>
                    <a:pt x="154" y="3"/>
                  </a:moveTo>
                  <a:cubicBezTo>
                    <a:pt x="186" y="3"/>
                    <a:pt x="219" y="5"/>
                    <a:pt x="253" y="11"/>
                  </a:cubicBezTo>
                  <a:cubicBezTo>
                    <a:pt x="334" y="23"/>
                    <a:pt x="405" y="45"/>
                    <a:pt x="473" y="71"/>
                  </a:cubicBezTo>
                  <a:cubicBezTo>
                    <a:pt x="487" y="77"/>
                    <a:pt x="501" y="82"/>
                    <a:pt x="515" y="88"/>
                  </a:cubicBezTo>
                  <a:cubicBezTo>
                    <a:pt x="516" y="89"/>
                    <a:pt x="517" y="89"/>
                    <a:pt x="518" y="90"/>
                  </a:cubicBezTo>
                  <a:cubicBezTo>
                    <a:pt x="521" y="91"/>
                    <a:pt x="523" y="92"/>
                    <a:pt x="525" y="93"/>
                  </a:cubicBezTo>
                  <a:cubicBezTo>
                    <a:pt x="526" y="94"/>
                    <a:pt x="527" y="94"/>
                    <a:pt x="529" y="95"/>
                  </a:cubicBezTo>
                  <a:cubicBezTo>
                    <a:pt x="531" y="96"/>
                    <a:pt x="533" y="97"/>
                    <a:pt x="535" y="98"/>
                  </a:cubicBezTo>
                  <a:cubicBezTo>
                    <a:pt x="537" y="98"/>
                    <a:pt x="538" y="99"/>
                    <a:pt x="539" y="99"/>
                  </a:cubicBezTo>
                  <a:cubicBezTo>
                    <a:pt x="541" y="100"/>
                    <a:pt x="543" y="101"/>
                    <a:pt x="546" y="102"/>
                  </a:cubicBezTo>
                  <a:cubicBezTo>
                    <a:pt x="547" y="103"/>
                    <a:pt x="548" y="103"/>
                    <a:pt x="549" y="104"/>
                  </a:cubicBezTo>
                  <a:cubicBezTo>
                    <a:pt x="551" y="105"/>
                    <a:pt x="554" y="106"/>
                    <a:pt x="556" y="107"/>
                  </a:cubicBezTo>
                  <a:cubicBezTo>
                    <a:pt x="557" y="108"/>
                    <a:pt x="558" y="108"/>
                    <a:pt x="560" y="109"/>
                  </a:cubicBezTo>
                  <a:cubicBezTo>
                    <a:pt x="562" y="110"/>
                    <a:pt x="564" y="111"/>
                    <a:pt x="566" y="112"/>
                  </a:cubicBezTo>
                  <a:cubicBezTo>
                    <a:pt x="568" y="112"/>
                    <a:pt x="569" y="113"/>
                    <a:pt x="570" y="113"/>
                  </a:cubicBezTo>
                  <a:cubicBezTo>
                    <a:pt x="572" y="115"/>
                    <a:pt x="574" y="116"/>
                    <a:pt x="576" y="117"/>
                  </a:cubicBezTo>
                  <a:cubicBezTo>
                    <a:pt x="578" y="117"/>
                    <a:pt x="579" y="118"/>
                    <a:pt x="580" y="118"/>
                  </a:cubicBezTo>
                  <a:cubicBezTo>
                    <a:pt x="582" y="119"/>
                    <a:pt x="584" y="121"/>
                    <a:pt x="587" y="122"/>
                  </a:cubicBezTo>
                  <a:cubicBezTo>
                    <a:pt x="588" y="122"/>
                    <a:pt x="589" y="123"/>
                    <a:pt x="590" y="123"/>
                  </a:cubicBezTo>
                  <a:cubicBezTo>
                    <a:pt x="592" y="124"/>
                    <a:pt x="594" y="125"/>
                    <a:pt x="597" y="127"/>
                  </a:cubicBezTo>
                  <a:cubicBezTo>
                    <a:pt x="598" y="127"/>
                    <a:pt x="599" y="128"/>
                    <a:pt x="600" y="128"/>
                  </a:cubicBezTo>
                  <a:cubicBezTo>
                    <a:pt x="602" y="129"/>
                    <a:pt x="605" y="130"/>
                    <a:pt x="607" y="131"/>
                  </a:cubicBezTo>
                  <a:cubicBezTo>
                    <a:pt x="608" y="132"/>
                    <a:pt x="609" y="133"/>
                    <a:pt x="611" y="133"/>
                  </a:cubicBezTo>
                  <a:cubicBezTo>
                    <a:pt x="613" y="134"/>
                    <a:pt x="615" y="135"/>
                    <a:pt x="617" y="136"/>
                  </a:cubicBezTo>
                  <a:cubicBezTo>
                    <a:pt x="618" y="137"/>
                    <a:pt x="619" y="138"/>
                    <a:pt x="621" y="138"/>
                  </a:cubicBezTo>
                  <a:cubicBezTo>
                    <a:pt x="623" y="139"/>
                    <a:pt x="624" y="140"/>
                    <a:pt x="626" y="141"/>
                  </a:cubicBezTo>
                  <a:cubicBezTo>
                    <a:pt x="628" y="142"/>
                    <a:pt x="629" y="143"/>
                    <a:pt x="631" y="144"/>
                  </a:cubicBezTo>
                  <a:cubicBezTo>
                    <a:pt x="632" y="145"/>
                    <a:pt x="634" y="145"/>
                    <a:pt x="636" y="146"/>
                  </a:cubicBezTo>
                  <a:cubicBezTo>
                    <a:pt x="638" y="147"/>
                    <a:pt x="639" y="148"/>
                    <a:pt x="641" y="149"/>
                  </a:cubicBezTo>
                  <a:cubicBezTo>
                    <a:pt x="642" y="150"/>
                    <a:pt x="644" y="150"/>
                    <a:pt x="646" y="151"/>
                  </a:cubicBezTo>
                  <a:cubicBezTo>
                    <a:pt x="647" y="152"/>
                    <a:pt x="648" y="152"/>
                    <a:pt x="648" y="153"/>
                  </a:cubicBezTo>
                  <a:cubicBezTo>
                    <a:pt x="649" y="153"/>
                    <a:pt x="650" y="153"/>
                    <a:pt x="651" y="154"/>
                  </a:cubicBezTo>
                  <a:cubicBezTo>
                    <a:pt x="652" y="155"/>
                    <a:pt x="654" y="155"/>
                    <a:pt x="655" y="156"/>
                  </a:cubicBezTo>
                  <a:cubicBezTo>
                    <a:pt x="657" y="157"/>
                    <a:pt x="659" y="158"/>
                    <a:pt x="661" y="159"/>
                  </a:cubicBezTo>
                  <a:cubicBezTo>
                    <a:pt x="662" y="160"/>
                    <a:pt x="663" y="160"/>
                    <a:pt x="664" y="161"/>
                  </a:cubicBezTo>
                  <a:cubicBezTo>
                    <a:pt x="666" y="162"/>
                    <a:pt x="669" y="163"/>
                    <a:pt x="671" y="164"/>
                  </a:cubicBezTo>
                  <a:cubicBezTo>
                    <a:pt x="671" y="165"/>
                    <a:pt x="672" y="165"/>
                    <a:pt x="673" y="165"/>
                  </a:cubicBezTo>
                  <a:cubicBezTo>
                    <a:pt x="675" y="166"/>
                    <a:pt x="676" y="167"/>
                    <a:pt x="678" y="168"/>
                  </a:cubicBezTo>
                  <a:cubicBezTo>
                    <a:pt x="692" y="176"/>
                    <a:pt x="706" y="183"/>
                    <a:pt x="721" y="190"/>
                  </a:cubicBezTo>
                  <a:cubicBezTo>
                    <a:pt x="727" y="194"/>
                    <a:pt x="734" y="197"/>
                    <a:pt x="740" y="201"/>
                  </a:cubicBezTo>
                  <a:cubicBezTo>
                    <a:pt x="726" y="192"/>
                    <a:pt x="711" y="183"/>
                    <a:pt x="697" y="174"/>
                  </a:cubicBezTo>
                  <a:cubicBezTo>
                    <a:pt x="695" y="174"/>
                    <a:pt x="694" y="173"/>
                    <a:pt x="692" y="172"/>
                  </a:cubicBezTo>
                  <a:cubicBezTo>
                    <a:pt x="691" y="171"/>
                    <a:pt x="691" y="171"/>
                    <a:pt x="690" y="171"/>
                  </a:cubicBezTo>
                  <a:cubicBezTo>
                    <a:pt x="687" y="169"/>
                    <a:pt x="685" y="168"/>
                    <a:pt x="682" y="167"/>
                  </a:cubicBezTo>
                  <a:cubicBezTo>
                    <a:pt x="681" y="166"/>
                    <a:pt x="680" y="165"/>
                    <a:pt x="678" y="165"/>
                  </a:cubicBezTo>
                  <a:cubicBezTo>
                    <a:pt x="676" y="164"/>
                    <a:pt x="674" y="162"/>
                    <a:pt x="672" y="161"/>
                  </a:cubicBezTo>
                  <a:cubicBezTo>
                    <a:pt x="670" y="160"/>
                    <a:pt x="669" y="160"/>
                    <a:pt x="667" y="159"/>
                  </a:cubicBezTo>
                  <a:cubicBezTo>
                    <a:pt x="665" y="158"/>
                    <a:pt x="664" y="157"/>
                    <a:pt x="662" y="156"/>
                  </a:cubicBezTo>
                  <a:cubicBezTo>
                    <a:pt x="660" y="155"/>
                    <a:pt x="658" y="154"/>
                    <a:pt x="657" y="153"/>
                  </a:cubicBezTo>
                  <a:cubicBezTo>
                    <a:pt x="655" y="152"/>
                    <a:pt x="653" y="152"/>
                    <a:pt x="652" y="151"/>
                  </a:cubicBezTo>
                  <a:cubicBezTo>
                    <a:pt x="651" y="151"/>
                    <a:pt x="651" y="150"/>
                    <a:pt x="650" y="150"/>
                  </a:cubicBezTo>
                  <a:cubicBezTo>
                    <a:pt x="649" y="149"/>
                    <a:pt x="647" y="149"/>
                    <a:pt x="646" y="148"/>
                  </a:cubicBezTo>
                  <a:cubicBezTo>
                    <a:pt x="644" y="147"/>
                    <a:pt x="643" y="146"/>
                    <a:pt x="641" y="146"/>
                  </a:cubicBezTo>
                  <a:cubicBezTo>
                    <a:pt x="639" y="145"/>
                    <a:pt x="637" y="144"/>
                    <a:pt x="635" y="143"/>
                  </a:cubicBezTo>
                  <a:cubicBezTo>
                    <a:pt x="634" y="142"/>
                    <a:pt x="633" y="141"/>
                    <a:pt x="631" y="140"/>
                  </a:cubicBezTo>
                  <a:cubicBezTo>
                    <a:pt x="629" y="139"/>
                    <a:pt x="627" y="138"/>
                    <a:pt x="625" y="137"/>
                  </a:cubicBezTo>
                  <a:cubicBezTo>
                    <a:pt x="624" y="137"/>
                    <a:pt x="622" y="136"/>
                    <a:pt x="621" y="135"/>
                  </a:cubicBezTo>
                  <a:cubicBezTo>
                    <a:pt x="619" y="134"/>
                    <a:pt x="617" y="133"/>
                    <a:pt x="615" y="132"/>
                  </a:cubicBezTo>
                  <a:cubicBezTo>
                    <a:pt x="613" y="131"/>
                    <a:pt x="612" y="131"/>
                    <a:pt x="611" y="130"/>
                  </a:cubicBezTo>
                  <a:cubicBezTo>
                    <a:pt x="609" y="129"/>
                    <a:pt x="606" y="128"/>
                    <a:pt x="604" y="127"/>
                  </a:cubicBezTo>
                  <a:cubicBezTo>
                    <a:pt x="603" y="126"/>
                    <a:pt x="602" y="126"/>
                    <a:pt x="601" y="125"/>
                  </a:cubicBezTo>
                  <a:cubicBezTo>
                    <a:pt x="598" y="124"/>
                    <a:pt x="596" y="123"/>
                    <a:pt x="594" y="122"/>
                  </a:cubicBezTo>
                  <a:cubicBezTo>
                    <a:pt x="593" y="121"/>
                    <a:pt x="591" y="120"/>
                    <a:pt x="590" y="120"/>
                  </a:cubicBezTo>
                  <a:cubicBezTo>
                    <a:pt x="588" y="119"/>
                    <a:pt x="586" y="118"/>
                    <a:pt x="583" y="117"/>
                  </a:cubicBezTo>
                  <a:cubicBezTo>
                    <a:pt x="582" y="116"/>
                    <a:pt x="581" y="115"/>
                    <a:pt x="580" y="115"/>
                  </a:cubicBezTo>
                  <a:cubicBezTo>
                    <a:pt x="578" y="114"/>
                    <a:pt x="575" y="113"/>
                    <a:pt x="573" y="112"/>
                  </a:cubicBezTo>
                  <a:cubicBezTo>
                    <a:pt x="572" y="111"/>
                    <a:pt x="571" y="110"/>
                    <a:pt x="570" y="110"/>
                  </a:cubicBezTo>
                  <a:cubicBezTo>
                    <a:pt x="567" y="109"/>
                    <a:pt x="565" y="108"/>
                    <a:pt x="563" y="107"/>
                  </a:cubicBezTo>
                  <a:cubicBezTo>
                    <a:pt x="562" y="106"/>
                    <a:pt x="560" y="106"/>
                    <a:pt x="559" y="105"/>
                  </a:cubicBezTo>
                  <a:cubicBezTo>
                    <a:pt x="557" y="104"/>
                    <a:pt x="554" y="103"/>
                    <a:pt x="552" y="102"/>
                  </a:cubicBezTo>
                  <a:cubicBezTo>
                    <a:pt x="551" y="101"/>
                    <a:pt x="550" y="101"/>
                    <a:pt x="549" y="100"/>
                  </a:cubicBezTo>
                  <a:cubicBezTo>
                    <a:pt x="546" y="99"/>
                    <a:pt x="544" y="98"/>
                    <a:pt x="542" y="97"/>
                  </a:cubicBezTo>
                  <a:cubicBezTo>
                    <a:pt x="541" y="97"/>
                    <a:pt x="539" y="96"/>
                    <a:pt x="538" y="95"/>
                  </a:cubicBezTo>
                  <a:cubicBezTo>
                    <a:pt x="536" y="94"/>
                    <a:pt x="534" y="93"/>
                    <a:pt x="531" y="92"/>
                  </a:cubicBezTo>
                  <a:cubicBezTo>
                    <a:pt x="530" y="92"/>
                    <a:pt x="529" y="91"/>
                    <a:pt x="528" y="91"/>
                  </a:cubicBezTo>
                  <a:cubicBezTo>
                    <a:pt x="526" y="90"/>
                    <a:pt x="523" y="89"/>
                    <a:pt x="521" y="88"/>
                  </a:cubicBezTo>
                  <a:cubicBezTo>
                    <a:pt x="520" y="87"/>
                    <a:pt x="519" y="87"/>
                    <a:pt x="517" y="86"/>
                  </a:cubicBezTo>
                  <a:cubicBezTo>
                    <a:pt x="503" y="80"/>
                    <a:pt x="489" y="74"/>
                    <a:pt x="474" y="68"/>
                  </a:cubicBezTo>
                  <a:cubicBezTo>
                    <a:pt x="407" y="42"/>
                    <a:pt x="335" y="20"/>
                    <a:pt x="253" y="8"/>
                  </a:cubicBezTo>
                  <a:cubicBezTo>
                    <a:pt x="220" y="3"/>
                    <a:pt x="187" y="0"/>
                    <a:pt x="154" y="0"/>
                  </a:cubicBezTo>
                  <a:cubicBezTo>
                    <a:pt x="126" y="0"/>
                    <a:pt x="99" y="2"/>
                    <a:pt x="71" y="5"/>
                  </a:cubicBezTo>
                  <a:cubicBezTo>
                    <a:pt x="47" y="9"/>
                    <a:pt x="24" y="14"/>
                    <a:pt x="0" y="20"/>
                  </a:cubicBezTo>
                  <a:cubicBezTo>
                    <a:pt x="14" y="17"/>
                    <a:pt x="29" y="14"/>
                    <a:pt x="44" y="12"/>
                  </a:cubicBezTo>
                  <a:cubicBezTo>
                    <a:pt x="80" y="6"/>
                    <a:pt x="117" y="3"/>
                    <a:pt x="154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6" name="Freeform 400"/>
            <p:cNvSpPr>
              <a:spLocks/>
            </p:cNvSpPr>
            <p:nvPr userDrawn="1"/>
          </p:nvSpPr>
          <p:spPr bwMode="auto">
            <a:xfrm>
              <a:off x="8456613" y="5526088"/>
              <a:ext cx="76200" cy="30163"/>
            </a:xfrm>
            <a:custGeom>
              <a:avLst/>
              <a:gdLst>
                <a:gd name="T0" fmla="*/ 0 w 28"/>
                <a:gd name="T1" fmla="*/ 11 h 11"/>
                <a:gd name="T2" fmla="*/ 4 w 28"/>
                <a:gd name="T3" fmla="*/ 11 h 11"/>
                <a:gd name="T4" fmla="*/ 28 w 28"/>
                <a:gd name="T5" fmla="*/ 0 h 11"/>
                <a:gd name="T6" fmla="*/ 0 w 28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1">
                  <a:moveTo>
                    <a:pt x="0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12" y="8"/>
                    <a:pt x="20" y="4"/>
                    <a:pt x="28" y="0"/>
                  </a:cubicBezTo>
                  <a:cubicBezTo>
                    <a:pt x="19" y="4"/>
                    <a:pt x="9" y="8"/>
                    <a:pt x="0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7" name="Freeform 401"/>
            <p:cNvSpPr>
              <a:spLocks/>
            </p:cNvSpPr>
            <p:nvPr userDrawn="1"/>
          </p:nvSpPr>
          <p:spPr bwMode="auto">
            <a:xfrm>
              <a:off x="2709862" y="5029200"/>
              <a:ext cx="1457325" cy="527050"/>
            </a:xfrm>
            <a:custGeom>
              <a:avLst/>
              <a:gdLst>
                <a:gd name="T0" fmla="*/ 427 w 538"/>
                <a:gd name="T1" fmla="*/ 29 h 193"/>
                <a:gd name="T2" fmla="*/ 414 w 538"/>
                <a:gd name="T3" fmla="*/ 34 h 193"/>
                <a:gd name="T4" fmla="*/ 399 w 538"/>
                <a:gd name="T5" fmla="*/ 38 h 193"/>
                <a:gd name="T6" fmla="*/ 385 w 538"/>
                <a:gd name="T7" fmla="*/ 44 h 193"/>
                <a:gd name="T8" fmla="*/ 370 w 538"/>
                <a:gd name="T9" fmla="*/ 49 h 193"/>
                <a:gd name="T10" fmla="*/ 355 w 538"/>
                <a:gd name="T11" fmla="*/ 54 h 193"/>
                <a:gd name="T12" fmla="*/ 349 w 538"/>
                <a:gd name="T13" fmla="*/ 56 h 193"/>
                <a:gd name="T14" fmla="*/ 335 w 538"/>
                <a:gd name="T15" fmla="*/ 62 h 193"/>
                <a:gd name="T16" fmla="*/ 320 w 538"/>
                <a:gd name="T17" fmla="*/ 67 h 193"/>
                <a:gd name="T18" fmla="*/ 305 w 538"/>
                <a:gd name="T19" fmla="*/ 73 h 193"/>
                <a:gd name="T20" fmla="*/ 290 w 538"/>
                <a:gd name="T21" fmla="*/ 79 h 193"/>
                <a:gd name="T22" fmla="*/ 274 w 538"/>
                <a:gd name="T23" fmla="*/ 86 h 193"/>
                <a:gd name="T24" fmla="*/ 258 w 538"/>
                <a:gd name="T25" fmla="*/ 92 h 193"/>
                <a:gd name="T26" fmla="*/ 242 w 538"/>
                <a:gd name="T27" fmla="*/ 99 h 193"/>
                <a:gd name="T28" fmla="*/ 226 w 538"/>
                <a:gd name="T29" fmla="*/ 105 h 193"/>
                <a:gd name="T30" fmla="*/ 210 w 538"/>
                <a:gd name="T31" fmla="*/ 112 h 193"/>
                <a:gd name="T32" fmla="*/ 0 w 538"/>
                <a:gd name="T33" fmla="*/ 193 h 193"/>
                <a:gd name="T34" fmla="*/ 51 w 538"/>
                <a:gd name="T35" fmla="*/ 178 h 193"/>
                <a:gd name="T36" fmla="*/ 217 w 538"/>
                <a:gd name="T37" fmla="*/ 112 h 193"/>
                <a:gd name="T38" fmla="*/ 234 w 538"/>
                <a:gd name="T39" fmla="*/ 106 h 193"/>
                <a:gd name="T40" fmla="*/ 251 w 538"/>
                <a:gd name="T41" fmla="*/ 99 h 193"/>
                <a:gd name="T42" fmla="*/ 267 w 538"/>
                <a:gd name="T43" fmla="*/ 92 h 193"/>
                <a:gd name="T44" fmla="*/ 283 w 538"/>
                <a:gd name="T45" fmla="*/ 85 h 193"/>
                <a:gd name="T46" fmla="*/ 299 w 538"/>
                <a:gd name="T47" fmla="*/ 79 h 193"/>
                <a:gd name="T48" fmla="*/ 315 w 538"/>
                <a:gd name="T49" fmla="*/ 73 h 193"/>
                <a:gd name="T50" fmla="*/ 331 w 538"/>
                <a:gd name="T51" fmla="*/ 67 h 193"/>
                <a:gd name="T52" fmla="*/ 346 w 538"/>
                <a:gd name="T53" fmla="*/ 61 h 193"/>
                <a:gd name="T54" fmla="*/ 356 w 538"/>
                <a:gd name="T55" fmla="*/ 57 h 193"/>
                <a:gd name="T56" fmla="*/ 371 w 538"/>
                <a:gd name="T57" fmla="*/ 52 h 193"/>
                <a:gd name="T58" fmla="*/ 385 w 538"/>
                <a:gd name="T59" fmla="*/ 47 h 193"/>
                <a:gd name="T60" fmla="*/ 400 w 538"/>
                <a:gd name="T61" fmla="*/ 41 h 193"/>
                <a:gd name="T62" fmla="*/ 414 w 538"/>
                <a:gd name="T63" fmla="*/ 37 h 193"/>
                <a:gd name="T64" fmla="*/ 428 w 538"/>
                <a:gd name="T65" fmla="*/ 32 h 193"/>
                <a:gd name="T66" fmla="*/ 443 w 538"/>
                <a:gd name="T67" fmla="*/ 28 h 193"/>
                <a:gd name="T68" fmla="*/ 455 w 538"/>
                <a:gd name="T69" fmla="*/ 24 h 193"/>
                <a:gd name="T70" fmla="*/ 508 w 538"/>
                <a:gd name="T71" fmla="*/ 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38" h="193">
                  <a:moveTo>
                    <a:pt x="427" y="29"/>
                  </a:moveTo>
                  <a:cubicBezTo>
                    <a:pt x="427" y="29"/>
                    <a:pt x="427" y="29"/>
                    <a:pt x="427" y="29"/>
                  </a:cubicBezTo>
                  <a:cubicBezTo>
                    <a:pt x="424" y="30"/>
                    <a:pt x="420" y="31"/>
                    <a:pt x="417" y="33"/>
                  </a:cubicBezTo>
                  <a:cubicBezTo>
                    <a:pt x="416" y="33"/>
                    <a:pt x="415" y="33"/>
                    <a:pt x="414" y="34"/>
                  </a:cubicBezTo>
                  <a:cubicBezTo>
                    <a:pt x="411" y="35"/>
                    <a:pt x="408" y="36"/>
                    <a:pt x="405" y="37"/>
                  </a:cubicBezTo>
                  <a:cubicBezTo>
                    <a:pt x="403" y="37"/>
                    <a:pt x="401" y="38"/>
                    <a:pt x="399" y="38"/>
                  </a:cubicBezTo>
                  <a:cubicBezTo>
                    <a:pt x="397" y="39"/>
                    <a:pt x="394" y="40"/>
                    <a:pt x="391" y="41"/>
                  </a:cubicBezTo>
                  <a:cubicBezTo>
                    <a:pt x="389" y="42"/>
                    <a:pt x="387" y="43"/>
                    <a:pt x="385" y="44"/>
                  </a:cubicBezTo>
                  <a:cubicBezTo>
                    <a:pt x="382" y="44"/>
                    <a:pt x="380" y="45"/>
                    <a:pt x="378" y="46"/>
                  </a:cubicBezTo>
                  <a:cubicBezTo>
                    <a:pt x="375" y="47"/>
                    <a:pt x="373" y="48"/>
                    <a:pt x="370" y="49"/>
                  </a:cubicBezTo>
                  <a:cubicBezTo>
                    <a:pt x="368" y="50"/>
                    <a:pt x="366" y="50"/>
                    <a:pt x="364" y="51"/>
                  </a:cubicBezTo>
                  <a:cubicBezTo>
                    <a:pt x="361" y="52"/>
                    <a:pt x="358" y="53"/>
                    <a:pt x="355" y="54"/>
                  </a:cubicBezTo>
                  <a:cubicBezTo>
                    <a:pt x="354" y="54"/>
                    <a:pt x="353" y="55"/>
                    <a:pt x="352" y="55"/>
                  </a:cubicBezTo>
                  <a:cubicBezTo>
                    <a:pt x="351" y="56"/>
                    <a:pt x="350" y="56"/>
                    <a:pt x="349" y="56"/>
                  </a:cubicBezTo>
                  <a:cubicBezTo>
                    <a:pt x="346" y="57"/>
                    <a:pt x="343" y="59"/>
                    <a:pt x="340" y="60"/>
                  </a:cubicBezTo>
                  <a:cubicBezTo>
                    <a:pt x="339" y="60"/>
                    <a:pt x="337" y="61"/>
                    <a:pt x="335" y="62"/>
                  </a:cubicBezTo>
                  <a:cubicBezTo>
                    <a:pt x="332" y="63"/>
                    <a:pt x="328" y="64"/>
                    <a:pt x="325" y="66"/>
                  </a:cubicBezTo>
                  <a:cubicBezTo>
                    <a:pt x="323" y="66"/>
                    <a:pt x="322" y="67"/>
                    <a:pt x="320" y="67"/>
                  </a:cubicBezTo>
                  <a:cubicBezTo>
                    <a:pt x="317" y="69"/>
                    <a:pt x="313" y="70"/>
                    <a:pt x="310" y="71"/>
                  </a:cubicBezTo>
                  <a:cubicBezTo>
                    <a:pt x="308" y="72"/>
                    <a:pt x="307" y="73"/>
                    <a:pt x="305" y="73"/>
                  </a:cubicBezTo>
                  <a:cubicBezTo>
                    <a:pt x="301" y="75"/>
                    <a:pt x="298" y="76"/>
                    <a:pt x="294" y="78"/>
                  </a:cubicBezTo>
                  <a:cubicBezTo>
                    <a:pt x="293" y="78"/>
                    <a:pt x="291" y="79"/>
                    <a:pt x="290" y="79"/>
                  </a:cubicBezTo>
                  <a:cubicBezTo>
                    <a:pt x="286" y="81"/>
                    <a:pt x="282" y="82"/>
                    <a:pt x="278" y="84"/>
                  </a:cubicBezTo>
                  <a:cubicBezTo>
                    <a:pt x="277" y="85"/>
                    <a:pt x="276" y="85"/>
                    <a:pt x="274" y="86"/>
                  </a:cubicBezTo>
                  <a:cubicBezTo>
                    <a:pt x="270" y="87"/>
                    <a:pt x="266" y="89"/>
                    <a:pt x="263" y="90"/>
                  </a:cubicBezTo>
                  <a:cubicBezTo>
                    <a:pt x="261" y="91"/>
                    <a:pt x="260" y="92"/>
                    <a:pt x="258" y="92"/>
                  </a:cubicBezTo>
                  <a:cubicBezTo>
                    <a:pt x="254" y="94"/>
                    <a:pt x="250" y="95"/>
                    <a:pt x="247" y="97"/>
                  </a:cubicBezTo>
                  <a:cubicBezTo>
                    <a:pt x="245" y="98"/>
                    <a:pt x="244" y="98"/>
                    <a:pt x="242" y="99"/>
                  </a:cubicBezTo>
                  <a:cubicBezTo>
                    <a:pt x="238" y="100"/>
                    <a:pt x="234" y="102"/>
                    <a:pt x="230" y="104"/>
                  </a:cubicBezTo>
                  <a:cubicBezTo>
                    <a:pt x="229" y="104"/>
                    <a:pt x="228" y="105"/>
                    <a:pt x="226" y="105"/>
                  </a:cubicBezTo>
                  <a:cubicBezTo>
                    <a:pt x="222" y="107"/>
                    <a:pt x="218" y="109"/>
                    <a:pt x="214" y="111"/>
                  </a:cubicBezTo>
                  <a:cubicBezTo>
                    <a:pt x="212" y="111"/>
                    <a:pt x="211" y="112"/>
                    <a:pt x="210" y="112"/>
                  </a:cubicBezTo>
                  <a:cubicBezTo>
                    <a:pt x="156" y="135"/>
                    <a:pt x="103" y="157"/>
                    <a:pt x="50" y="176"/>
                  </a:cubicBezTo>
                  <a:cubicBezTo>
                    <a:pt x="33" y="182"/>
                    <a:pt x="17" y="188"/>
                    <a:pt x="0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23" y="189"/>
                    <a:pt x="37" y="183"/>
                    <a:pt x="51" y="178"/>
                  </a:cubicBezTo>
                  <a:cubicBezTo>
                    <a:pt x="105" y="159"/>
                    <a:pt x="159" y="137"/>
                    <a:pt x="213" y="114"/>
                  </a:cubicBezTo>
                  <a:cubicBezTo>
                    <a:pt x="215" y="113"/>
                    <a:pt x="216" y="113"/>
                    <a:pt x="217" y="112"/>
                  </a:cubicBezTo>
                  <a:cubicBezTo>
                    <a:pt x="222" y="111"/>
                    <a:pt x="226" y="109"/>
                    <a:pt x="230" y="107"/>
                  </a:cubicBezTo>
                  <a:cubicBezTo>
                    <a:pt x="231" y="107"/>
                    <a:pt x="233" y="106"/>
                    <a:pt x="234" y="106"/>
                  </a:cubicBezTo>
                  <a:cubicBezTo>
                    <a:pt x="238" y="104"/>
                    <a:pt x="242" y="102"/>
                    <a:pt x="246" y="100"/>
                  </a:cubicBezTo>
                  <a:cubicBezTo>
                    <a:pt x="248" y="100"/>
                    <a:pt x="249" y="99"/>
                    <a:pt x="251" y="99"/>
                  </a:cubicBezTo>
                  <a:cubicBezTo>
                    <a:pt x="255" y="97"/>
                    <a:pt x="259" y="95"/>
                    <a:pt x="263" y="94"/>
                  </a:cubicBezTo>
                  <a:cubicBezTo>
                    <a:pt x="264" y="93"/>
                    <a:pt x="265" y="93"/>
                    <a:pt x="267" y="92"/>
                  </a:cubicBezTo>
                  <a:cubicBezTo>
                    <a:pt x="271" y="90"/>
                    <a:pt x="275" y="89"/>
                    <a:pt x="279" y="87"/>
                  </a:cubicBezTo>
                  <a:cubicBezTo>
                    <a:pt x="280" y="87"/>
                    <a:pt x="282" y="86"/>
                    <a:pt x="283" y="85"/>
                  </a:cubicBezTo>
                  <a:cubicBezTo>
                    <a:pt x="287" y="84"/>
                    <a:pt x="291" y="82"/>
                    <a:pt x="295" y="81"/>
                  </a:cubicBezTo>
                  <a:cubicBezTo>
                    <a:pt x="296" y="80"/>
                    <a:pt x="298" y="80"/>
                    <a:pt x="299" y="79"/>
                  </a:cubicBezTo>
                  <a:cubicBezTo>
                    <a:pt x="303" y="78"/>
                    <a:pt x="306" y="76"/>
                    <a:pt x="310" y="75"/>
                  </a:cubicBezTo>
                  <a:cubicBezTo>
                    <a:pt x="312" y="74"/>
                    <a:pt x="313" y="73"/>
                    <a:pt x="315" y="73"/>
                  </a:cubicBezTo>
                  <a:cubicBezTo>
                    <a:pt x="318" y="71"/>
                    <a:pt x="322" y="70"/>
                    <a:pt x="326" y="69"/>
                  </a:cubicBezTo>
                  <a:cubicBezTo>
                    <a:pt x="327" y="68"/>
                    <a:pt x="329" y="67"/>
                    <a:pt x="331" y="67"/>
                  </a:cubicBezTo>
                  <a:cubicBezTo>
                    <a:pt x="334" y="65"/>
                    <a:pt x="337" y="64"/>
                    <a:pt x="341" y="63"/>
                  </a:cubicBezTo>
                  <a:cubicBezTo>
                    <a:pt x="343" y="62"/>
                    <a:pt x="344" y="61"/>
                    <a:pt x="346" y="61"/>
                  </a:cubicBezTo>
                  <a:cubicBezTo>
                    <a:pt x="349" y="60"/>
                    <a:pt x="351" y="59"/>
                    <a:pt x="354" y="58"/>
                  </a:cubicBezTo>
                  <a:cubicBezTo>
                    <a:pt x="355" y="58"/>
                    <a:pt x="355" y="57"/>
                    <a:pt x="356" y="57"/>
                  </a:cubicBezTo>
                  <a:cubicBezTo>
                    <a:pt x="358" y="56"/>
                    <a:pt x="360" y="56"/>
                    <a:pt x="362" y="55"/>
                  </a:cubicBezTo>
                  <a:cubicBezTo>
                    <a:pt x="365" y="54"/>
                    <a:pt x="368" y="53"/>
                    <a:pt x="371" y="52"/>
                  </a:cubicBezTo>
                  <a:cubicBezTo>
                    <a:pt x="373" y="51"/>
                    <a:pt x="375" y="50"/>
                    <a:pt x="377" y="50"/>
                  </a:cubicBezTo>
                  <a:cubicBezTo>
                    <a:pt x="380" y="49"/>
                    <a:pt x="383" y="48"/>
                    <a:pt x="385" y="47"/>
                  </a:cubicBezTo>
                  <a:cubicBezTo>
                    <a:pt x="388" y="46"/>
                    <a:pt x="390" y="45"/>
                    <a:pt x="392" y="44"/>
                  </a:cubicBezTo>
                  <a:cubicBezTo>
                    <a:pt x="395" y="43"/>
                    <a:pt x="397" y="42"/>
                    <a:pt x="400" y="41"/>
                  </a:cubicBezTo>
                  <a:cubicBezTo>
                    <a:pt x="403" y="41"/>
                    <a:pt x="405" y="40"/>
                    <a:pt x="408" y="39"/>
                  </a:cubicBezTo>
                  <a:cubicBezTo>
                    <a:pt x="410" y="38"/>
                    <a:pt x="412" y="37"/>
                    <a:pt x="414" y="37"/>
                  </a:cubicBezTo>
                  <a:cubicBezTo>
                    <a:pt x="417" y="36"/>
                    <a:pt x="420" y="35"/>
                    <a:pt x="423" y="34"/>
                  </a:cubicBezTo>
                  <a:cubicBezTo>
                    <a:pt x="425" y="33"/>
                    <a:pt x="426" y="33"/>
                    <a:pt x="428" y="32"/>
                  </a:cubicBezTo>
                  <a:cubicBezTo>
                    <a:pt x="431" y="31"/>
                    <a:pt x="435" y="30"/>
                    <a:pt x="438" y="29"/>
                  </a:cubicBezTo>
                  <a:cubicBezTo>
                    <a:pt x="440" y="29"/>
                    <a:pt x="441" y="28"/>
                    <a:pt x="443" y="28"/>
                  </a:cubicBezTo>
                  <a:cubicBezTo>
                    <a:pt x="447" y="26"/>
                    <a:pt x="451" y="25"/>
                    <a:pt x="455" y="24"/>
                  </a:cubicBezTo>
                  <a:cubicBezTo>
                    <a:pt x="455" y="24"/>
                    <a:pt x="455" y="24"/>
                    <a:pt x="455" y="24"/>
                  </a:cubicBezTo>
                  <a:cubicBezTo>
                    <a:pt x="483" y="15"/>
                    <a:pt x="510" y="7"/>
                    <a:pt x="538" y="0"/>
                  </a:cubicBezTo>
                  <a:cubicBezTo>
                    <a:pt x="528" y="2"/>
                    <a:pt x="518" y="4"/>
                    <a:pt x="508" y="7"/>
                  </a:cubicBezTo>
                  <a:cubicBezTo>
                    <a:pt x="481" y="13"/>
                    <a:pt x="454" y="21"/>
                    <a:pt x="427" y="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8" name="Freeform 402"/>
            <p:cNvSpPr>
              <a:spLocks/>
            </p:cNvSpPr>
            <p:nvPr userDrawn="1"/>
          </p:nvSpPr>
          <p:spPr bwMode="auto">
            <a:xfrm>
              <a:off x="6180138" y="5522913"/>
              <a:ext cx="65088" cy="33338"/>
            </a:xfrm>
            <a:custGeom>
              <a:avLst/>
              <a:gdLst>
                <a:gd name="T0" fmla="*/ 0 w 24"/>
                <a:gd name="T1" fmla="*/ 0 h 12"/>
                <a:gd name="T2" fmla="*/ 20 w 24"/>
                <a:gd name="T3" fmla="*/ 12 h 12"/>
                <a:gd name="T4" fmla="*/ 24 w 24"/>
                <a:gd name="T5" fmla="*/ 12 h 12"/>
                <a:gd name="T6" fmla="*/ 21 w 24"/>
                <a:gd name="T7" fmla="*/ 11 h 12"/>
                <a:gd name="T8" fmla="*/ 0 w 2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0"/>
                  </a:moveTo>
                  <a:cubicBezTo>
                    <a:pt x="7" y="4"/>
                    <a:pt x="14" y="8"/>
                    <a:pt x="20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2"/>
                    <a:pt x="22" y="12"/>
                    <a:pt x="21" y="11"/>
                  </a:cubicBezTo>
                  <a:cubicBezTo>
                    <a:pt x="14" y="7"/>
                    <a:pt x="7" y="4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9" name="Freeform 403"/>
            <p:cNvSpPr>
              <a:spLocks/>
            </p:cNvSpPr>
            <p:nvPr userDrawn="1"/>
          </p:nvSpPr>
          <p:spPr bwMode="auto">
            <a:xfrm>
              <a:off x="8537575" y="5499100"/>
              <a:ext cx="65088" cy="31750"/>
            </a:xfrm>
            <a:custGeom>
              <a:avLst/>
              <a:gdLst>
                <a:gd name="T0" fmla="*/ 0 w 24"/>
                <a:gd name="T1" fmla="*/ 12 h 12"/>
                <a:gd name="T2" fmla="*/ 10 w 24"/>
                <a:gd name="T3" fmla="*/ 8 h 12"/>
                <a:gd name="T4" fmla="*/ 24 w 24"/>
                <a:gd name="T5" fmla="*/ 2 h 12"/>
                <a:gd name="T6" fmla="*/ 24 w 24"/>
                <a:gd name="T7" fmla="*/ 0 h 12"/>
                <a:gd name="T8" fmla="*/ 0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cubicBezTo>
                    <a:pt x="3" y="11"/>
                    <a:pt x="7" y="9"/>
                    <a:pt x="10" y="8"/>
                  </a:cubicBezTo>
                  <a:cubicBezTo>
                    <a:pt x="15" y="6"/>
                    <a:pt x="19" y="4"/>
                    <a:pt x="24" y="2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6" y="4"/>
                    <a:pt x="8" y="8"/>
                    <a:pt x="0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10" name="Rectangle 209"/>
          <p:cNvSpPr>
            <a:spLocks noChangeArrowheads="1"/>
          </p:cNvSpPr>
          <p:nvPr userDrawn="1"/>
        </p:nvSpPr>
        <p:spPr bwMode="gray">
          <a:xfrm>
            <a:off x="180775" y="881363"/>
            <a:ext cx="8780410" cy="3895207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7000"/>
                </a:schemeClr>
              </a:gs>
              <a:gs pos="0">
                <a:schemeClr val="accent2">
                  <a:alpha val="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de-CH" sz="1600" b="1">
              <a:solidFill>
                <a:srgbClr val="616365"/>
              </a:solidFill>
              <a:ea typeface="ＭＳ Ｐゴシック" pitchFamily="-123" charset="-128"/>
              <a:cs typeface="+mn-cs"/>
            </a:endParaRPr>
          </a:p>
        </p:txBody>
      </p:sp>
      <p:cxnSp>
        <p:nvCxnSpPr>
          <p:cNvPr id="213" name="Straight Connector 212"/>
          <p:cNvCxnSpPr/>
          <p:nvPr userDrawn="1"/>
        </p:nvCxnSpPr>
        <p:spPr>
          <a:xfrm>
            <a:off x="6833258" y="2787254"/>
            <a:ext cx="0" cy="688847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Date Placeholder 3"/>
          <p:cNvSpPr>
            <a:spLocks noGrp="1"/>
          </p:cNvSpPr>
          <p:nvPr>
            <p:ph type="dt" sz="half" idx="10"/>
          </p:nvPr>
        </p:nvSpPr>
        <p:spPr>
          <a:xfrm>
            <a:off x="3409528" y="3395342"/>
            <a:ext cx="3250704" cy="256529"/>
          </a:xfrm>
        </p:spPr>
        <p:txBody>
          <a:bodyPr/>
          <a:lstStyle>
            <a:lvl1pPr algn="r">
              <a:defRPr/>
            </a:lvl1pPr>
          </a:lstStyle>
          <a:p>
            <a:fld id="{29E769AC-F326-47BD-82F2-8CC46E9DF9A6}" type="datetime2">
              <a:rPr lang="en-GB" smtClean="0"/>
              <a:pPr/>
              <a:t>Monday, 25 April 2016</a:t>
            </a:fld>
            <a:endParaRPr lang="en-GB" dirty="0"/>
          </a:p>
        </p:txBody>
      </p:sp>
      <p:sp>
        <p:nvSpPr>
          <p:cNvPr id="215" name="Title 27"/>
          <p:cNvSpPr>
            <a:spLocks noGrp="1"/>
          </p:cNvSpPr>
          <p:nvPr>
            <p:ph type="title" hasCustomPrompt="1"/>
          </p:nvPr>
        </p:nvSpPr>
        <p:spPr>
          <a:xfrm>
            <a:off x="1259632" y="2531245"/>
            <a:ext cx="5400600" cy="529568"/>
          </a:xfrm>
        </p:spPr>
        <p:txBody>
          <a:bodyPr vert="horz" lIns="91440" tIns="45720" rIns="91440" bIns="45720" rtlCol="0" anchor="b">
            <a:normAutofit/>
          </a:bodyPr>
          <a:lstStyle>
            <a:lvl1pPr marL="0" algn="r" defTabSz="914400" rtl="0" eaLnBrk="1" latinLnBrk="0" hangingPunct="1">
              <a:spcBef>
                <a:spcPct val="0"/>
              </a:spcBef>
              <a:buNone/>
              <a:defRPr lang="en-GB" sz="280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6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1692944" y="3060815"/>
            <a:ext cx="4967288" cy="280523"/>
          </a:xfr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GB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7" name="Rectangle 216"/>
          <p:cNvSpPr/>
          <p:nvPr userDrawn="1"/>
        </p:nvSpPr>
        <p:spPr>
          <a:xfrm>
            <a:off x="173559" y="4842124"/>
            <a:ext cx="1756082" cy="81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8" name="Rectangle 217"/>
          <p:cNvSpPr/>
          <p:nvPr userDrawn="1"/>
        </p:nvSpPr>
        <p:spPr>
          <a:xfrm>
            <a:off x="1929641" y="4842124"/>
            <a:ext cx="1756082" cy="81488"/>
          </a:xfrm>
          <a:prstGeom prst="rect">
            <a:avLst/>
          </a:prstGeom>
          <a:solidFill>
            <a:srgbClr val="9C2B2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9" name="Rectangle 218"/>
          <p:cNvSpPr/>
          <p:nvPr userDrawn="1"/>
        </p:nvSpPr>
        <p:spPr>
          <a:xfrm>
            <a:off x="3685723" y="4842124"/>
            <a:ext cx="1756082" cy="81488"/>
          </a:xfrm>
          <a:prstGeom prst="rect">
            <a:avLst/>
          </a:prstGeom>
          <a:solidFill>
            <a:srgbClr val="9C2B2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0" name="Rectangle 219"/>
          <p:cNvSpPr/>
          <p:nvPr userDrawn="1"/>
        </p:nvSpPr>
        <p:spPr>
          <a:xfrm>
            <a:off x="5441806" y="4842124"/>
            <a:ext cx="1756082" cy="81488"/>
          </a:xfrm>
          <a:prstGeom prst="rect">
            <a:avLst/>
          </a:prstGeom>
          <a:solidFill>
            <a:srgbClr val="9C2B2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1" name="Rectangle 220"/>
          <p:cNvSpPr/>
          <p:nvPr userDrawn="1"/>
        </p:nvSpPr>
        <p:spPr>
          <a:xfrm>
            <a:off x="7197888" y="4842124"/>
            <a:ext cx="1756082" cy="81488"/>
          </a:xfrm>
          <a:prstGeom prst="rect">
            <a:avLst/>
          </a:prstGeom>
          <a:solidFill>
            <a:srgbClr val="9C2B2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3" name="TextBox 222"/>
          <p:cNvSpPr txBox="1"/>
          <p:nvPr userDrawn="1"/>
        </p:nvSpPr>
        <p:spPr>
          <a:xfrm>
            <a:off x="1075904" y="376249"/>
            <a:ext cx="3756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Arial" pitchFamily="34" charset="0"/>
              </a:rPr>
              <a:t>Member of Islamic Development Bank Group</a:t>
            </a:r>
            <a:endParaRPr lang="en-GB" sz="1400" dirty="0">
              <a:solidFill>
                <a:schemeClr val="bg2">
                  <a:lumMod val="65000"/>
                </a:schemeClr>
              </a:solidFill>
            </a:endParaRPr>
          </a:p>
        </p:txBody>
      </p:sp>
      <p:sp>
        <p:nvSpPr>
          <p:cNvPr id="230" name="Moon 14"/>
          <p:cNvSpPr/>
          <p:nvPr userDrawn="1"/>
        </p:nvSpPr>
        <p:spPr>
          <a:xfrm rot="11700000">
            <a:off x="129055" y="1453839"/>
            <a:ext cx="1580881" cy="3591836"/>
          </a:xfrm>
          <a:custGeom>
            <a:avLst/>
            <a:gdLst/>
            <a:ahLst/>
            <a:cxnLst/>
            <a:rect l="l" t="t" r="r" b="b"/>
            <a:pathLst>
              <a:path w="2198269" h="3712691">
                <a:moveTo>
                  <a:pt x="1856341" y="3712690"/>
                </a:moveTo>
                <a:lnTo>
                  <a:pt x="1856345" y="3712690"/>
                </a:lnTo>
                <a:lnTo>
                  <a:pt x="1856346" y="3712691"/>
                </a:lnTo>
                <a:cubicBezTo>
                  <a:pt x="1856344" y="3712691"/>
                  <a:pt x="1856343" y="3712691"/>
                  <a:pt x="1856341" y="3712690"/>
                </a:cubicBezTo>
                <a:close/>
                <a:moveTo>
                  <a:pt x="1856345" y="0"/>
                </a:moveTo>
                <a:cubicBezTo>
                  <a:pt x="961708" y="165977"/>
                  <a:pt x="312720" y="946443"/>
                  <a:pt x="312720" y="1856346"/>
                </a:cubicBezTo>
                <a:cubicBezTo>
                  <a:pt x="312720" y="2492809"/>
                  <a:pt x="630256" y="3065941"/>
                  <a:pt x="1127903" y="3408847"/>
                </a:cubicBezTo>
                <a:cubicBezTo>
                  <a:pt x="1408541" y="3296047"/>
                  <a:pt x="1652525" y="3091383"/>
                  <a:pt x="1813009" y="2813417"/>
                </a:cubicBezTo>
                <a:cubicBezTo>
                  <a:pt x="2150182" y="2229416"/>
                  <a:pt x="2022852" y="1488003"/>
                  <a:pt x="1510153" y="1049958"/>
                </a:cubicBezTo>
                <a:lnTo>
                  <a:pt x="1510154" y="1049959"/>
                </a:lnTo>
                <a:cubicBezTo>
                  <a:pt x="2168175" y="1429868"/>
                  <a:pt x="2393630" y="2271276"/>
                  <a:pt x="2013721" y="2929298"/>
                </a:cubicBezTo>
                <a:cubicBezTo>
                  <a:pt x="1850337" y="3212287"/>
                  <a:pt x="1601598" y="3415273"/>
                  <a:pt x="1318559" y="3523890"/>
                </a:cubicBezTo>
                <a:cubicBezTo>
                  <a:pt x="1483270" y="3613009"/>
                  <a:pt x="1664136" y="3677031"/>
                  <a:pt x="1856341" y="3712690"/>
                </a:cubicBezTo>
                <a:cubicBezTo>
                  <a:pt x="1608553" y="3712690"/>
                  <a:pt x="1372103" y="3664140"/>
                  <a:pt x="1156375" y="3575082"/>
                </a:cubicBezTo>
                <a:cubicBezTo>
                  <a:pt x="822321" y="3659722"/>
                  <a:pt x="456393" y="3618779"/>
                  <a:pt x="134382" y="3432866"/>
                </a:cubicBezTo>
                <a:cubicBezTo>
                  <a:pt x="401847" y="3527527"/>
                  <a:pt x="681711" y="3536258"/>
                  <a:pt x="941064" y="3470148"/>
                </a:cubicBezTo>
                <a:cubicBezTo>
                  <a:pt x="378793" y="3152149"/>
                  <a:pt x="0" y="2548483"/>
                  <a:pt x="0" y="1856345"/>
                </a:cubicBezTo>
                <a:cubicBezTo>
                  <a:pt x="0" y="831114"/>
                  <a:pt x="831114" y="0"/>
                  <a:pt x="1856345" y="0"/>
                </a:cubicBezTo>
                <a:close/>
              </a:path>
            </a:pathLst>
          </a:custGeom>
          <a:gradFill>
            <a:gsLst>
              <a:gs pos="53000">
                <a:srgbClr val="929292">
                  <a:alpha val="0"/>
                </a:srgbClr>
              </a:gs>
              <a:gs pos="1000">
                <a:srgbClr val="FF5050">
                  <a:alpha val="24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2" name="Moon 14"/>
          <p:cNvSpPr/>
          <p:nvPr userDrawn="1"/>
        </p:nvSpPr>
        <p:spPr>
          <a:xfrm rot="461975">
            <a:off x="489118" y="2012022"/>
            <a:ext cx="914861" cy="2078608"/>
          </a:xfrm>
          <a:custGeom>
            <a:avLst/>
            <a:gdLst/>
            <a:ahLst/>
            <a:cxnLst/>
            <a:rect l="l" t="t" r="r" b="b"/>
            <a:pathLst>
              <a:path w="2198269" h="3712691">
                <a:moveTo>
                  <a:pt x="1856341" y="3712690"/>
                </a:moveTo>
                <a:lnTo>
                  <a:pt x="1856345" y="3712690"/>
                </a:lnTo>
                <a:lnTo>
                  <a:pt x="1856346" y="3712691"/>
                </a:lnTo>
                <a:cubicBezTo>
                  <a:pt x="1856344" y="3712691"/>
                  <a:pt x="1856343" y="3712691"/>
                  <a:pt x="1856341" y="3712690"/>
                </a:cubicBezTo>
                <a:close/>
                <a:moveTo>
                  <a:pt x="1856345" y="0"/>
                </a:moveTo>
                <a:cubicBezTo>
                  <a:pt x="961708" y="165977"/>
                  <a:pt x="312720" y="946443"/>
                  <a:pt x="312720" y="1856346"/>
                </a:cubicBezTo>
                <a:cubicBezTo>
                  <a:pt x="312720" y="2492809"/>
                  <a:pt x="630256" y="3065941"/>
                  <a:pt x="1127903" y="3408847"/>
                </a:cubicBezTo>
                <a:cubicBezTo>
                  <a:pt x="1408541" y="3296047"/>
                  <a:pt x="1652525" y="3091383"/>
                  <a:pt x="1813009" y="2813417"/>
                </a:cubicBezTo>
                <a:cubicBezTo>
                  <a:pt x="2150182" y="2229416"/>
                  <a:pt x="2022852" y="1488003"/>
                  <a:pt x="1510153" y="1049958"/>
                </a:cubicBezTo>
                <a:lnTo>
                  <a:pt x="1510154" y="1049959"/>
                </a:lnTo>
                <a:cubicBezTo>
                  <a:pt x="2168175" y="1429868"/>
                  <a:pt x="2393630" y="2271276"/>
                  <a:pt x="2013721" y="2929298"/>
                </a:cubicBezTo>
                <a:cubicBezTo>
                  <a:pt x="1850337" y="3212287"/>
                  <a:pt x="1601598" y="3415273"/>
                  <a:pt x="1318559" y="3523890"/>
                </a:cubicBezTo>
                <a:cubicBezTo>
                  <a:pt x="1483270" y="3613009"/>
                  <a:pt x="1664136" y="3677031"/>
                  <a:pt x="1856341" y="3712690"/>
                </a:cubicBezTo>
                <a:cubicBezTo>
                  <a:pt x="1608553" y="3712690"/>
                  <a:pt x="1372103" y="3664140"/>
                  <a:pt x="1156375" y="3575082"/>
                </a:cubicBezTo>
                <a:cubicBezTo>
                  <a:pt x="822321" y="3659722"/>
                  <a:pt x="456393" y="3618779"/>
                  <a:pt x="134382" y="3432866"/>
                </a:cubicBezTo>
                <a:cubicBezTo>
                  <a:pt x="401847" y="3527527"/>
                  <a:pt x="681711" y="3536258"/>
                  <a:pt x="941064" y="3470148"/>
                </a:cubicBezTo>
                <a:cubicBezTo>
                  <a:pt x="378793" y="3152149"/>
                  <a:pt x="0" y="2548483"/>
                  <a:pt x="0" y="1856345"/>
                </a:cubicBezTo>
                <a:cubicBezTo>
                  <a:pt x="0" y="831114"/>
                  <a:pt x="831114" y="0"/>
                  <a:pt x="1856345" y="0"/>
                </a:cubicBezTo>
                <a:close/>
              </a:path>
            </a:pathLst>
          </a:custGeom>
          <a:gradFill>
            <a:gsLst>
              <a:gs pos="0">
                <a:srgbClr val="929292">
                  <a:alpha val="0"/>
                </a:srgbClr>
              </a:gs>
              <a:gs pos="100000">
                <a:srgbClr val="FF5050">
                  <a:alpha val="24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3" name="Group 232"/>
          <p:cNvGrpSpPr/>
          <p:nvPr userDrawn="1"/>
        </p:nvGrpSpPr>
        <p:grpSpPr>
          <a:xfrm>
            <a:off x="7465358" y="645674"/>
            <a:ext cx="1489956" cy="1516187"/>
            <a:chOff x="2514600" y="609600"/>
            <a:chExt cx="4057650" cy="5505450"/>
          </a:xfrm>
        </p:grpSpPr>
        <p:pic>
          <p:nvPicPr>
            <p:cNvPr id="234" name="Picture 2" descr="C:\Users\IDB\Desktop\Sahal Stuff\IDBG Logos\ITFC LOGO AR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609600"/>
              <a:ext cx="4057650" cy="5505450"/>
            </a:xfrm>
            <a:prstGeom prst="rect">
              <a:avLst/>
            </a:prstGeom>
            <a:noFill/>
          </p:spPr>
        </p:pic>
        <p:sp>
          <p:nvSpPr>
            <p:cNvPr id="235" name="Freeform 234"/>
            <p:cNvSpPr/>
            <p:nvPr/>
          </p:nvSpPr>
          <p:spPr bwMode="auto">
            <a:xfrm rot="16200000">
              <a:off x="1752600" y="1447800"/>
              <a:ext cx="5410200" cy="3886200"/>
            </a:xfrm>
            <a:custGeom>
              <a:avLst/>
              <a:gdLst>
                <a:gd name="connsiteX0" fmla="*/ 0 w 1447800"/>
                <a:gd name="connsiteY0" fmla="*/ 108859 h 914400"/>
                <a:gd name="connsiteX1" fmla="*/ 31884 w 1447800"/>
                <a:gd name="connsiteY1" fmla="*/ 31884 h 914400"/>
                <a:gd name="connsiteX2" fmla="*/ 108859 w 1447800"/>
                <a:gd name="connsiteY2" fmla="*/ 0 h 914400"/>
                <a:gd name="connsiteX3" fmla="*/ 1338941 w 1447800"/>
                <a:gd name="connsiteY3" fmla="*/ 0 h 914400"/>
                <a:gd name="connsiteX4" fmla="*/ 1415916 w 1447800"/>
                <a:gd name="connsiteY4" fmla="*/ 31884 h 914400"/>
                <a:gd name="connsiteX5" fmla="*/ 1447800 w 1447800"/>
                <a:gd name="connsiteY5" fmla="*/ 108859 h 914400"/>
                <a:gd name="connsiteX6" fmla="*/ 1447800 w 1447800"/>
                <a:gd name="connsiteY6" fmla="*/ 805541 h 914400"/>
                <a:gd name="connsiteX7" fmla="*/ 1415916 w 1447800"/>
                <a:gd name="connsiteY7" fmla="*/ 882516 h 914400"/>
                <a:gd name="connsiteX8" fmla="*/ 1338941 w 1447800"/>
                <a:gd name="connsiteY8" fmla="*/ 914400 h 914400"/>
                <a:gd name="connsiteX9" fmla="*/ 108859 w 1447800"/>
                <a:gd name="connsiteY9" fmla="*/ 914400 h 914400"/>
                <a:gd name="connsiteX10" fmla="*/ 31884 w 1447800"/>
                <a:gd name="connsiteY10" fmla="*/ 882516 h 914400"/>
                <a:gd name="connsiteX11" fmla="*/ 0 w 1447800"/>
                <a:gd name="connsiteY11" fmla="*/ 805541 h 914400"/>
                <a:gd name="connsiteX12" fmla="*/ 0 w 1447800"/>
                <a:gd name="connsiteY12" fmla="*/ 108859 h 914400"/>
                <a:gd name="connsiteX0" fmla="*/ 114298 w 1562098"/>
                <a:gd name="connsiteY0" fmla="*/ 134257 h 939798"/>
                <a:gd name="connsiteX1" fmla="*/ 223157 w 1562098"/>
                <a:gd name="connsiteY1" fmla="*/ 25398 h 939798"/>
                <a:gd name="connsiteX2" fmla="*/ 1453239 w 1562098"/>
                <a:gd name="connsiteY2" fmla="*/ 25398 h 939798"/>
                <a:gd name="connsiteX3" fmla="*/ 1530214 w 1562098"/>
                <a:gd name="connsiteY3" fmla="*/ 57282 h 939798"/>
                <a:gd name="connsiteX4" fmla="*/ 1562098 w 1562098"/>
                <a:gd name="connsiteY4" fmla="*/ 134257 h 939798"/>
                <a:gd name="connsiteX5" fmla="*/ 1562098 w 1562098"/>
                <a:gd name="connsiteY5" fmla="*/ 830939 h 939798"/>
                <a:gd name="connsiteX6" fmla="*/ 1530214 w 1562098"/>
                <a:gd name="connsiteY6" fmla="*/ 907914 h 939798"/>
                <a:gd name="connsiteX7" fmla="*/ 1453239 w 1562098"/>
                <a:gd name="connsiteY7" fmla="*/ 939798 h 939798"/>
                <a:gd name="connsiteX8" fmla="*/ 223157 w 1562098"/>
                <a:gd name="connsiteY8" fmla="*/ 939798 h 939798"/>
                <a:gd name="connsiteX9" fmla="*/ 146182 w 1562098"/>
                <a:gd name="connsiteY9" fmla="*/ 907914 h 939798"/>
                <a:gd name="connsiteX10" fmla="*/ 114298 w 1562098"/>
                <a:gd name="connsiteY10" fmla="*/ 830939 h 939798"/>
                <a:gd name="connsiteX11" fmla="*/ 114298 w 1562098"/>
                <a:gd name="connsiteY11" fmla="*/ 134257 h 939798"/>
                <a:gd name="connsiteX0" fmla="*/ 0 w 1447800"/>
                <a:gd name="connsiteY0" fmla="*/ 805541 h 914400"/>
                <a:gd name="connsiteX1" fmla="*/ 108859 w 1447800"/>
                <a:gd name="connsiteY1" fmla="*/ 0 h 914400"/>
                <a:gd name="connsiteX2" fmla="*/ 1338941 w 1447800"/>
                <a:gd name="connsiteY2" fmla="*/ 0 h 914400"/>
                <a:gd name="connsiteX3" fmla="*/ 1415916 w 1447800"/>
                <a:gd name="connsiteY3" fmla="*/ 31884 h 914400"/>
                <a:gd name="connsiteX4" fmla="*/ 1447800 w 1447800"/>
                <a:gd name="connsiteY4" fmla="*/ 108859 h 914400"/>
                <a:gd name="connsiteX5" fmla="*/ 1447800 w 1447800"/>
                <a:gd name="connsiteY5" fmla="*/ 805541 h 914400"/>
                <a:gd name="connsiteX6" fmla="*/ 1415916 w 1447800"/>
                <a:gd name="connsiteY6" fmla="*/ 882516 h 914400"/>
                <a:gd name="connsiteX7" fmla="*/ 1338941 w 1447800"/>
                <a:gd name="connsiteY7" fmla="*/ 914400 h 914400"/>
                <a:gd name="connsiteX8" fmla="*/ 108859 w 1447800"/>
                <a:gd name="connsiteY8" fmla="*/ 914400 h 914400"/>
                <a:gd name="connsiteX9" fmla="*/ 31884 w 1447800"/>
                <a:gd name="connsiteY9" fmla="*/ 882516 h 914400"/>
                <a:gd name="connsiteX10" fmla="*/ 0 w 1447800"/>
                <a:gd name="connsiteY10" fmla="*/ 805541 h 914400"/>
                <a:gd name="connsiteX0" fmla="*/ 140868 w 1556784"/>
                <a:gd name="connsiteY0" fmla="*/ 882516 h 1034916"/>
                <a:gd name="connsiteX1" fmla="*/ 217843 w 1556784"/>
                <a:gd name="connsiteY1" fmla="*/ 0 h 1034916"/>
                <a:gd name="connsiteX2" fmla="*/ 1447925 w 1556784"/>
                <a:gd name="connsiteY2" fmla="*/ 0 h 1034916"/>
                <a:gd name="connsiteX3" fmla="*/ 1524900 w 1556784"/>
                <a:gd name="connsiteY3" fmla="*/ 31884 h 1034916"/>
                <a:gd name="connsiteX4" fmla="*/ 1556784 w 1556784"/>
                <a:gd name="connsiteY4" fmla="*/ 108859 h 1034916"/>
                <a:gd name="connsiteX5" fmla="*/ 1556784 w 1556784"/>
                <a:gd name="connsiteY5" fmla="*/ 805541 h 1034916"/>
                <a:gd name="connsiteX6" fmla="*/ 1524900 w 1556784"/>
                <a:gd name="connsiteY6" fmla="*/ 882516 h 1034916"/>
                <a:gd name="connsiteX7" fmla="*/ 1447925 w 1556784"/>
                <a:gd name="connsiteY7" fmla="*/ 914400 h 1034916"/>
                <a:gd name="connsiteX8" fmla="*/ 217843 w 1556784"/>
                <a:gd name="connsiteY8" fmla="*/ 914400 h 1034916"/>
                <a:gd name="connsiteX9" fmla="*/ 140868 w 1556784"/>
                <a:gd name="connsiteY9" fmla="*/ 882516 h 1034916"/>
                <a:gd name="connsiteX0" fmla="*/ 205014 w 1543955"/>
                <a:gd name="connsiteY0" fmla="*/ 914400 h 914400"/>
                <a:gd name="connsiteX1" fmla="*/ 205014 w 1543955"/>
                <a:gd name="connsiteY1" fmla="*/ 0 h 914400"/>
                <a:gd name="connsiteX2" fmla="*/ 1435096 w 1543955"/>
                <a:gd name="connsiteY2" fmla="*/ 0 h 914400"/>
                <a:gd name="connsiteX3" fmla="*/ 1512071 w 1543955"/>
                <a:gd name="connsiteY3" fmla="*/ 31884 h 914400"/>
                <a:gd name="connsiteX4" fmla="*/ 1543955 w 1543955"/>
                <a:gd name="connsiteY4" fmla="*/ 108859 h 914400"/>
                <a:gd name="connsiteX5" fmla="*/ 1543955 w 1543955"/>
                <a:gd name="connsiteY5" fmla="*/ 805541 h 914400"/>
                <a:gd name="connsiteX6" fmla="*/ 1512071 w 1543955"/>
                <a:gd name="connsiteY6" fmla="*/ 882516 h 914400"/>
                <a:gd name="connsiteX7" fmla="*/ 1435096 w 1543955"/>
                <a:gd name="connsiteY7" fmla="*/ 914400 h 914400"/>
                <a:gd name="connsiteX8" fmla="*/ 205014 w 1543955"/>
                <a:gd name="connsiteY8" fmla="*/ 914400 h 914400"/>
                <a:gd name="connsiteX0" fmla="*/ 1230082 w 1338941"/>
                <a:gd name="connsiteY0" fmla="*/ 914400 h 914400"/>
                <a:gd name="connsiteX1" fmla="*/ 0 w 1338941"/>
                <a:gd name="connsiteY1" fmla="*/ 0 h 914400"/>
                <a:gd name="connsiteX2" fmla="*/ 1230082 w 1338941"/>
                <a:gd name="connsiteY2" fmla="*/ 0 h 914400"/>
                <a:gd name="connsiteX3" fmla="*/ 1307057 w 1338941"/>
                <a:gd name="connsiteY3" fmla="*/ 31884 h 914400"/>
                <a:gd name="connsiteX4" fmla="*/ 1338941 w 1338941"/>
                <a:gd name="connsiteY4" fmla="*/ 108859 h 914400"/>
                <a:gd name="connsiteX5" fmla="*/ 1338941 w 1338941"/>
                <a:gd name="connsiteY5" fmla="*/ 805541 h 914400"/>
                <a:gd name="connsiteX6" fmla="*/ 1307057 w 1338941"/>
                <a:gd name="connsiteY6" fmla="*/ 882516 h 914400"/>
                <a:gd name="connsiteX7" fmla="*/ 1230082 w 1338941"/>
                <a:gd name="connsiteY7" fmla="*/ 914400 h 914400"/>
                <a:gd name="connsiteX0" fmla="*/ 1307057 w 1530214"/>
                <a:gd name="connsiteY0" fmla="*/ 882516 h 1016773"/>
                <a:gd name="connsiteX1" fmla="*/ 0 w 1530214"/>
                <a:gd name="connsiteY1" fmla="*/ 0 h 1016773"/>
                <a:gd name="connsiteX2" fmla="*/ 1230082 w 1530214"/>
                <a:gd name="connsiteY2" fmla="*/ 0 h 1016773"/>
                <a:gd name="connsiteX3" fmla="*/ 1307057 w 1530214"/>
                <a:gd name="connsiteY3" fmla="*/ 31884 h 1016773"/>
                <a:gd name="connsiteX4" fmla="*/ 1338941 w 1530214"/>
                <a:gd name="connsiteY4" fmla="*/ 108859 h 1016773"/>
                <a:gd name="connsiteX5" fmla="*/ 1338941 w 1530214"/>
                <a:gd name="connsiteY5" fmla="*/ 805541 h 1016773"/>
                <a:gd name="connsiteX6" fmla="*/ 1307057 w 1530214"/>
                <a:gd name="connsiteY6" fmla="*/ 882516 h 1016773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8941" h="805541">
                  <a:moveTo>
                    <a:pt x="1338941" y="805541"/>
                  </a:moveTo>
                  <a:cubicBezTo>
                    <a:pt x="1039584" y="406398"/>
                    <a:pt x="327706" y="86632"/>
                    <a:pt x="0" y="0"/>
                  </a:cubicBezTo>
                  <a:lnTo>
                    <a:pt x="1230082" y="0"/>
                  </a:lnTo>
                  <a:cubicBezTo>
                    <a:pt x="1258953" y="0"/>
                    <a:pt x="1286642" y="11469"/>
                    <a:pt x="1307057" y="31884"/>
                  </a:cubicBezTo>
                  <a:cubicBezTo>
                    <a:pt x="1327472" y="52299"/>
                    <a:pt x="1338941" y="79988"/>
                    <a:pt x="1338941" y="108859"/>
                  </a:cubicBezTo>
                  <a:lnTo>
                    <a:pt x="1338941" y="805541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67853043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/>
      <p:bldP spid="215" grpId="0"/>
      <p:bldP spid="216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DA-B678-4ADA-B28A-86EB6815E804}" type="datetimeFigureOut">
              <a:rPr lang="en-GB" smtClean="0"/>
              <a:pPr/>
              <a:t>25/04/2016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prstClr val="black"/>
              <a:srgbClr val="FF7C8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7307" y="3704509"/>
            <a:ext cx="2886272" cy="102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374693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DA-B678-4ADA-B28A-86EB6815E804}" type="datetimeFigureOut">
              <a:rPr lang="en-GB" smtClean="0"/>
              <a:pPr/>
              <a:t>25/04/2016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182948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5" y="205978"/>
            <a:ext cx="7271345" cy="529568"/>
          </a:xfrm>
        </p:spPr>
        <p:txBody>
          <a:bodyPr vert="horz" lIns="91440" tIns="45720" rIns="91440" bIns="45720" rtlCol="0" anchor="ctr">
            <a:norm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lang="en-GB" sz="2800" b="1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DA-B678-4ADA-B28A-86EB6815E804}" type="datetimeFigureOut">
              <a:rPr lang="en-GB" smtClean="0"/>
              <a:pPr/>
              <a:t>25/04/2016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835419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DA-B678-4ADA-B28A-86EB6815E804}" type="datetimeFigureOut">
              <a:rPr lang="en-GB" smtClean="0"/>
              <a:pPr/>
              <a:t>25/04/2016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654267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IDB\Desktop\Sahal Stuff\IDBG Logos\New IDB Logo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904" y="239157"/>
            <a:ext cx="633280" cy="497647"/>
          </a:xfrm>
          <a:prstGeom prst="rect">
            <a:avLst/>
          </a:prstGeom>
          <a:noFill/>
        </p:spPr>
      </p:pic>
      <p:pic>
        <p:nvPicPr>
          <p:cNvPr id="2050" name="Picture 2" descr="D:\stock images01\textures backbrounds\shutterstock_2503207.jpg"/>
          <p:cNvPicPr>
            <a:picLocks noChangeAspect="1" noChangeArrowheads="1"/>
          </p:cNvPicPr>
          <p:nvPr userDrawn="1"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46745" y="2080193"/>
            <a:ext cx="8680123" cy="2691833"/>
          </a:xfrm>
          <a:prstGeom prst="rect">
            <a:avLst/>
          </a:prstGeom>
          <a:noFill/>
        </p:spPr>
      </p:pic>
      <p:sp>
        <p:nvSpPr>
          <p:cNvPr id="210" name="Rectangle 209"/>
          <p:cNvSpPr>
            <a:spLocks noChangeArrowheads="1"/>
          </p:cNvSpPr>
          <p:nvPr userDrawn="1"/>
        </p:nvSpPr>
        <p:spPr bwMode="gray">
          <a:xfrm>
            <a:off x="173560" y="876818"/>
            <a:ext cx="8780410" cy="3895207"/>
          </a:xfrm>
          <a:prstGeom prst="rect">
            <a:avLst/>
          </a:prstGeom>
          <a:gradFill flip="none" rotWithShape="1">
            <a:gsLst>
              <a:gs pos="100000">
                <a:schemeClr val="tx2">
                  <a:alpha val="10000"/>
                </a:schemeClr>
              </a:gs>
              <a:gs pos="0">
                <a:schemeClr val="accent2">
                  <a:alpha val="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de-CH" sz="1600" b="1">
              <a:solidFill>
                <a:srgbClr val="616365"/>
              </a:solidFill>
              <a:ea typeface="ＭＳ Ｐゴシック" pitchFamily="-123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3" name="TextBox 222"/>
          <p:cNvSpPr txBox="1"/>
          <p:nvPr userDrawn="1"/>
        </p:nvSpPr>
        <p:spPr>
          <a:xfrm>
            <a:off x="1075904" y="376249"/>
            <a:ext cx="3756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Arial" pitchFamily="34" charset="0"/>
              </a:rPr>
              <a:t>Member of Islamic Development Bank Group</a:t>
            </a:r>
            <a:endParaRPr lang="en-GB" sz="1400" dirty="0">
              <a:solidFill>
                <a:schemeClr val="bg2">
                  <a:lumMod val="65000"/>
                </a:schemeClr>
              </a:solidFill>
            </a:endParaRPr>
          </a:p>
        </p:txBody>
      </p:sp>
      <p:sp>
        <p:nvSpPr>
          <p:cNvPr id="214" name="Date Placeholder 3"/>
          <p:cNvSpPr>
            <a:spLocks noGrp="1"/>
          </p:cNvSpPr>
          <p:nvPr>
            <p:ph type="dt" sz="half" idx="10"/>
          </p:nvPr>
        </p:nvSpPr>
        <p:spPr>
          <a:xfrm>
            <a:off x="3409528" y="2938151"/>
            <a:ext cx="3250704" cy="256529"/>
          </a:xfrm>
        </p:spPr>
        <p:txBody>
          <a:bodyPr/>
          <a:lstStyle>
            <a:lvl1pPr algn="r">
              <a:defRPr/>
            </a:lvl1pPr>
          </a:lstStyle>
          <a:p>
            <a:fld id="{29E769AC-F326-47BD-82F2-8CC46E9DF9A6}" type="datetime2">
              <a:rPr lang="en-GB" smtClean="0"/>
              <a:pPr/>
              <a:t>Monday, 25 April 2016</a:t>
            </a:fld>
            <a:endParaRPr lang="en-GB" dirty="0"/>
          </a:p>
        </p:txBody>
      </p:sp>
      <p:sp>
        <p:nvSpPr>
          <p:cNvPr id="215" name="Title 27"/>
          <p:cNvSpPr>
            <a:spLocks noGrp="1"/>
          </p:cNvSpPr>
          <p:nvPr>
            <p:ph type="title" hasCustomPrompt="1"/>
          </p:nvPr>
        </p:nvSpPr>
        <p:spPr>
          <a:xfrm>
            <a:off x="1259632" y="2074054"/>
            <a:ext cx="5400600" cy="529568"/>
          </a:xfrm>
        </p:spPr>
        <p:txBody>
          <a:bodyPr vert="horz" lIns="91440" tIns="45720" rIns="91440" bIns="45720" rtlCol="0" anchor="b">
            <a:normAutofit/>
          </a:bodyPr>
          <a:lstStyle>
            <a:lvl1pPr marL="0" algn="r" defTabSz="914400" rtl="0" eaLnBrk="1" latinLnBrk="0" hangingPunct="1">
              <a:spcBef>
                <a:spcPct val="0"/>
              </a:spcBef>
              <a:buNone/>
              <a:defRPr lang="en-GB" sz="28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6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1692944" y="2603624"/>
            <a:ext cx="4967288" cy="280523"/>
          </a:xfr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GB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24" name="Picture 3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8478" y="1879028"/>
            <a:ext cx="1476375" cy="90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" name="Rectangle 224"/>
          <p:cNvSpPr/>
          <p:nvPr userDrawn="1"/>
        </p:nvSpPr>
        <p:spPr>
          <a:xfrm>
            <a:off x="173559" y="4842124"/>
            <a:ext cx="1756082" cy="81488"/>
          </a:xfrm>
          <a:prstGeom prst="rect">
            <a:avLst/>
          </a:prstGeom>
          <a:solidFill>
            <a:srgbClr val="E9B60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6" name="Rectangle 225"/>
          <p:cNvSpPr/>
          <p:nvPr userDrawn="1"/>
        </p:nvSpPr>
        <p:spPr>
          <a:xfrm>
            <a:off x="1929641" y="4842124"/>
            <a:ext cx="1756082" cy="81488"/>
          </a:xfrm>
          <a:prstGeom prst="rect">
            <a:avLst/>
          </a:prstGeom>
          <a:solidFill>
            <a:srgbClr val="E9B60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7" name="Rectangle 226"/>
          <p:cNvSpPr/>
          <p:nvPr userDrawn="1"/>
        </p:nvSpPr>
        <p:spPr>
          <a:xfrm>
            <a:off x="3685723" y="4842124"/>
            <a:ext cx="1756082" cy="81488"/>
          </a:xfrm>
          <a:prstGeom prst="rect">
            <a:avLst/>
          </a:prstGeom>
          <a:solidFill>
            <a:srgbClr val="E9B60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8" name="Rectangle 227"/>
          <p:cNvSpPr/>
          <p:nvPr userDrawn="1"/>
        </p:nvSpPr>
        <p:spPr>
          <a:xfrm>
            <a:off x="5441806" y="4842124"/>
            <a:ext cx="1756082" cy="81488"/>
          </a:xfrm>
          <a:prstGeom prst="rect">
            <a:avLst/>
          </a:prstGeom>
          <a:solidFill>
            <a:srgbClr val="E9B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9" name="Rectangle 228"/>
          <p:cNvSpPr/>
          <p:nvPr userDrawn="1"/>
        </p:nvSpPr>
        <p:spPr>
          <a:xfrm>
            <a:off x="7197888" y="4842124"/>
            <a:ext cx="1756082" cy="81488"/>
          </a:xfrm>
          <a:prstGeom prst="rect">
            <a:avLst/>
          </a:prstGeom>
          <a:solidFill>
            <a:srgbClr val="E9B60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30" name="Picture 229"/>
          <p:cNvPicPr>
            <a:picLocks noChangeAspect="1" noChangeArrowheads="1"/>
          </p:cNvPicPr>
          <p:nvPr userDrawn="1"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180" y="3233057"/>
            <a:ext cx="3843662" cy="136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853043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/>
      <p:bldP spid="215" grpId="0"/>
      <p:bldP spid="216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DA-B678-4ADA-B28A-86EB6815E804}" type="datetimeFigureOut">
              <a:rPr lang="en-GB" smtClean="0"/>
              <a:pPr/>
              <a:t>25/04/2016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374693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DA-B678-4ADA-B28A-86EB6815E804}" type="datetimeFigureOut">
              <a:rPr lang="en-GB" smtClean="0"/>
              <a:pPr/>
              <a:t>25/04/2016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182948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DA-B678-4ADA-B28A-86EB6815E804}" type="datetimeFigureOut">
              <a:rPr lang="en-GB" smtClean="0"/>
              <a:pPr/>
              <a:t>25/04/2016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654267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4" descr="ITFC_ENG_RGB_lge"/>
          <p:cNvPicPr>
            <a:picLocks noChangeAspect="1" noChangeArrowheads="1"/>
          </p:cNvPicPr>
          <p:nvPr userDrawn="1"/>
        </p:nvPicPr>
        <p:blipFill>
          <a:blip r:embed="rId2" cstate="email"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7464" y="1799430"/>
            <a:ext cx="2118704" cy="170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grpSp>
        <p:nvGrpSpPr>
          <p:cNvPr id="2" name="Group 6"/>
          <p:cNvGrpSpPr/>
          <p:nvPr userDrawn="1"/>
        </p:nvGrpSpPr>
        <p:grpSpPr>
          <a:xfrm>
            <a:off x="173558" y="3759882"/>
            <a:ext cx="8780411" cy="1022818"/>
            <a:chOff x="173558" y="5085184"/>
            <a:chExt cx="8780411" cy="1363757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3558" y="5085185"/>
              <a:ext cx="8780411" cy="136375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173558" y="5085184"/>
              <a:ext cx="8770766" cy="799455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71" y="3846457"/>
            <a:ext cx="2886272" cy="102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0"/>
          <p:cNvGrpSpPr/>
          <p:nvPr userDrawn="1"/>
        </p:nvGrpSpPr>
        <p:grpSpPr>
          <a:xfrm>
            <a:off x="181307" y="4306192"/>
            <a:ext cx="8770766" cy="460772"/>
            <a:chOff x="-538163" y="4941888"/>
            <a:chExt cx="9140826" cy="614363"/>
          </a:xfrm>
          <a:gradFill>
            <a:gsLst>
              <a:gs pos="0">
                <a:schemeClr val="bg1">
                  <a:alpha val="41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</p:grpSpPr>
        <p:sp>
          <p:nvSpPr>
            <p:cNvPr id="12" name="Freeform 206"/>
            <p:cNvSpPr>
              <a:spLocks/>
            </p:cNvSpPr>
            <p:nvPr userDrawn="1"/>
          </p:nvSpPr>
          <p:spPr bwMode="auto">
            <a:xfrm>
              <a:off x="5576888" y="5370513"/>
              <a:ext cx="28575" cy="7938"/>
            </a:xfrm>
            <a:custGeom>
              <a:avLst/>
              <a:gdLst>
                <a:gd name="T0" fmla="*/ 6 w 11"/>
                <a:gd name="T1" fmla="*/ 3 h 3"/>
                <a:gd name="T2" fmla="*/ 11 w 11"/>
                <a:gd name="T3" fmla="*/ 1 h 3"/>
                <a:gd name="T4" fmla="*/ 6 w 11"/>
                <a:gd name="T5" fmla="*/ 0 h 3"/>
                <a:gd name="T6" fmla="*/ 0 w 11"/>
                <a:gd name="T7" fmla="*/ 2 h 3"/>
                <a:gd name="T8" fmla="*/ 6 w 1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6" y="3"/>
                  </a:moveTo>
                  <a:cubicBezTo>
                    <a:pt x="8" y="2"/>
                    <a:pt x="9" y="2"/>
                    <a:pt x="11" y="1"/>
                  </a:cubicBezTo>
                  <a:cubicBezTo>
                    <a:pt x="9" y="1"/>
                    <a:pt x="7" y="0"/>
                    <a:pt x="6" y="0"/>
                  </a:cubicBezTo>
                  <a:cubicBezTo>
                    <a:pt x="4" y="1"/>
                    <a:pt x="2" y="1"/>
                    <a:pt x="0" y="2"/>
                  </a:cubicBezTo>
                  <a:cubicBezTo>
                    <a:pt x="2" y="2"/>
                    <a:pt x="4" y="3"/>
                    <a:pt x="6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3" name="Freeform 207"/>
            <p:cNvSpPr>
              <a:spLocks/>
            </p:cNvSpPr>
            <p:nvPr userDrawn="1"/>
          </p:nvSpPr>
          <p:spPr bwMode="auto">
            <a:xfrm>
              <a:off x="5630863" y="5345113"/>
              <a:ext cx="26988" cy="11113"/>
            </a:xfrm>
            <a:custGeom>
              <a:avLst/>
              <a:gdLst>
                <a:gd name="T0" fmla="*/ 6 w 10"/>
                <a:gd name="T1" fmla="*/ 0 h 4"/>
                <a:gd name="T2" fmla="*/ 0 w 10"/>
                <a:gd name="T3" fmla="*/ 2 h 4"/>
                <a:gd name="T4" fmla="*/ 5 w 10"/>
                <a:gd name="T5" fmla="*/ 4 h 4"/>
                <a:gd name="T6" fmla="*/ 10 w 10"/>
                <a:gd name="T7" fmla="*/ 1 h 4"/>
                <a:gd name="T8" fmla="*/ 6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6" y="0"/>
                  </a:moveTo>
                  <a:cubicBezTo>
                    <a:pt x="4" y="1"/>
                    <a:pt x="2" y="1"/>
                    <a:pt x="0" y="2"/>
                  </a:cubicBezTo>
                  <a:cubicBezTo>
                    <a:pt x="2" y="3"/>
                    <a:pt x="3" y="3"/>
                    <a:pt x="5" y="4"/>
                  </a:cubicBezTo>
                  <a:cubicBezTo>
                    <a:pt x="7" y="3"/>
                    <a:pt x="9" y="2"/>
                    <a:pt x="10" y="1"/>
                  </a:cubicBezTo>
                  <a:cubicBezTo>
                    <a:pt x="9" y="1"/>
                    <a:pt x="8" y="0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4" name="Freeform 208"/>
            <p:cNvSpPr>
              <a:spLocks/>
            </p:cNvSpPr>
            <p:nvPr userDrawn="1"/>
          </p:nvSpPr>
          <p:spPr bwMode="auto">
            <a:xfrm>
              <a:off x="3387725" y="5189538"/>
              <a:ext cx="31750" cy="9525"/>
            </a:xfrm>
            <a:custGeom>
              <a:avLst/>
              <a:gdLst>
                <a:gd name="T0" fmla="*/ 0 w 12"/>
                <a:gd name="T1" fmla="*/ 2 h 3"/>
                <a:gd name="T2" fmla="*/ 6 w 12"/>
                <a:gd name="T3" fmla="*/ 3 h 3"/>
                <a:gd name="T4" fmla="*/ 12 w 12"/>
                <a:gd name="T5" fmla="*/ 1 h 3"/>
                <a:gd name="T6" fmla="*/ 7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4" y="2"/>
                    <a:pt x="6" y="3"/>
                  </a:cubicBezTo>
                  <a:cubicBezTo>
                    <a:pt x="8" y="2"/>
                    <a:pt x="10" y="2"/>
                    <a:pt x="12" y="1"/>
                  </a:cubicBezTo>
                  <a:cubicBezTo>
                    <a:pt x="10" y="1"/>
                    <a:pt x="9" y="0"/>
                    <a:pt x="7" y="0"/>
                  </a:cubicBezTo>
                  <a:cubicBezTo>
                    <a:pt x="5" y="1"/>
                    <a:pt x="3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5" name="Freeform 209"/>
            <p:cNvSpPr>
              <a:spLocks/>
            </p:cNvSpPr>
            <p:nvPr userDrawn="1"/>
          </p:nvSpPr>
          <p:spPr bwMode="auto">
            <a:xfrm>
              <a:off x="3292475" y="5170488"/>
              <a:ext cx="30163" cy="6350"/>
            </a:xfrm>
            <a:custGeom>
              <a:avLst/>
              <a:gdLst>
                <a:gd name="T0" fmla="*/ 0 w 11"/>
                <a:gd name="T1" fmla="*/ 1 h 2"/>
                <a:gd name="T2" fmla="*/ 4 w 11"/>
                <a:gd name="T3" fmla="*/ 2 h 2"/>
                <a:gd name="T4" fmla="*/ 11 w 11"/>
                <a:gd name="T5" fmla="*/ 1 h 2"/>
                <a:gd name="T6" fmla="*/ 8 w 11"/>
                <a:gd name="T7" fmla="*/ 0 h 2"/>
                <a:gd name="T8" fmla="*/ 0 w 1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0" y="1"/>
                  </a:moveTo>
                  <a:cubicBezTo>
                    <a:pt x="1" y="2"/>
                    <a:pt x="2" y="2"/>
                    <a:pt x="4" y="2"/>
                  </a:cubicBezTo>
                  <a:cubicBezTo>
                    <a:pt x="6" y="2"/>
                    <a:pt x="9" y="1"/>
                    <a:pt x="11" y="1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5" y="0"/>
                    <a:pt x="2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6" name="Freeform 210"/>
            <p:cNvSpPr>
              <a:spLocks/>
            </p:cNvSpPr>
            <p:nvPr userDrawn="1"/>
          </p:nvSpPr>
          <p:spPr bwMode="auto">
            <a:xfrm>
              <a:off x="5603875" y="5356225"/>
              <a:ext cx="28575" cy="11113"/>
            </a:xfrm>
            <a:custGeom>
              <a:avLst/>
              <a:gdLst>
                <a:gd name="T0" fmla="*/ 6 w 11"/>
                <a:gd name="T1" fmla="*/ 0 h 4"/>
                <a:gd name="T2" fmla="*/ 0 w 11"/>
                <a:gd name="T3" fmla="*/ 3 h 4"/>
                <a:gd name="T4" fmla="*/ 6 w 11"/>
                <a:gd name="T5" fmla="*/ 4 h 4"/>
                <a:gd name="T6" fmla="*/ 11 w 11"/>
                <a:gd name="T7" fmla="*/ 2 h 4"/>
                <a:gd name="T8" fmla="*/ 6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7" y="3"/>
                    <a:pt x="9" y="2"/>
                    <a:pt x="11" y="2"/>
                  </a:cubicBezTo>
                  <a:cubicBezTo>
                    <a:pt x="9" y="1"/>
                    <a:pt x="8" y="1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7" name="Freeform 211"/>
            <p:cNvSpPr>
              <a:spLocks/>
            </p:cNvSpPr>
            <p:nvPr userDrawn="1"/>
          </p:nvSpPr>
          <p:spPr bwMode="auto">
            <a:xfrm>
              <a:off x="3582987" y="5237163"/>
              <a:ext cx="1782763" cy="254000"/>
            </a:xfrm>
            <a:custGeom>
              <a:avLst/>
              <a:gdLst>
                <a:gd name="T0" fmla="*/ 439 w 658"/>
                <a:gd name="T1" fmla="*/ 91 h 93"/>
                <a:gd name="T2" fmla="*/ 500 w 658"/>
                <a:gd name="T3" fmla="*/ 93 h 93"/>
                <a:gd name="T4" fmla="*/ 578 w 658"/>
                <a:gd name="T5" fmla="*/ 90 h 93"/>
                <a:gd name="T6" fmla="*/ 579 w 658"/>
                <a:gd name="T7" fmla="*/ 90 h 93"/>
                <a:gd name="T8" fmla="*/ 640 w 658"/>
                <a:gd name="T9" fmla="*/ 82 h 93"/>
                <a:gd name="T10" fmla="*/ 658 w 658"/>
                <a:gd name="T11" fmla="*/ 78 h 93"/>
                <a:gd name="T12" fmla="*/ 599 w 658"/>
                <a:gd name="T13" fmla="*/ 85 h 93"/>
                <a:gd name="T14" fmla="*/ 598 w 658"/>
                <a:gd name="T15" fmla="*/ 85 h 93"/>
                <a:gd name="T16" fmla="*/ 589 w 658"/>
                <a:gd name="T17" fmla="*/ 86 h 93"/>
                <a:gd name="T18" fmla="*/ 500 w 658"/>
                <a:gd name="T19" fmla="*/ 90 h 93"/>
                <a:gd name="T20" fmla="*/ 440 w 658"/>
                <a:gd name="T21" fmla="*/ 88 h 93"/>
                <a:gd name="T22" fmla="*/ 140 w 658"/>
                <a:gd name="T23" fmla="*/ 37 h 93"/>
                <a:gd name="T24" fmla="*/ 5 w 658"/>
                <a:gd name="T25" fmla="*/ 0 h 93"/>
                <a:gd name="T26" fmla="*/ 0 w 658"/>
                <a:gd name="T27" fmla="*/ 2 h 93"/>
                <a:gd name="T28" fmla="*/ 139 w 658"/>
                <a:gd name="T29" fmla="*/ 39 h 93"/>
                <a:gd name="T30" fmla="*/ 439 w 658"/>
                <a:gd name="T31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8" h="93">
                  <a:moveTo>
                    <a:pt x="439" y="91"/>
                  </a:moveTo>
                  <a:cubicBezTo>
                    <a:pt x="460" y="93"/>
                    <a:pt x="480" y="93"/>
                    <a:pt x="500" y="93"/>
                  </a:cubicBezTo>
                  <a:cubicBezTo>
                    <a:pt x="527" y="93"/>
                    <a:pt x="552" y="92"/>
                    <a:pt x="578" y="90"/>
                  </a:cubicBezTo>
                  <a:cubicBezTo>
                    <a:pt x="578" y="90"/>
                    <a:pt x="578" y="90"/>
                    <a:pt x="579" y="90"/>
                  </a:cubicBezTo>
                  <a:cubicBezTo>
                    <a:pt x="599" y="88"/>
                    <a:pt x="620" y="85"/>
                    <a:pt x="640" y="82"/>
                  </a:cubicBezTo>
                  <a:cubicBezTo>
                    <a:pt x="646" y="81"/>
                    <a:pt x="652" y="79"/>
                    <a:pt x="658" y="78"/>
                  </a:cubicBezTo>
                  <a:cubicBezTo>
                    <a:pt x="639" y="81"/>
                    <a:pt x="619" y="83"/>
                    <a:pt x="599" y="85"/>
                  </a:cubicBezTo>
                  <a:cubicBezTo>
                    <a:pt x="599" y="85"/>
                    <a:pt x="599" y="85"/>
                    <a:pt x="598" y="85"/>
                  </a:cubicBezTo>
                  <a:cubicBezTo>
                    <a:pt x="595" y="85"/>
                    <a:pt x="592" y="85"/>
                    <a:pt x="589" y="86"/>
                  </a:cubicBezTo>
                  <a:cubicBezTo>
                    <a:pt x="560" y="89"/>
                    <a:pt x="530" y="90"/>
                    <a:pt x="500" y="90"/>
                  </a:cubicBezTo>
                  <a:cubicBezTo>
                    <a:pt x="480" y="90"/>
                    <a:pt x="460" y="90"/>
                    <a:pt x="440" y="88"/>
                  </a:cubicBezTo>
                  <a:cubicBezTo>
                    <a:pt x="339" y="83"/>
                    <a:pt x="240" y="63"/>
                    <a:pt x="140" y="37"/>
                  </a:cubicBezTo>
                  <a:cubicBezTo>
                    <a:pt x="93" y="24"/>
                    <a:pt x="48" y="11"/>
                    <a:pt x="5" y="0"/>
                  </a:cubicBezTo>
                  <a:cubicBezTo>
                    <a:pt x="3" y="1"/>
                    <a:pt x="2" y="1"/>
                    <a:pt x="0" y="2"/>
                  </a:cubicBezTo>
                  <a:cubicBezTo>
                    <a:pt x="45" y="13"/>
                    <a:pt x="90" y="26"/>
                    <a:pt x="139" y="39"/>
                  </a:cubicBezTo>
                  <a:cubicBezTo>
                    <a:pt x="239" y="66"/>
                    <a:pt x="339" y="86"/>
                    <a:pt x="439" y="9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8" name="Freeform 212"/>
            <p:cNvSpPr>
              <a:spLocks/>
            </p:cNvSpPr>
            <p:nvPr userDrawn="1"/>
          </p:nvSpPr>
          <p:spPr bwMode="auto">
            <a:xfrm>
              <a:off x="3452812" y="5203825"/>
              <a:ext cx="31750" cy="7938"/>
            </a:xfrm>
            <a:custGeom>
              <a:avLst/>
              <a:gdLst>
                <a:gd name="T0" fmla="*/ 0 w 12"/>
                <a:gd name="T1" fmla="*/ 2 h 3"/>
                <a:gd name="T2" fmla="*/ 6 w 12"/>
                <a:gd name="T3" fmla="*/ 3 h 3"/>
                <a:gd name="T4" fmla="*/ 12 w 12"/>
                <a:gd name="T5" fmla="*/ 2 h 3"/>
                <a:gd name="T6" fmla="*/ 6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4" y="3"/>
                    <a:pt x="6" y="3"/>
                  </a:cubicBezTo>
                  <a:cubicBezTo>
                    <a:pt x="8" y="3"/>
                    <a:pt x="10" y="2"/>
                    <a:pt x="12" y="2"/>
                  </a:cubicBezTo>
                  <a:cubicBezTo>
                    <a:pt x="10" y="1"/>
                    <a:pt x="8" y="1"/>
                    <a:pt x="6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9" name="Freeform 213"/>
            <p:cNvSpPr>
              <a:spLocks/>
            </p:cNvSpPr>
            <p:nvPr userDrawn="1"/>
          </p:nvSpPr>
          <p:spPr bwMode="auto">
            <a:xfrm>
              <a:off x="3322637" y="5176838"/>
              <a:ext cx="31750" cy="7938"/>
            </a:xfrm>
            <a:custGeom>
              <a:avLst/>
              <a:gdLst>
                <a:gd name="T0" fmla="*/ 0 w 12"/>
                <a:gd name="T1" fmla="*/ 2 h 3"/>
                <a:gd name="T2" fmla="*/ 5 w 12"/>
                <a:gd name="T3" fmla="*/ 3 h 3"/>
                <a:gd name="T4" fmla="*/ 12 w 12"/>
                <a:gd name="T5" fmla="*/ 1 h 3"/>
                <a:gd name="T6" fmla="*/ 8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4" y="2"/>
                    <a:pt x="5" y="3"/>
                  </a:cubicBezTo>
                  <a:cubicBezTo>
                    <a:pt x="7" y="2"/>
                    <a:pt x="10" y="2"/>
                    <a:pt x="12" y="1"/>
                  </a:cubicBezTo>
                  <a:cubicBezTo>
                    <a:pt x="11" y="1"/>
                    <a:pt x="10" y="1"/>
                    <a:pt x="8" y="0"/>
                  </a:cubicBezTo>
                  <a:cubicBezTo>
                    <a:pt x="6" y="1"/>
                    <a:pt x="3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20" name="Freeform 214"/>
            <p:cNvSpPr>
              <a:spLocks/>
            </p:cNvSpPr>
            <p:nvPr userDrawn="1"/>
          </p:nvSpPr>
          <p:spPr bwMode="auto">
            <a:xfrm>
              <a:off x="5711825" y="5302250"/>
              <a:ext cx="30163" cy="14288"/>
            </a:xfrm>
            <a:custGeom>
              <a:avLst/>
              <a:gdLst>
                <a:gd name="T0" fmla="*/ 7 w 11"/>
                <a:gd name="T1" fmla="*/ 0 h 5"/>
                <a:gd name="T2" fmla="*/ 0 w 11"/>
                <a:gd name="T3" fmla="*/ 3 h 5"/>
                <a:gd name="T4" fmla="*/ 4 w 11"/>
                <a:gd name="T5" fmla="*/ 5 h 5"/>
                <a:gd name="T6" fmla="*/ 11 w 11"/>
                <a:gd name="T7" fmla="*/ 1 h 5"/>
                <a:gd name="T8" fmla="*/ 7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7" y="0"/>
                  </a:moveTo>
                  <a:cubicBezTo>
                    <a:pt x="5" y="1"/>
                    <a:pt x="3" y="2"/>
                    <a:pt x="0" y="3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6" y="4"/>
                    <a:pt x="9" y="3"/>
                    <a:pt x="11" y="1"/>
                  </a:cubicBezTo>
                  <a:cubicBezTo>
                    <a:pt x="10" y="1"/>
                    <a:pt x="9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21" name="Freeform 215"/>
            <p:cNvSpPr>
              <a:spLocks/>
            </p:cNvSpPr>
            <p:nvPr userDrawn="1"/>
          </p:nvSpPr>
          <p:spPr bwMode="auto">
            <a:xfrm>
              <a:off x="3257550" y="5165725"/>
              <a:ext cx="34925" cy="4763"/>
            </a:xfrm>
            <a:custGeom>
              <a:avLst/>
              <a:gdLst>
                <a:gd name="T0" fmla="*/ 0 w 13"/>
                <a:gd name="T1" fmla="*/ 1 h 2"/>
                <a:gd name="T2" fmla="*/ 3 w 13"/>
                <a:gd name="T3" fmla="*/ 2 h 2"/>
                <a:gd name="T4" fmla="*/ 13 w 13"/>
                <a:gd name="T5" fmla="*/ 0 h 2"/>
                <a:gd name="T6" fmla="*/ 10 w 13"/>
                <a:gd name="T7" fmla="*/ 0 h 2"/>
                <a:gd name="T8" fmla="*/ 0 w 1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">
                  <a:moveTo>
                    <a:pt x="0" y="1"/>
                  </a:moveTo>
                  <a:cubicBezTo>
                    <a:pt x="1" y="1"/>
                    <a:pt x="2" y="2"/>
                    <a:pt x="3" y="2"/>
                  </a:cubicBezTo>
                  <a:cubicBezTo>
                    <a:pt x="6" y="1"/>
                    <a:pt x="9" y="1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7" y="0"/>
                    <a:pt x="4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22" name="Freeform 216"/>
            <p:cNvSpPr>
              <a:spLocks/>
            </p:cNvSpPr>
            <p:nvPr userDrawn="1"/>
          </p:nvSpPr>
          <p:spPr bwMode="auto">
            <a:xfrm>
              <a:off x="5768975" y="4941888"/>
              <a:ext cx="2833688" cy="374650"/>
            </a:xfrm>
            <a:custGeom>
              <a:avLst/>
              <a:gdLst>
                <a:gd name="T0" fmla="*/ 987 w 1046"/>
                <a:gd name="T1" fmla="*/ 103 h 137"/>
                <a:gd name="T2" fmla="*/ 558 w 1046"/>
                <a:gd name="T3" fmla="*/ 0 h 137"/>
                <a:gd name="T4" fmla="*/ 521 w 1046"/>
                <a:gd name="T5" fmla="*/ 0 h 137"/>
                <a:gd name="T6" fmla="*/ 214 w 1046"/>
                <a:gd name="T7" fmla="*/ 35 h 137"/>
                <a:gd name="T8" fmla="*/ 100 w 1046"/>
                <a:gd name="T9" fmla="*/ 71 h 137"/>
                <a:gd name="T10" fmla="*/ 0 w 1046"/>
                <a:gd name="T11" fmla="*/ 124 h 137"/>
                <a:gd name="T12" fmla="*/ 4 w 1046"/>
                <a:gd name="T13" fmla="*/ 126 h 137"/>
                <a:gd name="T14" fmla="*/ 102 w 1046"/>
                <a:gd name="T15" fmla="*/ 74 h 137"/>
                <a:gd name="T16" fmla="*/ 215 w 1046"/>
                <a:gd name="T17" fmla="*/ 38 h 137"/>
                <a:gd name="T18" fmla="*/ 521 w 1046"/>
                <a:gd name="T19" fmla="*/ 3 h 137"/>
                <a:gd name="T20" fmla="*/ 558 w 1046"/>
                <a:gd name="T21" fmla="*/ 3 h 137"/>
                <a:gd name="T22" fmla="*/ 985 w 1046"/>
                <a:gd name="T23" fmla="*/ 105 h 137"/>
                <a:gd name="T24" fmla="*/ 1032 w 1046"/>
                <a:gd name="T25" fmla="*/ 129 h 137"/>
                <a:gd name="T26" fmla="*/ 1046 w 1046"/>
                <a:gd name="T27" fmla="*/ 137 h 137"/>
                <a:gd name="T28" fmla="*/ 1046 w 1046"/>
                <a:gd name="T29" fmla="*/ 133 h 137"/>
                <a:gd name="T30" fmla="*/ 1034 w 1046"/>
                <a:gd name="T31" fmla="*/ 126 h 137"/>
                <a:gd name="T32" fmla="*/ 987 w 1046"/>
                <a:gd name="T33" fmla="*/ 10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6" h="137">
                  <a:moveTo>
                    <a:pt x="987" y="103"/>
                  </a:moveTo>
                  <a:cubicBezTo>
                    <a:pt x="858" y="39"/>
                    <a:pt x="727" y="7"/>
                    <a:pt x="558" y="0"/>
                  </a:cubicBezTo>
                  <a:cubicBezTo>
                    <a:pt x="546" y="0"/>
                    <a:pt x="534" y="0"/>
                    <a:pt x="521" y="0"/>
                  </a:cubicBezTo>
                  <a:cubicBezTo>
                    <a:pt x="422" y="0"/>
                    <a:pt x="308" y="14"/>
                    <a:pt x="214" y="35"/>
                  </a:cubicBezTo>
                  <a:cubicBezTo>
                    <a:pt x="172" y="45"/>
                    <a:pt x="132" y="57"/>
                    <a:pt x="100" y="71"/>
                  </a:cubicBezTo>
                  <a:cubicBezTo>
                    <a:pt x="64" y="87"/>
                    <a:pt x="33" y="106"/>
                    <a:pt x="0" y="124"/>
                  </a:cubicBezTo>
                  <a:cubicBezTo>
                    <a:pt x="2" y="125"/>
                    <a:pt x="3" y="125"/>
                    <a:pt x="4" y="126"/>
                  </a:cubicBezTo>
                  <a:cubicBezTo>
                    <a:pt x="36" y="108"/>
                    <a:pt x="67" y="90"/>
                    <a:pt x="102" y="74"/>
                  </a:cubicBezTo>
                  <a:cubicBezTo>
                    <a:pt x="134" y="60"/>
                    <a:pt x="173" y="48"/>
                    <a:pt x="215" y="38"/>
                  </a:cubicBezTo>
                  <a:cubicBezTo>
                    <a:pt x="309" y="17"/>
                    <a:pt x="422" y="2"/>
                    <a:pt x="521" y="3"/>
                  </a:cubicBezTo>
                  <a:cubicBezTo>
                    <a:pt x="534" y="2"/>
                    <a:pt x="546" y="3"/>
                    <a:pt x="558" y="3"/>
                  </a:cubicBezTo>
                  <a:cubicBezTo>
                    <a:pt x="726" y="10"/>
                    <a:pt x="857" y="42"/>
                    <a:pt x="985" y="105"/>
                  </a:cubicBezTo>
                  <a:cubicBezTo>
                    <a:pt x="1001" y="113"/>
                    <a:pt x="1017" y="120"/>
                    <a:pt x="1032" y="129"/>
                  </a:cubicBezTo>
                  <a:cubicBezTo>
                    <a:pt x="1037" y="131"/>
                    <a:pt x="1041" y="134"/>
                    <a:pt x="1046" y="137"/>
                  </a:cubicBezTo>
                  <a:cubicBezTo>
                    <a:pt x="1046" y="133"/>
                    <a:pt x="1046" y="133"/>
                    <a:pt x="1046" y="133"/>
                  </a:cubicBezTo>
                  <a:cubicBezTo>
                    <a:pt x="1042" y="131"/>
                    <a:pt x="1038" y="129"/>
                    <a:pt x="1034" y="126"/>
                  </a:cubicBezTo>
                  <a:cubicBezTo>
                    <a:pt x="1019" y="118"/>
                    <a:pt x="1003" y="110"/>
                    <a:pt x="987" y="10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23" name="Freeform 217"/>
            <p:cNvSpPr>
              <a:spLocks/>
            </p:cNvSpPr>
            <p:nvPr userDrawn="1"/>
          </p:nvSpPr>
          <p:spPr bwMode="auto">
            <a:xfrm>
              <a:off x="5741988" y="5286375"/>
              <a:ext cx="30163" cy="15875"/>
            </a:xfrm>
            <a:custGeom>
              <a:avLst/>
              <a:gdLst>
                <a:gd name="T0" fmla="*/ 3 w 11"/>
                <a:gd name="T1" fmla="*/ 6 h 6"/>
                <a:gd name="T2" fmla="*/ 11 w 11"/>
                <a:gd name="T3" fmla="*/ 2 h 6"/>
                <a:gd name="T4" fmla="*/ 7 w 11"/>
                <a:gd name="T5" fmla="*/ 0 h 6"/>
                <a:gd name="T6" fmla="*/ 0 w 11"/>
                <a:gd name="T7" fmla="*/ 4 h 6"/>
                <a:gd name="T8" fmla="*/ 3 w 1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6"/>
                  </a:moveTo>
                  <a:cubicBezTo>
                    <a:pt x="6" y="4"/>
                    <a:pt x="8" y="3"/>
                    <a:pt x="11" y="2"/>
                  </a:cubicBezTo>
                  <a:cubicBezTo>
                    <a:pt x="9" y="1"/>
                    <a:pt x="8" y="1"/>
                    <a:pt x="7" y="0"/>
                  </a:cubicBezTo>
                  <a:cubicBezTo>
                    <a:pt x="5" y="1"/>
                    <a:pt x="2" y="3"/>
                    <a:pt x="0" y="4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24" name="Freeform 218"/>
            <p:cNvSpPr>
              <a:spLocks/>
            </p:cNvSpPr>
            <p:nvPr userDrawn="1"/>
          </p:nvSpPr>
          <p:spPr bwMode="auto">
            <a:xfrm>
              <a:off x="5684838" y="5316538"/>
              <a:ext cx="30163" cy="12700"/>
            </a:xfrm>
            <a:custGeom>
              <a:avLst/>
              <a:gdLst>
                <a:gd name="T0" fmla="*/ 7 w 11"/>
                <a:gd name="T1" fmla="*/ 0 h 5"/>
                <a:gd name="T2" fmla="*/ 0 w 11"/>
                <a:gd name="T3" fmla="*/ 4 h 5"/>
                <a:gd name="T4" fmla="*/ 4 w 11"/>
                <a:gd name="T5" fmla="*/ 5 h 5"/>
                <a:gd name="T6" fmla="*/ 11 w 11"/>
                <a:gd name="T7" fmla="*/ 2 h 5"/>
                <a:gd name="T8" fmla="*/ 7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7" y="0"/>
                  </a:moveTo>
                  <a:cubicBezTo>
                    <a:pt x="5" y="1"/>
                    <a:pt x="2" y="3"/>
                    <a:pt x="0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6" y="4"/>
                    <a:pt x="9" y="3"/>
                    <a:pt x="11" y="2"/>
                  </a:cubicBezTo>
                  <a:cubicBezTo>
                    <a:pt x="9" y="1"/>
                    <a:pt x="8" y="1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25" name="Freeform 219"/>
            <p:cNvSpPr>
              <a:spLocks/>
            </p:cNvSpPr>
            <p:nvPr userDrawn="1"/>
          </p:nvSpPr>
          <p:spPr bwMode="auto">
            <a:xfrm>
              <a:off x="3224212" y="5160963"/>
              <a:ext cx="33338" cy="4763"/>
            </a:xfrm>
            <a:custGeom>
              <a:avLst/>
              <a:gdLst>
                <a:gd name="T0" fmla="*/ 0 w 12"/>
                <a:gd name="T1" fmla="*/ 1 h 2"/>
                <a:gd name="T2" fmla="*/ 2 w 12"/>
                <a:gd name="T3" fmla="*/ 2 h 2"/>
                <a:gd name="T4" fmla="*/ 12 w 12"/>
                <a:gd name="T5" fmla="*/ 0 h 2"/>
                <a:gd name="T6" fmla="*/ 12 w 12"/>
                <a:gd name="T7" fmla="*/ 0 h 2"/>
                <a:gd name="T8" fmla="*/ 0 w 1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">
                  <a:moveTo>
                    <a:pt x="0" y="1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5" y="1"/>
                    <a:pt x="9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4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26" name="Freeform 220"/>
            <p:cNvSpPr>
              <a:spLocks/>
            </p:cNvSpPr>
            <p:nvPr userDrawn="1"/>
          </p:nvSpPr>
          <p:spPr bwMode="auto">
            <a:xfrm>
              <a:off x="3549650" y="5229225"/>
              <a:ext cx="33338" cy="9525"/>
            </a:xfrm>
            <a:custGeom>
              <a:avLst/>
              <a:gdLst>
                <a:gd name="T0" fmla="*/ 0 w 12"/>
                <a:gd name="T1" fmla="*/ 2 h 4"/>
                <a:gd name="T2" fmla="*/ 7 w 12"/>
                <a:gd name="T3" fmla="*/ 4 h 4"/>
                <a:gd name="T4" fmla="*/ 12 w 12"/>
                <a:gd name="T5" fmla="*/ 2 h 4"/>
                <a:gd name="T6" fmla="*/ 5 w 12"/>
                <a:gd name="T7" fmla="*/ 0 h 4"/>
                <a:gd name="T8" fmla="*/ 0 w 12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cubicBezTo>
                    <a:pt x="2" y="2"/>
                    <a:pt x="5" y="3"/>
                    <a:pt x="7" y="4"/>
                  </a:cubicBezTo>
                  <a:cubicBezTo>
                    <a:pt x="9" y="3"/>
                    <a:pt x="10" y="2"/>
                    <a:pt x="12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27" name="Freeform 221"/>
            <p:cNvSpPr>
              <a:spLocks/>
            </p:cNvSpPr>
            <p:nvPr userDrawn="1"/>
          </p:nvSpPr>
          <p:spPr bwMode="auto">
            <a:xfrm>
              <a:off x="5470525" y="5411788"/>
              <a:ext cx="26988" cy="1588"/>
            </a:xfrm>
            <a:custGeom>
              <a:avLst/>
              <a:gdLst>
                <a:gd name="T0" fmla="*/ 0 w 10"/>
                <a:gd name="T1" fmla="*/ 1 h 1"/>
                <a:gd name="T2" fmla="*/ 1 w 10"/>
                <a:gd name="T3" fmla="*/ 1 h 1"/>
                <a:gd name="T4" fmla="*/ 10 w 10"/>
                <a:gd name="T5" fmla="*/ 1 h 1"/>
                <a:gd name="T6" fmla="*/ 2 w 10"/>
                <a:gd name="T7" fmla="*/ 0 h 1"/>
                <a:gd name="T8" fmla="*/ 0 w 10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4" y="1"/>
                    <a:pt x="7" y="1"/>
                    <a:pt x="10" y="1"/>
                  </a:cubicBezTo>
                  <a:cubicBezTo>
                    <a:pt x="7" y="1"/>
                    <a:pt x="5" y="1"/>
                    <a:pt x="2" y="0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28" name="Freeform 222"/>
            <p:cNvSpPr>
              <a:spLocks/>
            </p:cNvSpPr>
            <p:nvPr userDrawn="1"/>
          </p:nvSpPr>
          <p:spPr bwMode="auto">
            <a:xfrm>
              <a:off x="5497513" y="5403850"/>
              <a:ext cx="26988" cy="1588"/>
            </a:xfrm>
            <a:custGeom>
              <a:avLst/>
              <a:gdLst>
                <a:gd name="T0" fmla="*/ 3 w 10"/>
                <a:gd name="T1" fmla="*/ 0 h 1"/>
                <a:gd name="T2" fmla="*/ 0 w 10"/>
                <a:gd name="T3" fmla="*/ 1 h 1"/>
                <a:gd name="T4" fmla="*/ 8 w 10"/>
                <a:gd name="T5" fmla="*/ 1 h 1"/>
                <a:gd name="T6" fmla="*/ 10 w 10"/>
                <a:gd name="T7" fmla="*/ 1 h 1"/>
                <a:gd name="T8" fmla="*/ 3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3" y="1"/>
                    <a:pt x="6" y="1"/>
                    <a:pt x="8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8" y="0"/>
                    <a:pt x="5" y="0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29" name="Freeform 223"/>
            <p:cNvSpPr>
              <a:spLocks/>
            </p:cNvSpPr>
            <p:nvPr userDrawn="1"/>
          </p:nvSpPr>
          <p:spPr bwMode="auto">
            <a:xfrm>
              <a:off x="3484562" y="5211763"/>
              <a:ext cx="33338" cy="7938"/>
            </a:xfrm>
            <a:custGeom>
              <a:avLst/>
              <a:gdLst>
                <a:gd name="T0" fmla="*/ 0 w 12"/>
                <a:gd name="T1" fmla="*/ 2 h 3"/>
                <a:gd name="T2" fmla="*/ 7 w 12"/>
                <a:gd name="T3" fmla="*/ 3 h 3"/>
                <a:gd name="T4" fmla="*/ 12 w 12"/>
                <a:gd name="T5" fmla="*/ 1 h 3"/>
                <a:gd name="T6" fmla="*/ 5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4" y="3"/>
                    <a:pt x="7" y="3"/>
                  </a:cubicBezTo>
                  <a:cubicBezTo>
                    <a:pt x="8" y="3"/>
                    <a:pt x="10" y="2"/>
                    <a:pt x="12" y="1"/>
                  </a:cubicBezTo>
                  <a:cubicBezTo>
                    <a:pt x="10" y="1"/>
                    <a:pt x="8" y="0"/>
                    <a:pt x="5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30" name="Freeform 224"/>
            <p:cNvSpPr>
              <a:spLocks/>
            </p:cNvSpPr>
            <p:nvPr userDrawn="1"/>
          </p:nvSpPr>
          <p:spPr bwMode="auto">
            <a:xfrm>
              <a:off x="3354387" y="5184775"/>
              <a:ext cx="33338" cy="4763"/>
            </a:xfrm>
            <a:custGeom>
              <a:avLst/>
              <a:gdLst>
                <a:gd name="T0" fmla="*/ 0 w 12"/>
                <a:gd name="T1" fmla="*/ 1 h 2"/>
                <a:gd name="T2" fmla="*/ 6 w 12"/>
                <a:gd name="T3" fmla="*/ 2 h 2"/>
                <a:gd name="T4" fmla="*/ 12 w 12"/>
                <a:gd name="T5" fmla="*/ 1 h 2"/>
                <a:gd name="T6" fmla="*/ 7 w 12"/>
                <a:gd name="T7" fmla="*/ 0 h 2"/>
                <a:gd name="T8" fmla="*/ 0 w 1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">
                  <a:moveTo>
                    <a:pt x="0" y="1"/>
                  </a:moveTo>
                  <a:cubicBezTo>
                    <a:pt x="2" y="2"/>
                    <a:pt x="4" y="2"/>
                    <a:pt x="6" y="2"/>
                  </a:cubicBezTo>
                  <a:cubicBezTo>
                    <a:pt x="8" y="2"/>
                    <a:pt x="10" y="1"/>
                    <a:pt x="12" y="1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5" y="0"/>
                    <a:pt x="3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31" name="Freeform 225"/>
            <p:cNvSpPr>
              <a:spLocks/>
            </p:cNvSpPr>
            <p:nvPr userDrawn="1"/>
          </p:nvSpPr>
          <p:spPr bwMode="auto">
            <a:xfrm>
              <a:off x="5551488" y="5381625"/>
              <a:ext cx="26988" cy="7938"/>
            </a:xfrm>
            <a:custGeom>
              <a:avLst/>
              <a:gdLst>
                <a:gd name="T0" fmla="*/ 4 w 10"/>
                <a:gd name="T1" fmla="*/ 0 h 3"/>
                <a:gd name="T2" fmla="*/ 0 w 10"/>
                <a:gd name="T3" fmla="*/ 2 h 3"/>
                <a:gd name="T4" fmla="*/ 6 w 10"/>
                <a:gd name="T5" fmla="*/ 3 h 3"/>
                <a:gd name="T6" fmla="*/ 10 w 10"/>
                <a:gd name="T7" fmla="*/ 1 h 3"/>
                <a:gd name="T8" fmla="*/ 4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4" y="0"/>
                  </a:moveTo>
                  <a:cubicBezTo>
                    <a:pt x="3" y="1"/>
                    <a:pt x="1" y="1"/>
                    <a:pt x="0" y="2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7" y="2"/>
                    <a:pt x="9" y="2"/>
                    <a:pt x="10" y="1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32" name="Freeform 226"/>
            <p:cNvSpPr>
              <a:spLocks/>
            </p:cNvSpPr>
            <p:nvPr userDrawn="1"/>
          </p:nvSpPr>
          <p:spPr bwMode="auto">
            <a:xfrm>
              <a:off x="5524500" y="5392738"/>
              <a:ext cx="26988" cy="4763"/>
            </a:xfrm>
            <a:custGeom>
              <a:avLst/>
              <a:gdLst>
                <a:gd name="T0" fmla="*/ 4 w 10"/>
                <a:gd name="T1" fmla="*/ 0 h 2"/>
                <a:gd name="T2" fmla="*/ 0 w 10"/>
                <a:gd name="T3" fmla="*/ 1 h 2"/>
                <a:gd name="T4" fmla="*/ 7 w 10"/>
                <a:gd name="T5" fmla="*/ 2 h 2"/>
                <a:gd name="T6" fmla="*/ 10 w 10"/>
                <a:gd name="T7" fmla="*/ 1 h 2"/>
                <a:gd name="T8" fmla="*/ 4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4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2" y="2"/>
                    <a:pt x="5" y="2"/>
                    <a:pt x="7" y="2"/>
                  </a:cubicBezTo>
                  <a:cubicBezTo>
                    <a:pt x="8" y="2"/>
                    <a:pt x="9" y="1"/>
                    <a:pt x="10" y="1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33" name="Freeform 227"/>
            <p:cNvSpPr>
              <a:spLocks/>
            </p:cNvSpPr>
            <p:nvPr userDrawn="1"/>
          </p:nvSpPr>
          <p:spPr bwMode="auto">
            <a:xfrm>
              <a:off x="5657850" y="5332413"/>
              <a:ext cx="30163" cy="11113"/>
            </a:xfrm>
            <a:custGeom>
              <a:avLst/>
              <a:gdLst>
                <a:gd name="T0" fmla="*/ 6 w 11"/>
                <a:gd name="T1" fmla="*/ 0 h 4"/>
                <a:gd name="T2" fmla="*/ 0 w 11"/>
                <a:gd name="T3" fmla="*/ 3 h 4"/>
                <a:gd name="T4" fmla="*/ 4 w 11"/>
                <a:gd name="T5" fmla="*/ 4 h 4"/>
                <a:gd name="T6" fmla="*/ 11 w 11"/>
                <a:gd name="T7" fmla="*/ 1 h 4"/>
                <a:gd name="T8" fmla="*/ 6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2" y="3"/>
                    <a:pt x="3" y="4"/>
                    <a:pt x="4" y="4"/>
                  </a:cubicBezTo>
                  <a:cubicBezTo>
                    <a:pt x="6" y="3"/>
                    <a:pt x="9" y="2"/>
                    <a:pt x="11" y="1"/>
                  </a:cubicBezTo>
                  <a:cubicBezTo>
                    <a:pt x="9" y="1"/>
                    <a:pt x="8" y="0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34" name="Freeform 228"/>
            <p:cNvSpPr>
              <a:spLocks/>
            </p:cNvSpPr>
            <p:nvPr userDrawn="1"/>
          </p:nvSpPr>
          <p:spPr bwMode="auto">
            <a:xfrm>
              <a:off x="-538163" y="5094288"/>
              <a:ext cx="3632200" cy="366713"/>
            </a:xfrm>
            <a:custGeom>
              <a:avLst/>
              <a:gdLst>
                <a:gd name="T0" fmla="*/ 195 w 1341"/>
                <a:gd name="T1" fmla="*/ 88 h 134"/>
                <a:gd name="T2" fmla="*/ 475 w 1341"/>
                <a:gd name="T3" fmla="*/ 41 h 134"/>
                <a:gd name="T4" fmla="*/ 696 w 1341"/>
                <a:gd name="T5" fmla="*/ 20 h 134"/>
                <a:gd name="T6" fmla="*/ 1027 w 1341"/>
                <a:gd name="T7" fmla="*/ 3 h 134"/>
                <a:gd name="T8" fmla="*/ 1092 w 1341"/>
                <a:gd name="T9" fmla="*/ 4 h 134"/>
                <a:gd name="T10" fmla="*/ 1249 w 1341"/>
                <a:gd name="T11" fmla="*/ 11 h 134"/>
                <a:gd name="T12" fmla="*/ 1259 w 1341"/>
                <a:gd name="T13" fmla="*/ 11 h 134"/>
                <a:gd name="T14" fmla="*/ 1262 w 1341"/>
                <a:gd name="T15" fmla="*/ 11 h 134"/>
                <a:gd name="T16" fmla="*/ 1274 w 1341"/>
                <a:gd name="T17" fmla="*/ 12 h 134"/>
                <a:gd name="T18" fmla="*/ 1275 w 1341"/>
                <a:gd name="T19" fmla="*/ 12 h 134"/>
                <a:gd name="T20" fmla="*/ 1278 w 1341"/>
                <a:gd name="T21" fmla="*/ 13 h 134"/>
                <a:gd name="T22" fmla="*/ 1341 w 1341"/>
                <a:gd name="T23" fmla="*/ 15 h 134"/>
                <a:gd name="T24" fmla="*/ 1338 w 1341"/>
                <a:gd name="T25" fmla="*/ 15 h 134"/>
                <a:gd name="T26" fmla="*/ 1318 w 1341"/>
                <a:gd name="T27" fmla="*/ 13 h 134"/>
                <a:gd name="T28" fmla="*/ 1252 w 1341"/>
                <a:gd name="T29" fmla="*/ 8 h 134"/>
                <a:gd name="T30" fmla="*/ 1250 w 1341"/>
                <a:gd name="T31" fmla="*/ 8 h 134"/>
                <a:gd name="T32" fmla="*/ 1250 w 1341"/>
                <a:gd name="T33" fmla="*/ 8 h 134"/>
                <a:gd name="T34" fmla="*/ 1239 w 1341"/>
                <a:gd name="T35" fmla="*/ 7 h 134"/>
                <a:gd name="T36" fmla="*/ 1092 w 1341"/>
                <a:gd name="T37" fmla="*/ 1 h 134"/>
                <a:gd name="T38" fmla="*/ 1027 w 1341"/>
                <a:gd name="T39" fmla="*/ 0 h 134"/>
                <a:gd name="T40" fmla="*/ 695 w 1341"/>
                <a:gd name="T41" fmla="*/ 17 h 134"/>
                <a:gd name="T42" fmla="*/ 475 w 1341"/>
                <a:gd name="T43" fmla="*/ 38 h 134"/>
                <a:gd name="T44" fmla="*/ 194 w 1341"/>
                <a:gd name="T45" fmla="*/ 85 h 134"/>
                <a:gd name="T46" fmla="*/ 97 w 1341"/>
                <a:gd name="T47" fmla="*/ 107 h 134"/>
                <a:gd name="T48" fmla="*/ 0 w 1341"/>
                <a:gd name="T49" fmla="*/ 131 h 134"/>
                <a:gd name="T50" fmla="*/ 0 w 1341"/>
                <a:gd name="T51" fmla="*/ 134 h 134"/>
                <a:gd name="T52" fmla="*/ 98 w 1341"/>
                <a:gd name="T53" fmla="*/ 110 h 134"/>
                <a:gd name="T54" fmla="*/ 195 w 1341"/>
                <a:gd name="T55" fmla="*/ 8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41" h="134">
                  <a:moveTo>
                    <a:pt x="195" y="88"/>
                  </a:moveTo>
                  <a:cubicBezTo>
                    <a:pt x="286" y="68"/>
                    <a:pt x="380" y="51"/>
                    <a:pt x="475" y="41"/>
                  </a:cubicBezTo>
                  <a:cubicBezTo>
                    <a:pt x="550" y="34"/>
                    <a:pt x="624" y="26"/>
                    <a:pt x="696" y="20"/>
                  </a:cubicBezTo>
                  <a:cubicBezTo>
                    <a:pt x="808" y="9"/>
                    <a:pt x="918" y="3"/>
                    <a:pt x="1027" y="3"/>
                  </a:cubicBezTo>
                  <a:cubicBezTo>
                    <a:pt x="1049" y="3"/>
                    <a:pt x="1070" y="3"/>
                    <a:pt x="1092" y="4"/>
                  </a:cubicBezTo>
                  <a:cubicBezTo>
                    <a:pt x="1145" y="5"/>
                    <a:pt x="1197" y="7"/>
                    <a:pt x="1249" y="11"/>
                  </a:cubicBezTo>
                  <a:cubicBezTo>
                    <a:pt x="1252" y="11"/>
                    <a:pt x="1255" y="11"/>
                    <a:pt x="1259" y="11"/>
                  </a:cubicBezTo>
                  <a:cubicBezTo>
                    <a:pt x="1260" y="11"/>
                    <a:pt x="1261" y="11"/>
                    <a:pt x="1262" y="11"/>
                  </a:cubicBezTo>
                  <a:cubicBezTo>
                    <a:pt x="1266" y="12"/>
                    <a:pt x="1270" y="12"/>
                    <a:pt x="1274" y="12"/>
                  </a:cubicBezTo>
                  <a:cubicBezTo>
                    <a:pt x="1274" y="12"/>
                    <a:pt x="1274" y="12"/>
                    <a:pt x="1275" y="12"/>
                  </a:cubicBezTo>
                  <a:cubicBezTo>
                    <a:pt x="1276" y="12"/>
                    <a:pt x="1277" y="12"/>
                    <a:pt x="1278" y="13"/>
                  </a:cubicBezTo>
                  <a:cubicBezTo>
                    <a:pt x="1299" y="13"/>
                    <a:pt x="1320" y="14"/>
                    <a:pt x="1341" y="15"/>
                  </a:cubicBezTo>
                  <a:cubicBezTo>
                    <a:pt x="1340" y="15"/>
                    <a:pt x="1339" y="15"/>
                    <a:pt x="1338" y="15"/>
                  </a:cubicBezTo>
                  <a:cubicBezTo>
                    <a:pt x="1331" y="14"/>
                    <a:pt x="1325" y="14"/>
                    <a:pt x="1318" y="13"/>
                  </a:cubicBezTo>
                  <a:cubicBezTo>
                    <a:pt x="1296" y="11"/>
                    <a:pt x="1274" y="9"/>
                    <a:pt x="1252" y="8"/>
                  </a:cubicBezTo>
                  <a:cubicBezTo>
                    <a:pt x="1252" y="8"/>
                    <a:pt x="1251" y="8"/>
                    <a:pt x="1250" y="8"/>
                  </a:cubicBezTo>
                  <a:cubicBezTo>
                    <a:pt x="1250" y="8"/>
                    <a:pt x="1250" y="8"/>
                    <a:pt x="1250" y="8"/>
                  </a:cubicBezTo>
                  <a:cubicBezTo>
                    <a:pt x="1246" y="7"/>
                    <a:pt x="1243" y="7"/>
                    <a:pt x="1239" y="7"/>
                  </a:cubicBezTo>
                  <a:cubicBezTo>
                    <a:pt x="1190" y="4"/>
                    <a:pt x="1142" y="2"/>
                    <a:pt x="1092" y="1"/>
                  </a:cubicBezTo>
                  <a:cubicBezTo>
                    <a:pt x="1071" y="0"/>
                    <a:pt x="1049" y="0"/>
                    <a:pt x="1027" y="0"/>
                  </a:cubicBezTo>
                  <a:cubicBezTo>
                    <a:pt x="918" y="0"/>
                    <a:pt x="808" y="6"/>
                    <a:pt x="695" y="17"/>
                  </a:cubicBezTo>
                  <a:cubicBezTo>
                    <a:pt x="624" y="23"/>
                    <a:pt x="550" y="31"/>
                    <a:pt x="475" y="38"/>
                  </a:cubicBezTo>
                  <a:cubicBezTo>
                    <a:pt x="379" y="48"/>
                    <a:pt x="285" y="65"/>
                    <a:pt x="194" y="85"/>
                  </a:cubicBezTo>
                  <a:cubicBezTo>
                    <a:pt x="161" y="93"/>
                    <a:pt x="129" y="100"/>
                    <a:pt x="97" y="107"/>
                  </a:cubicBezTo>
                  <a:cubicBezTo>
                    <a:pt x="64" y="115"/>
                    <a:pt x="32" y="123"/>
                    <a:pt x="0" y="131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32" y="126"/>
                    <a:pt x="65" y="118"/>
                    <a:pt x="98" y="110"/>
                  </a:cubicBezTo>
                  <a:cubicBezTo>
                    <a:pt x="129" y="103"/>
                    <a:pt x="162" y="96"/>
                    <a:pt x="195" y="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35" name="Freeform 229"/>
            <p:cNvSpPr>
              <a:spLocks/>
            </p:cNvSpPr>
            <p:nvPr userDrawn="1"/>
          </p:nvSpPr>
          <p:spPr bwMode="auto">
            <a:xfrm>
              <a:off x="3517900" y="5219700"/>
              <a:ext cx="31750" cy="9525"/>
            </a:xfrm>
            <a:custGeom>
              <a:avLst/>
              <a:gdLst>
                <a:gd name="T0" fmla="*/ 0 w 12"/>
                <a:gd name="T1" fmla="*/ 2 h 3"/>
                <a:gd name="T2" fmla="*/ 7 w 12"/>
                <a:gd name="T3" fmla="*/ 3 h 3"/>
                <a:gd name="T4" fmla="*/ 12 w 12"/>
                <a:gd name="T5" fmla="*/ 1 h 3"/>
                <a:gd name="T6" fmla="*/ 5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5" y="3"/>
                    <a:pt x="7" y="3"/>
                  </a:cubicBezTo>
                  <a:cubicBezTo>
                    <a:pt x="9" y="3"/>
                    <a:pt x="10" y="2"/>
                    <a:pt x="12" y="1"/>
                  </a:cubicBezTo>
                  <a:cubicBezTo>
                    <a:pt x="10" y="1"/>
                    <a:pt x="7" y="0"/>
                    <a:pt x="5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36" name="Freeform 230"/>
            <p:cNvSpPr>
              <a:spLocks/>
            </p:cNvSpPr>
            <p:nvPr userDrawn="1"/>
          </p:nvSpPr>
          <p:spPr bwMode="auto">
            <a:xfrm>
              <a:off x="5446713" y="54229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37" name="Freeform 231"/>
            <p:cNvSpPr>
              <a:spLocks/>
            </p:cNvSpPr>
            <p:nvPr userDrawn="1"/>
          </p:nvSpPr>
          <p:spPr bwMode="auto">
            <a:xfrm>
              <a:off x="5741988" y="5316538"/>
              <a:ext cx="26988" cy="12700"/>
            </a:xfrm>
            <a:custGeom>
              <a:avLst/>
              <a:gdLst>
                <a:gd name="T0" fmla="*/ 7 w 10"/>
                <a:gd name="T1" fmla="*/ 0 h 5"/>
                <a:gd name="T2" fmla="*/ 0 w 10"/>
                <a:gd name="T3" fmla="*/ 3 h 5"/>
                <a:gd name="T4" fmla="*/ 4 w 10"/>
                <a:gd name="T5" fmla="*/ 5 h 5"/>
                <a:gd name="T6" fmla="*/ 10 w 10"/>
                <a:gd name="T7" fmla="*/ 1 h 5"/>
                <a:gd name="T8" fmla="*/ 7 w 1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7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1" y="3"/>
                    <a:pt x="2" y="4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38" name="Freeform 232"/>
            <p:cNvSpPr>
              <a:spLocks/>
            </p:cNvSpPr>
            <p:nvPr userDrawn="1"/>
          </p:nvSpPr>
          <p:spPr bwMode="auto">
            <a:xfrm>
              <a:off x="3395662" y="5173663"/>
              <a:ext cx="31750" cy="7938"/>
            </a:xfrm>
            <a:custGeom>
              <a:avLst/>
              <a:gdLst>
                <a:gd name="T0" fmla="*/ 0 w 12"/>
                <a:gd name="T1" fmla="*/ 2 h 3"/>
                <a:gd name="T2" fmla="*/ 4 w 12"/>
                <a:gd name="T3" fmla="*/ 3 h 3"/>
                <a:gd name="T4" fmla="*/ 12 w 12"/>
                <a:gd name="T5" fmla="*/ 1 h 3"/>
                <a:gd name="T6" fmla="*/ 8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1" y="2"/>
                    <a:pt x="3" y="2"/>
                    <a:pt x="4" y="3"/>
                  </a:cubicBezTo>
                  <a:cubicBezTo>
                    <a:pt x="7" y="2"/>
                    <a:pt x="9" y="2"/>
                    <a:pt x="12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5" y="1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39" name="Freeform 233"/>
            <p:cNvSpPr>
              <a:spLocks/>
            </p:cNvSpPr>
            <p:nvPr userDrawn="1"/>
          </p:nvSpPr>
          <p:spPr bwMode="auto">
            <a:xfrm>
              <a:off x="3362325" y="5168900"/>
              <a:ext cx="33338" cy="7938"/>
            </a:xfrm>
            <a:custGeom>
              <a:avLst/>
              <a:gdLst>
                <a:gd name="T0" fmla="*/ 0 w 12"/>
                <a:gd name="T1" fmla="*/ 2 h 3"/>
                <a:gd name="T2" fmla="*/ 4 w 12"/>
                <a:gd name="T3" fmla="*/ 3 h 3"/>
                <a:gd name="T4" fmla="*/ 12 w 12"/>
                <a:gd name="T5" fmla="*/ 1 h 3"/>
                <a:gd name="T6" fmla="*/ 8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1" y="2"/>
                    <a:pt x="2" y="2"/>
                    <a:pt x="4" y="3"/>
                  </a:cubicBezTo>
                  <a:cubicBezTo>
                    <a:pt x="6" y="2"/>
                    <a:pt x="9" y="1"/>
                    <a:pt x="12" y="1"/>
                  </a:cubicBezTo>
                  <a:cubicBezTo>
                    <a:pt x="10" y="1"/>
                    <a:pt x="9" y="1"/>
                    <a:pt x="8" y="0"/>
                  </a:cubicBezTo>
                  <a:cubicBezTo>
                    <a:pt x="5" y="1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40" name="Freeform 234"/>
            <p:cNvSpPr>
              <a:spLocks/>
            </p:cNvSpPr>
            <p:nvPr userDrawn="1"/>
          </p:nvSpPr>
          <p:spPr bwMode="auto">
            <a:xfrm>
              <a:off x="3327400" y="5165725"/>
              <a:ext cx="34925" cy="4763"/>
            </a:xfrm>
            <a:custGeom>
              <a:avLst/>
              <a:gdLst>
                <a:gd name="T0" fmla="*/ 0 w 13"/>
                <a:gd name="T1" fmla="*/ 1 h 2"/>
                <a:gd name="T2" fmla="*/ 4 w 13"/>
                <a:gd name="T3" fmla="*/ 2 h 2"/>
                <a:gd name="T4" fmla="*/ 13 w 13"/>
                <a:gd name="T5" fmla="*/ 0 h 2"/>
                <a:gd name="T6" fmla="*/ 10 w 13"/>
                <a:gd name="T7" fmla="*/ 0 h 2"/>
                <a:gd name="T8" fmla="*/ 0 w 1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">
                  <a:moveTo>
                    <a:pt x="0" y="1"/>
                  </a:moveTo>
                  <a:cubicBezTo>
                    <a:pt x="1" y="1"/>
                    <a:pt x="3" y="1"/>
                    <a:pt x="4" y="2"/>
                  </a:cubicBezTo>
                  <a:cubicBezTo>
                    <a:pt x="7" y="1"/>
                    <a:pt x="10" y="0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7" y="0"/>
                    <a:pt x="4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41" name="Freeform 235"/>
            <p:cNvSpPr>
              <a:spLocks/>
            </p:cNvSpPr>
            <p:nvPr userDrawn="1"/>
          </p:nvSpPr>
          <p:spPr bwMode="auto">
            <a:xfrm>
              <a:off x="3427412" y="5180013"/>
              <a:ext cx="33338" cy="7938"/>
            </a:xfrm>
            <a:custGeom>
              <a:avLst/>
              <a:gdLst>
                <a:gd name="T0" fmla="*/ 0 w 12"/>
                <a:gd name="T1" fmla="*/ 2 h 3"/>
                <a:gd name="T2" fmla="*/ 5 w 12"/>
                <a:gd name="T3" fmla="*/ 3 h 3"/>
                <a:gd name="T4" fmla="*/ 12 w 12"/>
                <a:gd name="T5" fmla="*/ 1 h 3"/>
                <a:gd name="T6" fmla="*/ 7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3" y="3"/>
                    <a:pt x="5" y="3"/>
                  </a:cubicBezTo>
                  <a:cubicBezTo>
                    <a:pt x="7" y="2"/>
                    <a:pt x="10" y="2"/>
                    <a:pt x="12" y="1"/>
                  </a:cubicBezTo>
                  <a:cubicBezTo>
                    <a:pt x="10" y="1"/>
                    <a:pt x="9" y="0"/>
                    <a:pt x="7" y="0"/>
                  </a:cubicBezTo>
                  <a:cubicBezTo>
                    <a:pt x="5" y="1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42" name="Freeform 236"/>
            <p:cNvSpPr>
              <a:spLocks/>
            </p:cNvSpPr>
            <p:nvPr userDrawn="1"/>
          </p:nvSpPr>
          <p:spPr bwMode="auto">
            <a:xfrm>
              <a:off x="3525837" y="5199063"/>
              <a:ext cx="31750" cy="7938"/>
            </a:xfrm>
            <a:custGeom>
              <a:avLst/>
              <a:gdLst>
                <a:gd name="T0" fmla="*/ 0 w 12"/>
                <a:gd name="T1" fmla="*/ 2 h 3"/>
                <a:gd name="T2" fmla="*/ 7 w 12"/>
                <a:gd name="T3" fmla="*/ 3 h 3"/>
                <a:gd name="T4" fmla="*/ 12 w 12"/>
                <a:gd name="T5" fmla="*/ 1 h 3"/>
                <a:gd name="T6" fmla="*/ 6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4" y="3"/>
                    <a:pt x="7" y="3"/>
                  </a:cubicBezTo>
                  <a:cubicBezTo>
                    <a:pt x="8" y="2"/>
                    <a:pt x="10" y="2"/>
                    <a:pt x="12" y="1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43" name="Freeform 237"/>
            <p:cNvSpPr>
              <a:spLocks/>
            </p:cNvSpPr>
            <p:nvPr userDrawn="1"/>
          </p:nvSpPr>
          <p:spPr bwMode="auto">
            <a:xfrm>
              <a:off x="3460750" y="5184775"/>
              <a:ext cx="31750" cy="7938"/>
            </a:xfrm>
            <a:custGeom>
              <a:avLst/>
              <a:gdLst>
                <a:gd name="T0" fmla="*/ 0 w 12"/>
                <a:gd name="T1" fmla="*/ 2 h 3"/>
                <a:gd name="T2" fmla="*/ 6 w 12"/>
                <a:gd name="T3" fmla="*/ 3 h 3"/>
                <a:gd name="T4" fmla="*/ 12 w 12"/>
                <a:gd name="T5" fmla="*/ 1 h 3"/>
                <a:gd name="T6" fmla="*/ 7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4" y="3"/>
                    <a:pt x="6" y="3"/>
                  </a:cubicBezTo>
                  <a:cubicBezTo>
                    <a:pt x="8" y="2"/>
                    <a:pt x="10" y="2"/>
                    <a:pt x="12" y="1"/>
                  </a:cubicBezTo>
                  <a:cubicBezTo>
                    <a:pt x="10" y="1"/>
                    <a:pt x="8" y="1"/>
                    <a:pt x="7" y="0"/>
                  </a:cubicBezTo>
                  <a:cubicBezTo>
                    <a:pt x="5" y="1"/>
                    <a:pt x="3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44" name="Freeform 238"/>
            <p:cNvSpPr>
              <a:spLocks/>
            </p:cNvSpPr>
            <p:nvPr userDrawn="1"/>
          </p:nvSpPr>
          <p:spPr bwMode="auto">
            <a:xfrm>
              <a:off x="3295650" y="5160963"/>
              <a:ext cx="31750" cy="4763"/>
            </a:xfrm>
            <a:custGeom>
              <a:avLst/>
              <a:gdLst>
                <a:gd name="T0" fmla="*/ 9 w 12"/>
                <a:gd name="T1" fmla="*/ 0 h 2"/>
                <a:gd name="T2" fmla="*/ 0 w 12"/>
                <a:gd name="T3" fmla="*/ 2 h 2"/>
                <a:gd name="T4" fmla="*/ 2 w 12"/>
                <a:gd name="T5" fmla="*/ 2 h 2"/>
                <a:gd name="T6" fmla="*/ 12 w 12"/>
                <a:gd name="T7" fmla="*/ 0 h 2"/>
                <a:gd name="T8" fmla="*/ 12 w 12"/>
                <a:gd name="T9" fmla="*/ 0 h 2"/>
                <a:gd name="T10" fmla="*/ 9 w 1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">
                  <a:moveTo>
                    <a:pt x="9" y="0"/>
                  </a:moveTo>
                  <a:cubicBezTo>
                    <a:pt x="6" y="1"/>
                    <a:pt x="3" y="1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5" y="1"/>
                    <a:pt x="9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45" name="Freeform 239"/>
            <p:cNvSpPr>
              <a:spLocks/>
            </p:cNvSpPr>
            <p:nvPr userDrawn="1"/>
          </p:nvSpPr>
          <p:spPr bwMode="auto">
            <a:xfrm>
              <a:off x="5799138" y="5002213"/>
              <a:ext cx="2803525" cy="338138"/>
            </a:xfrm>
            <a:custGeom>
              <a:avLst/>
              <a:gdLst>
                <a:gd name="T0" fmla="*/ 972 w 1035"/>
                <a:gd name="T1" fmla="*/ 91 h 124"/>
                <a:gd name="T2" fmla="*/ 548 w 1035"/>
                <a:gd name="T3" fmla="*/ 0 h 124"/>
                <a:gd name="T4" fmla="*/ 514 w 1035"/>
                <a:gd name="T5" fmla="*/ 0 h 124"/>
                <a:gd name="T6" fmla="*/ 210 w 1035"/>
                <a:gd name="T7" fmla="*/ 31 h 124"/>
                <a:gd name="T8" fmla="*/ 98 w 1035"/>
                <a:gd name="T9" fmla="*/ 62 h 124"/>
                <a:gd name="T10" fmla="*/ 0 w 1035"/>
                <a:gd name="T11" fmla="*/ 108 h 124"/>
                <a:gd name="T12" fmla="*/ 3 w 1035"/>
                <a:gd name="T13" fmla="*/ 110 h 124"/>
                <a:gd name="T14" fmla="*/ 100 w 1035"/>
                <a:gd name="T15" fmla="*/ 64 h 124"/>
                <a:gd name="T16" fmla="*/ 211 w 1035"/>
                <a:gd name="T17" fmla="*/ 34 h 124"/>
                <a:gd name="T18" fmla="*/ 514 w 1035"/>
                <a:gd name="T19" fmla="*/ 3 h 124"/>
                <a:gd name="T20" fmla="*/ 548 w 1035"/>
                <a:gd name="T21" fmla="*/ 3 h 124"/>
                <a:gd name="T22" fmla="*/ 970 w 1035"/>
                <a:gd name="T23" fmla="*/ 93 h 124"/>
                <a:gd name="T24" fmla="*/ 1016 w 1035"/>
                <a:gd name="T25" fmla="*/ 114 h 124"/>
                <a:gd name="T26" fmla="*/ 1035 w 1035"/>
                <a:gd name="T27" fmla="*/ 124 h 124"/>
                <a:gd name="T28" fmla="*/ 1035 w 1035"/>
                <a:gd name="T29" fmla="*/ 120 h 124"/>
                <a:gd name="T30" fmla="*/ 1018 w 1035"/>
                <a:gd name="T31" fmla="*/ 112 h 124"/>
                <a:gd name="T32" fmla="*/ 972 w 1035"/>
                <a:gd name="T33" fmla="*/ 9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5" h="124">
                  <a:moveTo>
                    <a:pt x="972" y="91"/>
                  </a:moveTo>
                  <a:cubicBezTo>
                    <a:pt x="845" y="34"/>
                    <a:pt x="714" y="6"/>
                    <a:pt x="548" y="0"/>
                  </a:cubicBezTo>
                  <a:cubicBezTo>
                    <a:pt x="537" y="0"/>
                    <a:pt x="526" y="0"/>
                    <a:pt x="514" y="0"/>
                  </a:cubicBezTo>
                  <a:cubicBezTo>
                    <a:pt x="415" y="0"/>
                    <a:pt x="303" y="13"/>
                    <a:pt x="210" y="31"/>
                  </a:cubicBezTo>
                  <a:cubicBezTo>
                    <a:pt x="169" y="39"/>
                    <a:pt x="130" y="49"/>
                    <a:pt x="98" y="62"/>
                  </a:cubicBezTo>
                  <a:cubicBezTo>
                    <a:pt x="63" y="76"/>
                    <a:pt x="32" y="92"/>
                    <a:pt x="0" y="108"/>
                  </a:cubicBezTo>
                  <a:cubicBezTo>
                    <a:pt x="1" y="108"/>
                    <a:pt x="2" y="109"/>
                    <a:pt x="3" y="110"/>
                  </a:cubicBezTo>
                  <a:cubicBezTo>
                    <a:pt x="35" y="94"/>
                    <a:pt x="65" y="78"/>
                    <a:pt x="100" y="64"/>
                  </a:cubicBezTo>
                  <a:cubicBezTo>
                    <a:pt x="131" y="52"/>
                    <a:pt x="170" y="42"/>
                    <a:pt x="211" y="34"/>
                  </a:cubicBezTo>
                  <a:cubicBezTo>
                    <a:pt x="303" y="16"/>
                    <a:pt x="416" y="3"/>
                    <a:pt x="514" y="3"/>
                  </a:cubicBezTo>
                  <a:cubicBezTo>
                    <a:pt x="526" y="3"/>
                    <a:pt x="537" y="3"/>
                    <a:pt x="548" y="3"/>
                  </a:cubicBezTo>
                  <a:cubicBezTo>
                    <a:pt x="714" y="9"/>
                    <a:pt x="844" y="37"/>
                    <a:pt x="970" y="93"/>
                  </a:cubicBezTo>
                  <a:cubicBezTo>
                    <a:pt x="985" y="100"/>
                    <a:pt x="1001" y="107"/>
                    <a:pt x="1016" y="114"/>
                  </a:cubicBezTo>
                  <a:cubicBezTo>
                    <a:pt x="1022" y="118"/>
                    <a:pt x="1029" y="121"/>
                    <a:pt x="1035" y="124"/>
                  </a:cubicBezTo>
                  <a:cubicBezTo>
                    <a:pt x="1035" y="120"/>
                    <a:pt x="1035" y="120"/>
                    <a:pt x="1035" y="120"/>
                  </a:cubicBezTo>
                  <a:cubicBezTo>
                    <a:pt x="1029" y="117"/>
                    <a:pt x="1024" y="115"/>
                    <a:pt x="1018" y="112"/>
                  </a:cubicBezTo>
                  <a:cubicBezTo>
                    <a:pt x="1003" y="104"/>
                    <a:pt x="987" y="98"/>
                    <a:pt x="972" y="9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46" name="Freeform 240"/>
            <p:cNvSpPr>
              <a:spLocks/>
            </p:cNvSpPr>
            <p:nvPr userDrawn="1"/>
          </p:nvSpPr>
          <p:spPr bwMode="auto">
            <a:xfrm>
              <a:off x="3592512" y="5211763"/>
              <a:ext cx="30163" cy="7938"/>
            </a:xfrm>
            <a:custGeom>
              <a:avLst/>
              <a:gdLst>
                <a:gd name="T0" fmla="*/ 0 w 11"/>
                <a:gd name="T1" fmla="*/ 2 h 3"/>
                <a:gd name="T2" fmla="*/ 6 w 11"/>
                <a:gd name="T3" fmla="*/ 3 h 3"/>
                <a:gd name="T4" fmla="*/ 11 w 11"/>
                <a:gd name="T5" fmla="*/ 1 h 3"/>
                <a:gd name="T6" fmla="*/ 5 w 11"/>
                <a:gd name="T7" fmla="*/ 0 h 3"/>
                <a:gd name="T8" fmla="*/ 0 w 1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0" y="2"/>
                  </a:moveTo>
                  <a:cubicBezTo>
                    <a:pt x="2" y="2"/>
                    <a:pt x="4" y="3"/>
                    <a:pt x="6" y="3"/>
                  </a:cubicBezTo>
                  <a:cubicBezTo>
                    <a:pt x="8" y="3"/>
                    <a:pt x="10" y="2"/>
                    <a:pt x="11" y="1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3" y="0"/>
                    <a:pt x="1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47" name="Freeform 241"/>
            <p:cNvSpPr>
              <a:spLocks/>
            </p:cNvSpPr>
            <p:nvPr userDrawn="1"/>
          </p:nvSpPr>
          <p:spPr bwMode="auto">
            <a:xfrm>
              <a:off x="3259137" y="5160963"/>
              <a:ext cx="11113" cy="0"/>
            </a:xfrm>
            <a:custGeom>
              <a:avLst/>
              <a:gdLst>
                <a:gd name="T0" fmla="*/ 1 w 4"/>
                <a:gd name="T1" fmla="*/ 4 w 4"/>
                <a:gd name="T2" fmla="*/ 0 w 4"/>
                <a:gd name="T3" fmla="*/ 1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1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48" name="Freeform 242"/>
            <p:cNvSpPr>
              <a:spLocks/>
            </p:cNvSpPr>
            <p:nvPr userDrawn="1"/>
          </p:nvSpPr>
          <p:spPr bwMode="auto">
            <a:xfrm>
              <a:off x="-538163" y="5124450"/>
              <a:ext cx="3695700" cy="371475"/>
            </a:xfrm>
            <a:custGeom>
              <a:avLst/>
              <a:gdLst>
                <a:gd name="T0" fmla="*/ 189 w 1364"/>
                <a:gd name="T1" fmla="*/ 96 h 136"/>
                <a:gd name="T2" fmla="*/ 476 w 1364"/>
                <a:gd name="T3" fmla="*/ 50 h 136"/>
                <a:gd name="T4" fmla="*/ 700 w 1364"/>
                <a:gd name="T5" fmla="*/ 27 h 136"/>
                <a:gd name="T6" fmla="*/ 1103 w 1364"/>
                <a:gd name="T7" fmla="*/ 3 h 136"/>
                <a:gd name="T8" fmla="*/ 1160 w 1364"/>
                <a:gd name="T9" fmla="*/ 3 h 136"/>
                <a:gd name="T10" fmla="*/ 1259 w 1364"/>
                <a:gd name="T11" fmla="*/ 4 h 136"/>
                <a:gd name="T12" fmla="*/ 1268 w 1364"/>
                <a:gd name="T13" fmla="*/ 4 h 136"/>
                <a:gd name="T14" fmla="*/ 1273 w 1364"/>
                <a:gd name="T15" fmla="*/ 4 h 136"/>
                <a:gd name="T16" fmla="*/ 1283 w 1364"/>
                <a:gd name="T17" fmla="*/ 5 h 136"/>
                <a:gd name="T18" fmla="*/ 1287 w 1364"/>
                <a:gd name="T19" fmla="*/ 5 h 136"/>
                <a:gd name="T20" fmla="*/ 1298 w 1364"/>
                <a:gd name="T21" fmla="*/ 5 h 136"/>
                <a:gd name="T22" fmla="*/ 1300 w 1364"/>
                <a:gd name="T23" fmla="*/ 5 h 136"/>
                <a:gd name="T24" fmla="*/ 1301 w 1364"/>
                <a:gd name="T25" fmla="*/ 5 h 136"/>
                <a:gd name="T26" fmla="*/ 1304 w 1364"/>
                <a:gd name="T27" fmla="*/ 5 h 136"/>
                <a:gd name="T28" fmla="*/ 1364 w 1364"/>
                <a:gd name="T29" fmla="*/ 6 h 136"/>
                <a:gd name="T30" fmla="*/ 1352 w 1364"/>
                <a:gd name="T31" fmla="*/ 5 h 136"/>
                <a:gd name="T32" fmla="*/ 1341 w 1364"/>
                <a:gd name="T33" fmla="*/ 4 h 136"/>
                <a:gd name="T34" fmla="*/ 1278 w 1364"/>
                <a:gd name="T35" fmla="*/ 2 h 136"/>
                <a:gd name="T36" fmla="*/ 1276 w 1364"/>
                <a:gd name="T37" fmla="*/ 1 h 136"/>
                <a:gd name="T38" fmla="*/ 1274 w 1364"/>
                <a:gd name="T39" fmla="*/ 1 h 136"/>
                <a:gd name="T40" fmla="*/ 1264 w 1364"/>
                <a:gd name="T41" fmla="*/ 1 h 136"/>
                <a:gd name="T42" fmla="*/ 1260 w 1364"/>
                <a:gd name="T43" fmla="*/ 1 h 136"/>
                <a:gd name="T44" fmla="*/ 1252 w 1364"/>
                <a:gd name="T45" fmla="*/ 1 h 136"/>
                <a:gd name="T46" fmla="*/ 1160 w 1364"/>
                <a:gd name="T47" fmla="*/ 0 h 136"/>
                <a:gd name="T48" fmla="*/ 1103 w 1364"/>
                <a:gd name="T49" fmla="*/ 0 h 136"/>
                <a:gd name="T50" fmla="*/ 700 w 1364"/>
                <a:gd name="T51" fmla="*/ 24 h 136"/>
                <a:gd name="T52" fmla="*/ 475 w 1364"/>
                <a:gd name="T53" fmla="*/ 47 h 136"/>
                <a:gd name="T54" fmla="*/ 189 w 1364"/>
                <a:gd name="T55" fmla="*/ 93 h 136"/>
                <a:gd name="T56" fmla="*/ 90 w 1364"/>
                <a:gd name="T57" fmla="*/ 114 h 136"/>
                <a:gd name="T58" fmla="*/ 0 w 1364"/>
                <a:gd name="T59" fmla="*/ 133 h 136"/>
                <a:gd name="T60" fmla="*/ 0 w 1364"/>
                <a:gd name="T61" fmla="*/ 136 h 136"/>
                <a:gd name="T62" fmla="*/ 90 w 1364"/>
                <a:gd name="T63" fmla="*/ 117 h 136"/>
                <a:gd name="T64" fmla="*/ 189 w 1364"/>
                <a:gd name="T65" fmla="*/ 9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64" h="136">
                  <a:moveTo>
                    <a:pt x="189" y="96"/>
                  </a:moveTo>
                  <a:cubicBezTo>
                    <a:pt x="282" y="76"/>
                    <a:pt x="379" y="60"/>
                    <a:pt x="476" y="50"/>
                  </a:cubicBezTo>
                  <a:cubicBezTo>
                    <a:pt x="552" y="43"/>
                    <a:pt x="627" y="35"/>
                    <a:pt x="700" y="27"/>
                  </a:cubicBezTo>
                  <a:cubicBezTo>
                    <a:pt x="837" y="13"/>
                    <a:pt x="972" y="4"/>
                    <a:pt x="1103" y="3"/>
                  </a:cubicBezTo>
                  <a:cubicBezTo>
                    <a:pt x="1122" y="3"/>
                    <a:pt x="1141" y="3"/>
                    <a:pt x="1160" y="3"/>
                  </a:cubicBezTo>
                  <a:cubicBezTo>
                    <a:pt x="1193" y="3"/>
                    <a:pt x="1226" y="3"/>
                    <a:pt x="1259" y="4"/>
                  </a:cubicBezTo>
                  <a:cubicBezTo>
                    <a:pt x="1262" y="4"/>
                    <a:pt x="1265" y="4"/>
                    <a:pt x="1268" y="4"/>
                  </a:cubicBezTo>
                  <a:cubicBezTo>
                    <a:pt x="1270" y="4"/>
                    <a:pt x="1272" y="4"/>
                    <a:pt x="1273" y="4"/>
                  </a:cubicBezTo>
                  <a:cubicBezTo>
                    <a:pt x="1277" y="5"/>
                    <a:pt x="1280" y="5"/>
                    <a:pt x="1283" y="5"/>
                  </a:cubicBezTo>
                  <a:cubicBezTo>
                    <a:pt x="1285" y="5"/>
                    <a:pt x="1286" y="5"/>
                    <a:pt x="1287" y="5"/>
                  </a:cubicBezTo>
                  <a:cubicBezTo>
                    <a:pt x="1291" y="5"/>
                    <a:pt x="1295" y="5"/>
                    <a:pt x="1298" y="5"/>
                  </a:cubicBezTo>
                  <a:cubicBezTo>
                    <a:pt x="1299" y="5"/>
                    <a:pt x="1300" y="5"/>
                    <a:pt x="1300" y="5"/>
                  </a:cubicBezTo>
                  <a:cubicBezTo>
                    <a:pt x="1300" y="5"/>
                    <a:pt x="1300" y="5"/>
                    <a:pt x="1301" y="5"/>
                  </a:cubicBezTo>
                  <a:cubicBezTo>
                    <a:pt x="1302" y="5"/>
                    <a:pt x="1303" y="5"/>
                    <a:pt x="1304" y="5"/>
                  </a:cubicBezTo>
                  <a:cubicBezTo>
                    <a:pt x="1324" y="5"/>
                    <a:pt x="1344" y="6"/>
                    <a:pt x="1364" y="6"/>
                  </a:cubicBezTo>
                  <a:cubicBezTo>
                    <a:pt x="1360" y="6"/>
                    <a:pt x="1356" y="5"/>
                    <a:pt x="1352" y="5"/>
                  </a:cubicBezTo>
                  <a:cubicBezTo>
                    <a:pt x="1349" y="5"/>
                    <a:pt x="1345" y="5"/>
                    <a:pt x="1341" y="4"/>
                  </a:cubicBezTo>
                  <a:cubicBezTo>
                    <a:pt x="1320" y="3"/>
                    <a:pt x="1299" y="2"/>
                    <a:pt x="1278" y="2"/>
                  </a:cubicBezTo>
                  <a:cubicBezTo>
                    <a:pt x="1277" y="2"/>
                    <a:pt x="1276" y="2"/>
                    <a:pt x="1276" y="1"/>
                  </a:cubicBezTo>
                  <a:cubicBezTo>
                    <a:pt x="1275" y="1"/>
                    <a:pt x="1275" y="1"/>
                    <a:pt x="1274" y="1"/>
                  </a:cubicBezTo>
                  <a:cubicBezTo>
                    <a:pt x="1271" y="1"/>
                    <a:pt x="1267" y="1"/>
                    <a:pt x="1264" y="1"/>
                  </a:cubicBezTo>
                  <a:cubicBezTo>
                    <a:pt x="1263" y="1"/>
                    <a:pt x="1262" y="1"/>
                    <a:pt x="1260" y="1"/>
                  </a:cubicBezTo>
                  <a:cubicBezTo>
                    <a:pt x="1258" y="1"/>
                    <a:pt x="1255" y="1"/>
                    <a:pt x="1252" y="1"/>
                  </a:cubicBezTo>
                  <a:cubicBezTo>
                    <a:pt x="1221" y="0"/>
                    <a:pt x="1190" y="0"/>
                    <a:pt x="1160" y="0"/>
                  </a:cubicBezTo>
                  <a:cubicBezTo>
                    <a:pt x="1141" y="0"/>
                    <a:pt x="1122" y="0"/>
                    <a:pt x="1103" y="0"/>
                  </a:cubicBezTo>
                  <a:cubicBezTo>
                    <a:pt x="971" y="1"/>
                    <a:pt x="837" y="10"/>
                    <a:pt x="700" y="24"/>
                  </a:cubicBezTo>
                  <a:cubicBezTo>
                    <a:pt x="627" y="32"/>
                    <a:pt x="551" y="40"/>
                    <a:pt x="475" y="47"/>
                  </a:cubicBezTo>
                  <a:cubicBezTo>
                    <a:pt x="378" y="57"/>
                    <a:pt x="282" y="73"/>
                    <a:pt x="189" y="93"/>
                  </a:cubicBezTo>
                  <a:cubicBezTo>
                    <a:pt x="155" y="100"/>
                    <a:pt x="122" y="107"/>
                    <a:pt x="90" y="114"/>
                  </a:cubicBezTo>
                  <a:cubicBezTo>
                    <a:pt x="59" y="120"/>
                    <a:pt x="29" y="126"/>
                    <a:pt x="0" y="133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30" y="129"/>
                    <a:pt x="60" y="123"/>
                    <a:pt x="90" y="117"/>
                  </a:cubicBezTo>
                  <a:cubicBezTo>
                    <a:pt x="123" y="110"/>
                    <a:pt x="156" y="103"/>
                    <a:pt x="189" y="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49" name="Freeform 243"/>
            <p:cNvSpPr>
              <a:spLocks/>
            </p:cNvSpPr>
            <p:nvPr userDrawn="1"/>
          </p:nvSpPr>
          <p:spPr bwMode="auto">
            <a:xfrm>
              <a:off x="3625850" y="5218113"/>
              <a:ext cx="1795463" cy="255588"/>
            </a:xfrm>
            <a:custGeom>
              <a:avLst/>
              <a:gdLst>
                <a:gd name="T0" fmla="*/ 440 w 663"/>
                <a:gd name="T1" fmla="*/ 91 h 94"/>
                <a:gd name="T2" fmla="*/ 520 w 663"/>
                <a:gd name="T3" fmla="*/ 94 h 94"/>
                <a:gd name="T4" fmla="*/ 574 w 663"/>
                <a:gd name="T5" fmla="*/ 92 h 94"/>
                <a:gd name="T6" fmla="*/ 582 w 663"/>
                <a:gd name="T7" fmla="*/ 92 h 94"/>
                <a:gd name="T8" fmla="*/ 583 w 663"/>
                <a:gd name="T9" fmla="*/ 92 h 94"/>
                <a:gd name="T10" fmla="*/ 642 w 663"/>
                <a:gd name="T11" fmla="*/ 85 h 94"/>
                <a:gd name="T12" fmla="*/ 663 w 663"/>
                <a:gd name="T13" fmla="*/ 81 h 94"/>
                <a:gd name="T14" fmla="*/ 608 w 663"/>
                <a:gd name="T15" fmla="*/ 86 h 94"/>
                <a:gd name="T16" fmla="*/ 603 w 663"/>
                <a:gd name="T17" fmla="*/ 87 h 94"/>
                <a:gd name="T18" fmla="*/ 592 w 663"/>
                <a:gd name="T19" fmla="*/ 88 h 94"/>
                <a:gd name="T20" fmla="*/ 592 w 663"/>
                <a:gd name="T21" fmla="*/ 88 h 94"/>
                <a:gd name="T22" fmla="*/ 582 w 663"/>
                <a:gd name="T23" fmla="*/ 89 h 94"/>
                <a:gd name="T24" fmla="*/ 520 w 663"/>
                <a:gd name="T25" fmla="*/ 91 h 94"/>
                <a:gd name="T26" fmla="*/ 440 w 663"/>
                <a:gd name="T27" fmla="*/ 88 h 94"/>
                <a:gd name="T28" fmla="*/ 146 w 663"/>
                <a:gd name="T29" fmla="*/ 35 h 94"/>
                <a:gd name="T30" fmla="*/ 4 w 663"/>
                <a:gd name="T31" fmla="*/ 0 h 94"/>
                <a:gd name="T32" fmla="*/ 0 w 663"/>
                <a:gd name="T33" fmla="*/ 2 h 94"/>
                <a:gd name="T34" fmla="*/ 145 w 663"/>
                <a:gd name="T35" fmla="*/ 38 h 94"/>
                <a:gd name="T36" fmla="*/ 440 w 663"/>
                <a:gd name="T3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3" h="94">
                  <a:moveTo>
                    <a:pt x="440" y="91"/>
                  </a:moveTo>
                  <a:cubicBezTo>
                    <a:pt x="467" y="93"/>
                    <a:pt x="494" y="94"/>
                    <a:pt x="520" y="94"/>
                  </a:cubicBezTo>
                  <a:cubicBezTo>
                    <a:pt x="538" y="94"/>
                    <a:pt x="557" y="93"/>
                    <a:pt x="574" y="92"/>
                  </a:cubicBezTo>
                  <a:cubicBezTo>
                    <a:pt x="577" y="92"/>
                    <a:pt x="580" y="92"/>
                    <a:pt x="582" y="92"/>
                  </a:cubicBezTo>
                  <a:cubicBezTo>
                    <a:pt x="583" y="92"/>
                    <a:pt x="583" y="92"/>
                    <a:pt x="583" y="92"/>
                  </a:cubicBezTo>
                  <a:cubicBezTo>
                    <a:pt x="603" y="90"/>
                    <a:pt x="623" y="88"/>
                    <a:pt x="642" y="85"/>
                  </a:cubicBezTo>
                  <a:cubicBezTo>
                    <a:pt x="649" y="84"/>
                    <a:pt x="656" y="83"/>
                    <a:pt x="663" y="81"/>
                  </a:cubicBezTo>
                  <a:cubicBezTo>
                    <a:pt x="645" y="84"/>
                    <a:pt x="627" y="85"/>
                    <a:pt x="608" y="86"/>
                  </a:cubicBezTo>
                  <a:cubicBezTo>
                    <a:pt x="606" y="87"/>
                    <a:pt x="604" y="87"/>
                    <a:pt x="603" y="87"/>
                  </a:cubicBezTo>
                  <a:cubicBezTo>
                    <a:pt x="599" y="87"/>
                    <a:pt x="596" y="88"/>
                    <a:pt x="592" y="88"/>
                  </a:cubicBezTo>
                  <a:cubicBezTo>
                    <a:pt x="592" y="88"/>
                    <a:pt x="592" y="88"/>
                    <a:pt x="592" y="88"/>
                  </a:cubicBezTo>
                  <a:cubicBezTo>
                    <a:pt x="589" y="88"/>
                    <a:pt x="586" y="89"/>
                    <a:pt x="582" y="89"/>
                  </a:cubicBezTo>
                  <a:cubicBezTo>
                    <a:pt x="562" y="90"/>
                    <a:pt x="541" y="91"/>
                    <a:pt x="520" y="91"/>
                  </a:cubicBezTo>
                  <a:cubicBezTo>
                    <a:pt x="494" y="91"/>
                    <a:pt x="467" y="90"/>
                    <a:pt x="440" y="88"/>
                  </a:cubicBezTo>
                  <a:cubicBezTo>
                    <a:pt x="342" y="81"/>
                    <a:pt x="245" y="61"/>
                    <a:pt x="146" y="35"/>
                  </a:cubicBezTo>
                  <a:cubicBezTo>
                    <a:pt x="97" y="22"/>
                    <a:pt x="50" y="11"/>
                    <a:pt x="4" y="0"/>
                  </a:cubicBezTo>
                  <a:cubicBezTo>
                    <a:pt x="3" y="1"/>
                    <a:pt x="1" y="2"/>
                    <a:pt x="0" y="2"/>
                  </a:cubicBezTo>
                  <a:cubicBezTo>
                    <a:pt x="46" y="13"/>
                    <a:pt x="94" y="25"/>
                    <a:pt x="145" y="38"/>
                  </a:cubicBezTo>
                  <a:cubicBezTo>
                    <a:pt x="244" y="64"/>
                    <a:pt x="342" y="84"/>
                    <a:pt x="440" y="9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50" name="Freeform 244"/>
            <p:cNvSpPr>
              <a:spLocks/>
            </p:cNvSpPr>
            <p:nvPr userDrawn="1"/>
          </p:nvSpPr>
          <p:spPr bwMode="auto">
            <a:xfrm>
              <a:off x="5524500" y="5405438"/>
              <a:ext cx="26988" cy="0"/>
            </a:xfrm>
            <a:custGeom>
              <a:avLst/>
              <a:gdLst>
                <a:gd name="T0" fmla="*/ 1 w 10"/>
                <a:gd name="T1" fmla="*/ 0 w 10"/>
                <a:gd name="T2" fmla="*/ 10 w 10"/>
                <a:gd name="T3" fmla="*/ 10 w 10"/>
                <a:gd name="T4" fmla="*/ 1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3" y="0"/>
                    <a:pt x="6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4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51" name="Freeform 245"/>
            <p:cNvSpPr>
              <a:spLocks/>
            </p:cNvSpPr>
            <p:nvPr userDrawn="1"/>
          </p:nvSpPr>
          <p:spPr bwMode="auto">
            <a:xfrm>
              <a:off x="5711825" y="5329238"/>
              <a:ext cx="30163" cy="11113"/>
            </a:xfrm>
            <a:custGeom>
              <a:avLst/>
              <a:gdLst>
                <a:gd name="T0" fmla="*/ 7 w 11"/>
                <a:gd name="T1" fmla="*/ 0 h 4"/>
                <a:gd name="T2" fmla="*/ 0 w 11"/>
                <a:gd name="T3" fmla="*/ 3 h 4"/>
                <a:gd name="T4" fmla="*/ 5 w 11"/>
                <a:gd name="T5" fmla="*/ 4 h 4"/>
                <a:gd name="T6" fmla="*/ 11 w 11"/>
                <a:gd name="T7" fmla="*/ 1 h 4"/>
                <a:gd name="T8" fmla="*/ 7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7" y="0"/>
                  </a:moveTo>
                  <a:cubicBezTo>
                    <a:pt x="5" y="1"/>
                    <a:pt x="3" y="2"/>
                    <a:pt x="0" y="3"/>
                  </a:cubicBezTo>
                  <a:cubicBezTo>
                    <a:pt x="2" y="3"/>
                    <a:pt x="3" y="4"/>
                    <a:pt x="5" y="4"/>
                  </a:cubicBezTo>
                  <a:cubicBezTo>
                    <a:pt x="7" y="3"/>
                    <a:pt x="9" y="2"/>
                    <a:pt x="11" y="1"/>
                  </a:cubicBezTo>
                  <a:cubicBezTo>
                    <a:pt x="10" y="1"/>
                    <a:pt x="8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52" name="Freeform 246"/>
            <p:cNvSpPr>
              <a:spLocks/>
            </p:cNvSpPr>
            <p:nvPr userDrawn="1"/>
          </p:nvSpPr>
          <p:spPr bwMode="auto">
            <a:xfrm>
              <a:off x="5551488" y="5394325"/>
              <a:ext cx="26988" cy="6350"/>
            </a:xfrm>
            <a:custGeom>
              <a:avLst/>
              <a:gdLst>
                <a:gd name="T0" fmla="*/ 3 w 10"/>
                <a:gd name="T1" fmla="*/ 0 h 2"/>
                <a:gd name="T2" fmla="*/ 0 w 10"/>
                <a:gd name="T3" fmla="*/ 1 h 2"/>
                <a:gd name="T4" fmla="*/ 9 w 10"/>
                <a:gd name="T5" fmla="*/ 2 h 2"/>
                <a:gd name="T6" fmla="*/ 10 w 10"/>
                <a:gd name="T7" fmla="*/ 1 h 2"/>
                <a:gd name="T8" fmla="*/ 3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3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3" y="1"/>
                    <a:pt x="6" y="2"/>
                    <a:pt x="9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5" y="1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53" name="Freeform 247"/>
            <p:cNvSpPr>
              <a:spLocks/>
            </p:cNvSpPr>
            <p:nvPr userDrawn="1"/>
          </p:nvSpPr>
          <p:spPr bwMode="auto">
            <a:xfrm>
              <a:off x="5684838" y="5340350"/>
              <a:ext cx="30163" cy="11113"/>
            </a:xfrm>
            <a:custGeom>
              <a:avLst/>
              <a:gdLst>
                <a:gd name="T0" fmla="*/ 6 w 11"/>
                <a:gd name="T1" fmla="*/ 0 h 4"/>
                <a:gd name="T2" fmla="*/ 0 w 11"/>
                <a:gd name="T3" fmla="*/ 3 h 4"/>
                <a:gd name="T4" fmla="*/ 5 w 11"/>
                <a:gd name="T5" fmla="*/ 4 h 4"/>
                <a:gd name="T6" fmla="*/ 11 w 11"/>
                <a:gd name="T7" fmla="*/ 2 h 4"/>
                <a:gd name="T8" fmla="*/ 6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2" y="3"/>
                    <a:pt x="3" y="4"/>
                    <a:pt x="5" y="4"/>
                  </a:cubicBezTo>
                  <a:cubicBezTo>
                    <a:pt x="7" y="4"/>
                    <a:pt x="9" y="3"/>
                    <a:pt x="11" y="2"/>
                  </a:cubicBezTo>
                  <a:cubicBezTo>
                    <a:pt x="9" y="1"/>
                    <a:pt x="8" y="1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54" name="Freeform 248"/>
            <p:cNvSpPr>
              <a:spLocks/>
            </p:cNvSpPr>
            <p:nvPr userDrawn="1"/>
          </p:nvSpPr>
          <p:spPr bwMode="auto">
            <a:xfrm>
              <a:off x="5657850" y="5354638"/>
              <a:ext cx="26988" cy="11113"/>
            </a:xfrm>
            <a:custGeom>
              <a:avLst/>
              <a:gdLst>
                <a:gd name="T0" fmla="*/ 6 w 10"/>
                <a:gd name="T1" fmla="*/ 0 h 4"/>
                <a:gd name="T2" fmla="*/ 0 w 10"/>
                <a:gd name="T3" fmla="*/ 2 h 4"/>
                <a:gd name="T4" fmla="*/ 5 w 10"/>
                <a:gd name="T5" fmla="*/ 4 h 4"/>
                <a:gd name="T6" fmla="*/ 10 w 10"/>
                <a:gd name="T7" fmla="*/ 1 h 4"/>
                <a:gd name="T8" fmla="*/ 6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6" y="0"/>
                  </a:moveTo>
                  <a:cubicBezTo>
                    <a:pt x="4" y="1"/>
                    <a:pt x="2" y="1"/>
                    <a:pt x="0" y="2"/>
                  </a:cubicBezTo>
                  <a:cubicBezTo>
                    <a:pt x="2" y="3"/>
                    <a:pt x="4" y="3"/>
                    <a:pt x="5" y="4"/>
                  </a:cubicBezTo>
                  <a:cubicBezTo>
                    <a:pt x="7" y="3"/>
                    <a:pt x="9" y="2"/>
                    <a:pt x="10" y="1"/>
                  </a:cubicBezTo>
                  <a:cubicBezTo>
                    <a:pt x="9" y="1"/>
                    <a:pt x="7" y="0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55" name="Freeform 249"/>
            <p:cNvSpPr>
              <a:spLocks/>
            </p:cNvSpPr>
            <p:nvPr userDrawn="1"/>
          </p:nvSpPr>
          <p:spPr bwMode="auto">
            <a:xfrm>
              <a:off x="5630863" y="5365750"/>
              <a:ext cx="30163" cy="7938"/>
            </a:xfrm>
            <a:custGeom>
              <a:avLst/>
              <a:gdLst>
                <a:gd name="T0" fmla="*/ 6 w 11"/>
                <a:gd name="T1" fmla="*/ 0 h 3"/>
                <a:gd name="T2" fmla="*/ 0 w 11"/>
                <a:gd name="T3" fmla="*/ 2 h 3"/>
                <a:gd name="T4" fmla="*/ 6 w 11"/>
                <a:gd name="T5" fmla="*/ 3 h 3"/>
                <a:gd name="T6" fmla="*/ 11 w 11"/>
                <a:gd name="T7" fmla="*/ 1 h 3"/>
                <a:gd name="T8" fmla="*/ 6 w 1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6" y="0"/>
                  </a:moveTo>
                  <a:cubicBezTo>
                    <a:pt x="4" y="1"/>
                    <a:pt x="2" y="1"/>
                    <a:pt x="0" y="2"/>
                  </a:cubicBezTo>
                  <a:cubicBezTo>
                    <a:pt x="2" y="2"/>
                    <a:pt x="4" y="3"/>
                    <a:pt x="6" y="3"/>
                  </a:cubicBezTo>
                  <a:cubicBezTo>
                    <a:pt x="7" y="3"/>
                    <a:pt x="9" y="2"/>
                    <a:pt x="11" y="1"/>
                  </a:cubicBezTo>
                  <a:cubicBezTo>
                    <a:pt x="9" y="1"/>
                    <a:pt x="7" y="1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56" name="Freeform 250"/>
            <p:cNvSpPr>
              <a:spLocks/>
            </p:cNvSpPr>
            <p:nvPr userDrawn="1"/>
          </p:nvSpPr>
          <p:spPr bwMode="auto">
            <a:xfrm>
              <a:off x="5768975" y="5299075"/>
              <a:ext cx="30163" cy="17463"/>
            </a:xfrm>
            <a:custGeom>
              <a:avLst/>
              <a:gdLst>
                <a:gd name="T0" fmla="*/ 4 w 11"/>
                <a:gd name="T1" fmla="*/ 6 h 6"/>
                <a:gd name="T2" fmla="*/ 11 w 11"/>
                <a:gd name="T3" fmla="*/ 2 h 6"/>
                <a:gd name="T4" fmla="*/ 7 w 11"/>
                <a:gd name="T5" fmla="*/ 0 h 6"/>
                <a:gd name="T6" fmla="*/ 0 w 11"/>
                <a:gd name="T7" fmla="*/ 4 h 6"/>
                <a:gd name="T8" fmla="*/ 4 w 1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4" y="6"/>
                  </a:moveTo>
                  <a:cubicBezTo>
                    <a:pt x="6" y="5"/>
                    <a:pt x="8" y="3"/>
                    <a:pt x="11" y="2"/>
                  </a:cubicBezTo>
                  <a:cubicBezTo>
                    <a:pt x="10" y="2"/>
                    <a:pt x="9" y="1"/>
                    <a:pt x="7" y="0"/>
                  </a:cubicBezTo>
                  <a:cubicBezTo>
                    <a:pt x="5" y="2"/>
                    <a:pt x="3" y="3"/>
                    <a:pt x="0" y="4"/>
                  </a:cubicBezTo>
                  <a:cubicBezTo>
                    <a:pt x="1" y="4"/>
                    <a:pt x="3" y="5"/>
                    <a:pt x="4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57" name="Freeform 251"/>
            <p:cNvSpPr>
              <a:spLocks/>
            </p:cNvSpPr>
            <p:nvPr userDrawn="1"/>
          </p:nvSpPr>
          <p:spPr bwMode="auto">
            <a:xfrm>
              <a:off x="3557587" y="5203825"/>
              <a:ext cx="33338" cy="7938"/>
            </a:xfrm>
            <a:custGeom>
              <a:avLst/>
              <a:gdLst>
                <a:gd name="T0" fmla="*/ 0 w 12"/>
                <a:gd name="T1" fmla="*/ 2 h 3"/>
                <a:gd name="T2" fmla="*/ 7 w 12"/>
                <a:gd name="T3" fmla="*/ 3 h 3"/>
                <a:gd name="T4" fmla="*/ 12 w 12"/>
                <a:gd name="T5" fmla="*/ 2 h 3"/>
                <a:gd name="T6" fmla="*/ 6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3" y="3"/>
                    <a:pt x="5" y="3"/>
                    <a:pt x="7" y="3"/>
                  </a:cubicBezTo>
                  <a:cubicBezTo>
                    <a:pt x="9" y="3"/>
                    <a:pt x="10" y="2"/>
                    <a:pt x="12" y="2"/>
                  </a:cubicBezTo>
                  <a:cubicBezTo>
                    <a:pt x="10" y="1"/>
                    <a:pt x="8" y="1"/>
                    <a:pt x="6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58" name="Freeform 252"/>
            <p:cNvSpPr>
              <a:spLocks/>
            </p:cNvSpPr>
            <p:nvPr userDrawn="1"/>
          </p:nvSpPr>
          <p:spPr bwMode="auto">
            <a:xfrm>
              <a:off x="5578475" y="5386388"/>
              <a:ext cx="26988" cy="6350"/>
            </a:xfrm>
            <a:custGeom>
              <a:avLst/>
              <a:gdLst>
                <a:gd name="T0" fmla="*/ 4 w 10"/>
                <a:gd name="T1" fmla="*/ 0 h 2"/>
                <a:gd name="T2" fmla="*/ 0 w 10"/>
                <a:gd name="T3" fmla="*/ 1 h 2"/>
                <a:gd name="T4" fmla="*/ 7 w 10"/>
                <a:gd name="T5" fmla="*/ 2 h 2"/>
                <a:gd name="T6" fmla="*/ 10 w 10"/>
                <a:gd name="T7" fmla="*/ 1 h 2"/>
                <a:gd name="T8" fmla="*/ 4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4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2" y="1"/>
                    <a:pt x="4" y="2"/>
                    <a:pt x="7" y="2"/>
                  </a:cubicBezTo>
                  <a:cubicBezTo>
                    <a:pt x="8" y="2"/>
                    <a:pt x="9" y="1"/>
                    <a:pt x="10" y="1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59" name="Freeform 253"/>
            <p:cNvSpPr>
              <a:spLocks/>
            </p:cNvSpPr>
            <p:nvPr userDrawn="1"/>
          </p:nvSpPr>
          <p:spPr bwMode="auto">
            <a:xfrm>
              <a:off x="5603875" y="5375275"/>
              <a:ext cx="28575" cy="9525"/>
            </a:xfrm>
            <a:custGeom>
              <a:avLst/>
              <a:gdLst>
                <a:gd name="T0" fmla="*/ 6 w 11"/>
                <a:gd name="T1" fmla="*/ 3 h 3"/>
                <a:gd name="T2" fmla="*/ 11 w 11"/>
                <a:gd name="T3" fmla="*/ 1 h 3"/>
                <a:gd name="T4" fmla="*/ 5 w 11"/>
                <a:gd name="T5" fmla="*/ 0 h 3"/>
                <a:gd name="T6" fmla="*/ 0 w 11"/>
                <a:gd name="T7" fmla="*/ 2 h 3"/>
                <a:gd name="T8" fmla="*/ 6 w 1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6" y="3"/>
                  </a:moveTo>
                  <a:cubicBezTo>
                    <a:pt x="8" y="2"/>
                    <a:pt x="9" y="2"/>
                    <a:pt x="11" y="1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3" y="1"/>
                    <a:pt x="2" y="1"/>
                    <a:pt x="0" y="2"/>
                  </a:cubicBezTo>
                  <a:cubicBezTo>
                    <a:pt x="2" y="2"/>
                    <a:pt x="4" y="2"/>
                    <a:pt x="6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60" name="Freeform 254"/>
            <p:cNvSpPr>
              <a:spLocks/>
            </p:cNvSpPr>
            <p:nvPr userDrawn="1"/>
          </p:nvSpPr>
          <p:spPr bwMode="auto">
            <a:xfrm>
              <a:off x="3492500" y="5189538"/>
              <a:ext cx="33338" cy="11113"/>
            </a:xfrm>
            <a:custGeom>
              <a:avLst/>
              <a:gdLst>
                <a:gd name="T0" fmla="*/ 0 w 12"/>
                <a:gd name="T1" fmla="*/ 2 h 4"/>
                <a:gd name="T2" fmla="*/ 6 w 12"/>
                <a:gd name="T3" fmla="*/ 4 h 4"/>
                <a:gd name="T4" fmla="*/ 12 w 12"/>
                <a:gd name="T5" fmla="*/ 2 h 4"/>
                <a:gd name="T6" fmla="*/ 6 w 12"/>
                <a:gd name="T7" fmla="*/ 0 h 4"/>
                <a:gd name="T8" fmla="*/ 0 w 12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cubicBezTo>
                    <a:pt x="2" y="3"/>
                    <a:pt x="4" y="3"/>
                    <a:pt x="6" y="4"/>
                  </a:cubicBezTo>
                  <a:cubicBezTo>
                    <a:pt x="8" y="3"/>
                    <a:pt x="10" y="2"/>
                    <a:pt x="12" y="2"/>
                  </a:cubicBezTo>
                  <a:cubicBezTo>
                    <a:pt x="10" y="1"/>
                    <a:pt x="8" y="1"/>
                    <a:pt x="6" y="0"/>
                  </a:cubicBezTo>
                  <a:cubicBezTo>
                    <a:pt x="4" y="1"/>
                    <a:pt x="2" y="2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61" name="Freeform 255"/>
            <p:cNvSpPr>
              <a:spLocks/>
            </p:cNvSpPr>
            <p:nvPr userDrawn="1"/>
          </p:nvSpPr>
          <p:spPr bwMode="auto">
            <a:xfrm>
              <a:off x="3565525" y="5184775"/>
              <a:ext cx="33338" cy="7938"/>
            </a:xfrm>
            <a:custGeom>
              <a:avLst/>
              <a:gdLst>
                <a:gd name="T0" fmla="*/ 0 w 12"/>
                <a:gd name="T1" fmla="*/ 2 h 3"/>
                <a:gd name="T2" fmla="*/ 6 w 12"/>
                <a:gd name="T3" fmla="*/ 3 h 3"/>
                <a:gd name="T4" fmla="*/ 12 w 12"/>
                <a:gd name="T5" fmla="*/ 1 h 3"/>
                <a:gd name="T6" fmla="*/ 6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4" y="2"/>
                    <a:pt x="6" y="3"/>
                  </a:cubicBezTo>
                  <a:cubicBezTo>
                    <a:pt x="8" y="2"/>
                    <a:pt x="10" y="1"/>
                    <a:pt x="12" y="1"/>
                  </a:cubicBezTo>
                  <a:cubicBezTo>
                    <a:pt x="10" y="0"/>
                    <a:pt x="8" y="0"/>
                    <a:pt x="6" y="0"/>
                  </a:cubicBezTo>
                  <a:cubicBezTo>
                    <a:pt x="4" y="0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62" name="Freeform 256"/>
            <p:cNvSpPr>
              <a:spLocks/>
            </p:cNvSpPr>
            <p:nvPr userDrawn="1"/>
          </p:nvSpPr>
          <p:spPr bwMode="auto">
            <a:xfrm>
              <a:off x="3602037" y="5189538"/>
              <a:ext cx="28575" cy="9525"/>
            </a:xfrm>
            <a:custGeom>
              <a:avLst/>
              <a:gdLst>
                <a:gd name="T0" fmla="*/ 0 w 11"/>
                <a:gd name="T1" fmla="*/ 2 h 3"/>
                <a:gd name="T2" fmla="*/ 6 w 11"/>
                <a:gd name="T3" fmla="*/ 3 h 3"/>
                <a:gd name="T4" fmla="*/ 11 w 11"/>
                <a:gd name="T5" fmla="*/ 1 h 3"/>
                <a:gd name="T6" fmla="*/ 6 w 11"/>
                <a:gd name="T7" fmla="*/ 0 h 3"/>
                <a:gd name="T8" fmla="*/ 0 w 1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0" y="2"/>
                  </a:moveTo>
                  <a:cubicBezTo>
                    <a:pt x="2" y="2"/>
                    <a:pt x="4" y="2"/>
                    <a:pt x="6" y="3"/>
                  </a:cubicBezTo>
                  <a:cubicBezTo>
                    <a:pt x="8" y="2"/>
                    <a:pt x="10" y="1"/>
                    <a:pt x="11" y="1"/>
                  </a:cubicBezTo>
                  <a:cubicBezTo>
                    <a:pt x="9" y="0"/>
                    <a:pt x="7" y="0"/>
                    <a:pt x="6" y="0"/>
                  </a:cubicBezTo>
                  <a:cubicBezTo>
                    <a:pt x="4" y="0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63" name="Freeform 257"/>
            <p:cNvSpPr>
              <a:spLocks/>
            </p:cNvSpPr>
            <p:nvPr userDrawn="1"/>
          </p:nvSpPr>
          <p:spPr bwMode="auto">
            <a:xfrm>
              <a:off x="5605463" y="5389563"/>
              <a:ext cx="26988" cy="4763"/>
            </a:xfrm>
            <a:custGeom>
              <a:avLst/>
              <a:gdLst>
                <a:gd name="T0" fmla="*/ 3 w 10"/>
                <a:gd name="T1" fmla="*/ 0 h 2"/>
                <a:gd name="T2" fmla="*/ 0 w 10"/>
                <a:gd name="T3" fmla="*/ 1 h 2"/>
                <a:gd name="T4" fmla="*/ 7 w 10"/>
                <a:gd name="T5" fmla="*/ 2 h 2"/>
                <a:gd name="T6" fmla="*/ 10 w 10"/>
                <a:gd name="T7" fmla="*/ 1 h 2"/>
                <a:gd name="T8" fmla="*/ 3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3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2" y="2"/>
                    <a:pt x="5" y="2"/>
                    <a:pt x="7" y="2"/>
                  </a:cubicBezTo>
                  <a:cubicBezTo>
                    <a:pt x="8" y="2"/>
                    <a:pt x="9" y="2"/>
                    <a:pt x="10" y="1"/>
                  </a:cubicBezTo>
                  <a:cubicBezTo>
                    <a:pt x="8" y="1"/>
                    <a:pt x="5" y="1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64" name="Freeform 258"/>
            <p:cNvSpPr>
              <a:spLocks/>
            </p:cNvSpPr>
            <p:nvPr userDrawn="1"/>
          </p:nvSpPr>
          <p:spPr bwMode="auto">
            <a:xfrm>
              <a:off x="5630863" y="5381625"/>
              <a:ext cx="30163" cy="4763"/>
            </a:xfrm>
            <a:custGeom>
              <a:avLst/>
              <a:gdLst>
                <a:gd name="T0" fmla="*/ 7 w 11"/>
                <a:gd name="T1" fmla="*/ 2 h 2"/>
                <a:gd name="T2" fmla="*/ 11 w 11"/>
                <a:gd name="T3" fmla="*/ 1 h 2"/>
                <a:gd name="T4" fmla="*/ 4 w 11"/>
                <a:gd name="T5" fmla="*/ 0 h 2"/>
                <a:gd name="T6" fmla="*/ 0 w 11"/>
                <a:gd name="T7" fmla="*/ 1 h 2"/>
                <a:gd name="T8" fmla="*/ 7 w 1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7" y="2"/>
                  </a:moveTo>
                  <a:cubicBezTo>
                    <a:pt x="8" y="2"/>
                    <a:pt x="9" y="2"/>
                    <a:pt x="11" y="1"/>
                  </a:cubicBezTo>
                  <a:cubicBezTo>
                    <a:pt x="9" y="1"/>
                    <a:pt x="7" y="1"/>
                    <a:pt x="4" y="0"/>
                  </a:cubicBezTo>
                  <a:cubicBezTo>
                    <a:pt x="3" y="1"/>
                    <a:pt x="2" y="1"/>
                    <a:pt x="0" y="1"/>
                  </a:cubicBezTo>
                  <a:cubicBezTo>
                    <a:pt x="3" y="2"/>
                    <a:pt x="5" y="2"/>
                    <a:pt x="7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65" name="Freeform 259"/>
            <p:cNvSpPr>
              <a:spLocks/>
            </p:cNvSpPr>
            <p:nvPr userDrawn="1"/>
          </p:nvSpPr>
          <p:spPr bwMode="auto">
            <a:xfrm>
              <a:off x="5741988" y="5340350"/>
              <a:ext cx="26988" cy="11113"/>
            </a:xfrm>
            <a:custGeom>
              <a:avLst/>
              <a:gdLst>
                <a:gd name="T0" fmla="*/ 6 w 10"/>
                <a:gd name="T1" fmla="*/ 0 h 4"/>
                <a:gd name="T2" fmla="*/ 0 w 10"/>
                <a:gd name="T3" fmla="*/ 2 h 4"/>
                <a:gd name="T4" fmla="*/ 4 w 10"/>
                <a:gd name="T5" fmla="*/ 4 h 4"/>
                <a:gd name="T6" fmla="*/ 10 w 10"/>
                <a:gd name="T7" fmla="*/ 2 h 4"/>
                <a:gd name="T8" fmla="*/ 6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6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1" y="3"/>
                    <a:pt x="3" y="3"/>
                    <a:pt x="4" y="4"/>
                  </a:cubicBezTo>
                  <a:cubicBezTo>
                    <a:pt x="6" y="3"/>
                    <a:pt x="8" y="2"/>
                    <a:pt x="10" y="2"/>
                  </a:cubicBezTo>
                  <a:cubicBezTo>
                    <a:pt x="9" y="1"/>
                    <a:pt x="7" y="0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66" name="Freeform 260"/>
            <p:cNvSpPr>
              <a:spLocks/>
            </p:cNvSpPr>
            <p:nvPr userDrawn="1"/>
          </p:nvSpPr>
          <p:spPr bwMode="auto">
            <a:xfrm>
              <a:off x="5578475" y="5397500"/>
              <a:ext cx="26988" cy="6350"/>
            </a:xfrm>
            <a:custGeom>
              <a:avLst/>
              <a:gdLst>
                <a:gd name="T0" fmla="*/ 2 w 10"/>
                <a:gd name="T1" fmla="*/ 0 h 2"/>
                <a:gd name="T2" fmla="*/ 0 w 10"/>
                <a:gd name="T3" fmla="*/ 1 h 2"/>
                <a:gd name="T4" fmla="*/ 9 w 10"/>
                <a:gd name="T5" fmla="*/ 2 h 2"/>
                <a:gd name="T6" fmla="*/ 10 w 10"/>
                <a:gd name="T7" fmla="*/ 1 h 2"/>
                <a:gd name="T8" fmla="*/ 2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3" y="1"/>
                    <a:pt x="6" y="1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1"/>
                    <a:pt x="5" y="1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67" name="Freeform 261"/>
            <p:cNvSpPr>
              <a:spLocks/>
            </p:cNvSpPr>
            <p:nvPr userDrawn="1"/>
          </p:nvSpPr>
          <p:spPr bwMode="auto">
            <a:xfrm>
              <a:off x="5711825" y="5351463"/>
              <a:ext cx="30163" cy="11113"/>
            </a:xfrm>
            <a:custGeom>
              <a:avLst/>
              <a:gdLst>
                <a:gd name="T0" fmla="*/ 6 w 11"/>
                <a:gd name="T1" fmla="*/ 0 h 4"/>
                <a:gd name="T2" fmla="*/ 0 w 11"/>
                <a:gd name="T3" fmla="*/ 2 h 4"/>
                <a:gd name="T4" fmla="*/ 5 w 11"/>
                <a:gd name="T5" fmla="*/ 4 h 4"/>
                <a:gd name="T6" fmla="*/ 11 w 11"/>
                <a:gd name="T7" fmla="*/ 2 h 4"/>
                <a:gd name="T8" fmla="*/ 6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6" y="0"/>
                  </a:moveTo>
                  <a:cubicBezTo>
                    <a:pt x="4" y="1"/>
                    <a:pt x="2" y="1"/>
                    <a:pt x="0" y="2"/>
                  </a:cubicBezTo>
                  <a:cubicBezTo>
                    <a:pt x="2" y="3"/>
                    <a:pt x="4" y="3"/>
                    <a:pt x="5" y="4"/>
                  </a:cubicBezTo>
                  <a:cubicBezTo>
                    <a:pt x="7" y="3"/>
                    <a:pt x="9" y="2"/>
                    <a:pt x="11" y="2"/>
                  </a:cubicBezTo>
                  <a:cubicBezTo>
                    <a:pt x="9" y="1"/>
                    <a:pt x="8" y="1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68" name="Freeform 262"/>
            <p:cNvSpPr>
              <a:spLocks/>
            </p:cNvSpPr>
            <p:nvPr userDrawn="1"/>
          </p:nvSpPr>
          <p:spPr bwMode="auto">
            <a:xfrm>
              <a:off x="5684838" y="5362575"/>
              <a:ext cx="26988" cy="7938"/>
            </a:xfrm>
            <a:custGeom>
              <a:avLst/>
              <a:gdLst>
                <a:gd name="T0" fmla="*/ 6 w 10"/>
                <a:gd name="T1" fmla="*/ 0 h 3"/>
                <a:gd name="T2" fmla="*/ 0 w 10"/>
                <a:gd name="T3" fmla="*/ 2 h 3"/>
                <a:gd name="T4" fmla="*/ 6 w 10"/>
                <a:gd name="T5" fmla="*/ 3 h 3"/>
                <a:gd name="T6" fmla="*/ 10 w 10"/>
                <a:gd name="T7" fmla="*/ 1 h 3"/>
                <a:gd name="T8" fmla="*/ 6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6" y="0"/>
                  </a:moveTo>
                  <a:cubicBezTo>
                    <a:pt x="4" y="1"/>
                    <a:pt x="2" y="1"/>
                    <a:pt x="0" y="2"/>
                  </a:cubicBezTo>
                  <a:cubicBezTo>
                    <a:pt x="2" y="2"/>
                    <a:pt x="4" y="3"/>
                    <a:pt x="6" y="3"/>
                  </a:cubicBezTo>
                  <a:cubicBezTo>
                    <a:pt x="7" y="3"/>
                    <a:pt x="9" y="2"/>
                    <a:pt x="10" y="1"/>
                  </a:cubicBezTo>
                  <a:cubicBezTo>
                    <a:pt x="9" y="1"/>
                    <a:pt x="7" y="0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69" name="Freeform 263"/>
            <p:cNvSpPr>
              <a:spLocks/>
            </p:cNvSpPr>
            <p:nvPr userDrawn="1"/>
          </p:nvSpPr>
          <p:spPr bwMode="auto">
            <a:xfrm>
              <a:off x="5768975" y="5329238"/>
              <a:ext cx="26988" cy="11113"/>
            </a:xfrm>
            <a:custGeom>
              <a:avLst/>
              <a:gdLst>
                <a:gd name="T0" fmla="*/ 7 w 10"/>
                <a:gd name="T1" fmla="*/ 0 h 4"/>
                <a:gd name="T2" fmla="*/ 0 w 10"/>
                <a:gd name="T3" fmla="*/ 2 h 4"/>
                <a:gd name="T4" fmla="*/ 4 w 10"/>
                <a:gd name="T5" fmla="*/ 4 h 4"/>
                <a:gd name="T6" fmla="*/ 10 w 10"/>
                <a:gd name="T7" fmla="*/ 1 h 4"/>
                <a:gd name="T8" fmla="*/ 7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7" y="0"/>
                  </a:moveTo>
                  <a:cubicBezTo>
                    <a:pt x="4" y="0"/>
                    <a:pt x="2" y="1"/>
                    <a:pt x="0" y="2"/>
                  </a:cubicBezTo>
                  <a:cubicBezTo>
                    <a:pt x="1" y="3"/>
                    <a:pt x="3" y="3"/>
                    <a:pt x="4" y="4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70" name="Freeform 264"/>
            <p:cNvSpPr>
              <a:spLocks/>
            </p:cNvSpPr>
            <p:nvPr userDrawn="1"/>
          </p:nvSpPr>
          <p:spPr bwMode="auto">
            <a:xfrm>
              <a:off x="5657850" y="5373688"/>
              <a:ext cx="30163" cy="4763"/>
            </a:xfrm>
            <a:custGeom>
              <a:avLst/>
              <a:gdLst>
                <a:gd name="T0" fmla="*/ 5 w 11"/>
                <a:gd name="T1" fmla="*/ 0 h 2"/>
                <a:gd name="T2" fmla="*/ 0 w 11"/>
                <a:gd name="T3" fmla="*/ 1 h 2"/>
                <a:gd name="T4" fmla="*/ 7 w 11"/>
                <a:gd name="T5" fmla="*/ 2 h 2"/>
                <a:gd name="T6" fmla="*/ 11 w 11"/>
                <a:gd name="T7" fmla="*/ 1 h 2"/>
                <a:gd name="T8" fmla="*/ 5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5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2" y="2"/>
                    <a:pt x="5" y="2"/>
                    <a:pt x="7" y="2"/>
                  </a:cubicBezTo>
                  <a:cubicBezTo>
                    <a:pt x="8" y="2"/>
                    <a:pt x="9" y="2"/>
                    <a:pt x="11" y="1"/>
                  </a:cubicBezTo>
                  <a:cubicBezTo>
                    <a:pt x="9" y="1"/>
                    <a:pt x="7" y="0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71" name="Freeform 265"/>
            <p:cNvSpPr>
              <a:spLocks/>
            </p:cNvSpPr>
            <p:nvPr userDrawn="1"/>
          </p:nvSpPr>
          <p:spPr bwMode="auto">
            <a:xfrm>
              <a:off x="3665537" y="5200650"/>
              <a:ext cx="1801813" cy="257175"/>
            </a:xfrm>
            <a:custGeom>
              <a:avLst/>
              <a:gdLst>
                <a:gd name="T0" fmla="*/ 442 w 665"/>
                <a:gd name="T1" fmla="*/ 89 h 94"/>
                <a:gd name="T2" fmla="*/ 543 w 665"/>
                <a:gd name="T3" fmla="*/ 94 h 94"/>
                <a:gd name="T4" fmla="*/ 570 w 665"/>
                <a:gd name="T5" fmla="*/ 94 h 94"/>
                <a:gd name="T6" fmla="*/ 578 w 665"/>
                <a:gd name="T7" fmla="*/ 93 h 94"/>
                <a:gd name="T8" fmla="*/ 579 w 665"/>
                <a:gd name="T9" fmla="*/ 93 h 94"/>
                <a:gd name="T10" fmla="*/ 588 w 665"/>
                <a:gd name="T11" fmla="*/ 93 h 94"/>
                <a:gd name="T12" fmla="*/ 593 w 665"/>
                <a:gd name="T13" fmla="*/ 92 h 94"/>
                <a:gd name="T14" fmla="*/ 648 w 665"/>
                <a:gd name="T15" fmla="*/ 87 h 94"/>
                <a:gd name="T16" fmla="*/ 665 w 665"/>
                <a:gd name="T17" fmla="*/ 85 h 94"/>
                <a:gd name="T18" fmla="*/ 610 w 665"/>
                <a:gd name="T19" fmla="*/ 88 h 94"/>
                <a:gd name="T20" fmla="*/ 607 w 665"/>
                <a:gd name="T21" fmla="*/ 89 h 94"/>
                <a:gd name="T22" fmla="*/ 597 w 665"/>
                <a:gd name="T23" fmla="*/ 89 h 94"/>
                <a:gd name="T24" fmla="*/ 597 w 665"/>
                <a:gd name="T25" fmla="*/ 89 h 94"/>
                <a:gd name="T26" fmla="*/ 587 w 665"/>
                <a:gd name="T27" fmla="*/ 90 h 94"/>
                <a:gd name="T28" fmla="*/ 586 w 665"/>
                <a:gd name="T29" fmla="*/ 90 h 94"/>
                <a:gd name="T30" fmla="*/ 577 w 665"/>
                <a:gd name="T31" fmla="*/ 90 h 94"/>
                <a:gd name="T32" fmla="*/ 543 w 665"/>
                <a:gd name="T33" fmla="*/ 91 h 94"/>
                <a:gd name="T34" fmla="*/ 442 w 665"/>
                <a:gd name="T35" fmla="*/ 86 h 94"/>
                <a:gd name="T36" fmla="*/ 153 w 665"/>
                <a:gd name="T37" fmla="*/ 33 h 94"/>
                <a:gd name="T38" fmla="*/ 5 w 665"/>
                <a:gd name="T39" fmla="*/ 0 h 94"/>
                <a:gd name="T40" fmla="*/ 0 w 665"/>
                <a:gd name="T41" fmla="*/ 2 h 94"/>
                <a:gd name="T42" fmla="*/ 152 w 665"/>
                <a:gd name="T43" fmla="*/ 36 h 94"/>
                <a:gd name="T44" fmla="*/ 442 w 665"/>
                <a:gd name="T45" fmla="*/ 8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5" h="94">
                  <a:moveTo>
                    <a:pt x="442" y="89"/>
                  </a:moveTo>
                  <a:cubicBezTo>
                    <a:pt x="476" y="92"/>
                    <a:pt x="510" y="94"/>
                    <a:pt x="543" y="94"/>
                  </a:cubicBezTo>
                  <a:cubicBezTo>
                    <a:pt x="552" y="94"/>
                    <a:pt x="561" y="94"/>
                    <a:pt x="570" y="94"/>
                  </a:cubicBezTo>
                  <a:cubicBezTo>
                    <a:pt x="573" y="93"/>
                    <a:pt x="575" y="93"/>
                    <a:pt x="578" y="93"/>
                  </a:cubicBezTo>
                  <a:cubicBezTo>
                    <a:pt x="578" y="93"/>
                    <a:pt x="579" y="93"/>
                    <a:pt x="579" y="93"/>
                  </a:cubicBezTo>
                  <a:cubicBezTo>
                    <a:pt x="582" y="93"/>
                    <a:pt x="585" y="93"/>
                    <a:pt x="588" y="93"/>
                  </a:cubicBezTo>
                  <a:cubicBezTo>
                    <a:pt x="590" y="93"/>
                    <a:pt x="592" y="93"/>
                    <a:pt x="593" y="92"/>
                  </a:cubicBezTo>
                  <a:cubicBezTo>
                    <a:pt x="612" y="91"/>
                    <a:pt x="630" y="90"/>
                    <a:pt x="648" y="87"/>
                  </a:cubicBezTo>
                  <a:cubicBezTo>
                    <a:pt x="654" y="86"/>
                    <a:pt x="659" y="86"/>
                    <a:pt x="665" y="85"/>
                  </a:cubicBezTo>
                  <a:cubicBezTo>
                    <a:pt x="647" y="87"/>
                    <a:pt x="628" y="88"/>
                    <a:pt x="610" y="88"/>
                  </a:cubicBezTo>
                  <a:cubicBezTo>
                    <a:pt x="609" y="88"/>
                    <a:pt x="608" y="89"/>
                    <a:pt x="607" y="89"/>
                  </a:cubicBezTo>
                  <a:cubicBezTo>
                    <a:pt x="604" y="89"/>
                    <a:pt x="601" y="89"/>
                    <a:pt x="597" y="89"/>
                  </a:cubicBezTo>
                  <a:cubicBezTo>
                    <a:pt x="597" y="89"/>
                    <a:pt x="597" y="89"/>
                    <a:pt x="597" y="89"/>
                  </a:cubicBezTo>
                  <a:cubicBezTo>
                    <a:pt x="593" y="89"/>
                    <a:pt x="590" y="90"/>
                    <a:pt x="587" y="90"/>
                  </a:cubicBezTo>
                  <a:cubicBezTo>
                    <a:pt x="587" y="90"/>
                    <a:pt x="586" y="90"/>
                    <a:pt x="586" y="90"/>
                  </a:cubicBezTo>
                  <a:cubicBezTo>
                    <a:pt x="583" y="90"/>
                    <a:pt x="580" y="90"/>
                    <a:pt x="577" y="90"/>
                  </a:cubicBezTo>
                  <a:cubicBezTo>
                    <a:pt x="566" y="91"/>
                    <a:pt x="554" y="91"/>
                    <a:pt x="543" y="91"/>
                  </a:cubicBezTo>
                  <a:cubicBezTo>
                    <a:pt x="510" y="91"/>
                    <a:pt x="476" y="89"/>
                    <a:pt x="442" y="86"/>
                  </a:cubicBezTo>
                  <a:cubicBezTo>
                    <a:pt x="346" y="78"/>
                    <a:pt x="250" y="58"/>
                    <a:pt x="153" y="33"/>
                  </a:cubicBezTo>
                  <a:cubicBezTo>
                    <a:pt x="102" y="20"/>
                    <a:pt x="53" y="9"/>
                    <a:pt x="5" y="0"/>
                  </a:cubicBezTo>
                  <a:cubicBezTo>
                    <a:pt x="3" y="1"/>
                    <a:pt x="2" y="1"/>
                    <a:pt x="0" y="2"/>
                  </a:cubicBezTo>
                  <a:cubicBezTo>
                    <a:pt x="49" y="11"/>
                    <a:pt x="99" y="23"/>
                    <a:pt x="152" y="36"/>
                  </a:cubicBezTo>
                  <a:cubicBezTo>
                    <a:pt x="249" y="61"/>
                    <a:pt x="345" y="81"/>
                    <a:pt x="442" y="8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72" name="Freeform 266"/>
            <p:cNvSpPr>
              <a:spLocks/>
            </p:cNvSpPr>
            <p:nvPr userDrawn="1"/>
          </p:nvSpPr>
          <p:spPr bwMode="auto">
            <a:xfrm>
              <a:off x="5799138" y="5316538"/>
              <a:ext cx="26988" cy="12700"/>
            </a:xfrm>
            <a:custGeom>
              <a:avLst/>
              <a:gdLst>
                <a:gd name="T0" fmla="*/ 3 w 10"/>
                <a:gd name="T1" fmla="*/ 5 h 5"/>
                <a:gd name="T2" fmla="*/ 10 w 10"/>
                <a:gd name="T3" fmla="*/ 2 h 5"/>
                <a:gd name="T4" fmla="*/ 7 w 10"/>
                <a:gd name="T5" fmla="*/ 0 h 5"/>
                <a:gd name="T6" fmla="*/ 0 w 10"/>
                <a:gd name="T7" fmla="*/ 3 h 5"/>
                <a:gd name="T8" fmla="*/ 3 w 10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3" y="5"/>
                  </a:moveTo>
                  <a:cubicBezTo>
                    <a:pt x="6" y="4"/>
                    <a:pt x="8" y="3"/>
                    <a:pt x="10" y="2"/>
                  </a:cubicBezTo>
                  <a:cubicBezTo>
                    <a:pt x="9" y="1"/>
                    <a:pt x="8" y="1"/>
                    <a:pt x="7" y="0"/>
                  </a:cubicBezTo>
                  <a:cubicBezTo>
                    <a:pt x="4" y="1"/>
                    <a:pt x="2" y="2"/>
                    <a:pt x="0" y="3"/>
                  </a:cubicBezTo>
                  <a:cubicBezTo>
                    <a:pt x="1" y="4"/>
                    <a:pt x="2" y="4"/>
                    <a:pt x="3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73" name="Freeform 267"/>
            <p:cNvSpPr>
              <a:spLocks/>
            </p:cNvSpPr>
            <p:nvPr userDrawn="1"/>
          </p:nvSpPr>
          <p:spPr bwMode="auto">
            <a:xfrm>
              <a:off x="3500437" y="5173663"/>
              <a:ext cx="30163" cy="7938"/>
            </a:xfrm>
            <a:custGeom>
              <a:avLst/>
              <a:gdLst>
                <a:gd name="T0" fmla="*/ 5 w 11"/>
                <a:gd name="T1" fmla="*/ 1 h 3"/>
                <a:gd name="T2" fmla="*/ 0 w 11"/>
                <a:gd name="T3" fmla="*/ 2 h 3"/>
                <a:gd name="T4" fmla="*/ 5 w 11"/>
                <a:gd name="T5" fmla="*/ 3 h 3"/>
                <a:gd name="T6" fmla="*/ 11 w 11"/>
                <a:gd name="T7" fmla="*/ 1 h 3"/>
                <a:gd name="T8" fmla="*/ 7 w 11"/>
                <a:gd name="T9" fmla="*/ 0 h 3"/>
                <a:gd name="T10" fmla="*/ 5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5" y="1"/>
                  </a:moveTo>
                  <a:cubicBezTo>
                    <a:pt x="3" y="1"/>
                    <a:pt x="1" y="2"/>
                    <a:pt x="0" y="2"/>
                  </a:cubicBezTo>
                  <a:cubicBezTo>
                    <a:pt x="1" y="2"/>
                    <a:pt x="3" y="3"/>
                    <a:pt x="5" y="3"/>
                  </a:cubicBezTo>
                  <a:cubicBezTo>
                    <a:pt x="7" y="2"/>
                    <a:pt x="9" y="1"/>
                    <a:pt x="11" y="1"/>
                  </a:cubicBezTo>
                  <a:cubicBezTo>
                    <a:pt x="10" y="1"/>
                    <a:pt x="8" y="0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74" name="Freeform 268"/>
            <p:cNvSpPr>
              <a:spLocks/>
            </p:cNvSpPr>
            <p:nvPr userDrawn="1"/>
          </p:nvSpPr>
          <p:spPr bwMode="auto">
            <a:xfrm>
              <a:off x="3398837" y="5162550"/>
              <a:ext cx="31750" cy="6350"/>
            </a:xfrm>
            <a:custGeom>
              <a:avLst/>
              <a:gdLst>
                <a:gd name="T0" fmla="*/ 0 w 12"/>
                <a:gd name="T1" fmla="*/ 1 h 2"/>
                <a:gd name="T2" fmla="*/ 4 w 12"/>
                <a:gd name="T3" fmla="*/ 2 h 2"/>
                <a:gd name="T4" fmla="*/ 12 w 12"/>
                <a:gd name="T5" fmla="*/ 0 h 2"/>
                <a:gd name="T6" fmla="*/ 11 w 12"/>
                <a:gd name="T7" fmla="*/ 0 h 2"/>
                <a:gd name="T8" fmla="*/ 0 w 1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">
                  <a:moveTo>
                    <a:pt x="0" y="1"/>
                  </a:moveTo>
                  <a:cubicBezTo>
                    <a:pt x="1" y="1"/>
                    <a:pt x="3" y="2"/>
                    <a:pt x="4" y="2"/>
                  </a:cubicBezTo>
                  <a:cubicBezTo>
                    <a:pt x="6" y="1"/>
                    <a:pt x="9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8" y="0"/>
                    <a:pt x="4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75" name="Freeform 269"/>
            <p:cNvSpPr>
              <a:spLocks/>
            </p:cNvSpPr>
            <p:nvPr userDrawn="1"/>
          </p:nvSpPr>
          <p:spPr bwMode="auto">
            <a:xfrm>
              <a:off x="3433762" y="5165725"/>
              <a:ext cx="31750" cy="4763"/>
            </a:xfrm>
            <a:custGeom>
              <a:avLst/>
              <a:gdLst>
                <a:gd name="T0" fmla="*/ 1 w 12"/>
                <a:gd name="T1" fmla="*/ 2 h 2"/>
                <a:gd name="T2" fmla="*/ 0 w 12"/>
                <a:gd name="T3" fmla="*/ 2 h 2"/>
                <a:gd name="T4" fmla="*/ 4 w 12"/>
                <a:gd name="T5" fmla="*/ 2 h 2"/>
                <a:gd name="T6" fmla="*/ 12 w 12"/>
                <a:gd name="T7" fmla="*/ 0 h 2"/>
                <a:gd name="T8" fmla="*/ 9 w 12"/>
                <a:gd name="T9" fmla="*/ 0 h 2"/>
                <a:gd name="T10" fmla="*/ 1 w 1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2"/>
                    <a:pt x="4" y="2"/>
                  </a:cubicBezTo>
                  <a:cubicBezTo>
                    <a:pt x="6" y="2"/>
                    <a:pt x="9" y="1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6" y="1"/>
                    <a:pt x="4" y="1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76" name="Freeform 270"/>
            <p:cNvSpPr>
              <a:spLocks/>
            </p:cNvSpPr>
            <p:nvPr userDrawn="1"/>
          </p:nvSpPr>
          <p:spPr bwMode="auto">
            <a:xfrm>
              <a:off x="3330575" y="516096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77" name="Freeform 271"/>
            <p:cNvSpPr>
              <a:spLocks/>
            </p:cNvSpPr>
            <p:nvPr userDrawn="1"/>
          </p:nvSpPr>
          <p:spPr bwMode="auto">
            <a:xfrm>
              <a:off x="3365500" y="5160963"/>
              <a:ext cx="22225" cy="1588"/>
            </a:xfrm>
            <a:custGeom>
              <a:avLst/>
              <a:gdLst>
                <a:gd name="T0" fmla="*/ 2 w 8"/>
                <a:gd name="T1" fmla="*/ 1 h 1"/>
                <a:gd name="T2" fmla="*/ 8 w 8"/>
                <a:gd name="T3" fmla="*/ 0 h 1"/>
                <a:gd name="T4" fmla="*/ 0 w 8"/>
                <a:gd name="T5" fmla="*/ 1 h 1"/>
                <a:gd name="T6" fmla="*/ 2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2" y="1"/>
                  </a:moveTo>
                  <a:cubicBezTo>
                    <a:pt x="4" y="1"/>
                    <a:pt x="6" y="0"/>
                    <a:pt x="8" y="0"/>
                  </a:cubicBez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78" name="Freeform 272"/>
            <p:cNvSpPr>
              <a:spLocks/>
            </p:cNvSpPr>
            <p:nvPr userDrawn="1"/>
          </p:nvSpPr>
          <p:spPr bwMode="auto">
            <a:xfrm>
              <a:off x="3633787" y="5195888"/>
              <a:ext cx="30163" cy="7938"/>
            </a:xfrm>
            <a:custGeom>
              <a:avLst/>
              <a:gdLst>
                <a:gd name="T0" fmla="*/ 0 w 11"/>
                <a:gd name="T1" fmla="*/ 2 h 3"/>
                <a:gd name="T2" fmla="*/ 6 w 11"/>
                <a:gd name="T3" fmla="*/ 3 h 3"/>
                <a:gd name="T4" fmla="*/ 11 w 11"/>
                <a:gd name="T5" fmla="*/ 1 h 3"/>
                <a:gd name="T6" fmla="*/ 5 w 11"/>
                <a:gd name="T7" fmla="*/ 0 h 3"/>
                <a:gd name="T8" fmla="*/ 0 w 1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0" y="2"/>
                  </a:moveTo>
                  <a:cubicBezTo>
                    <a:pt x="2" y="2"/>
                    <a:pt x="4" y="3"/>
                    <a:pt x="6" y="3"/>
                  </a:cubicBezTo>
                  <a:cubicBezTo>
                    <a:pt x="8" y="2"/>
                    <a:pt x="10" y="2"/>
                    <a:pt x="11" y="1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79" name="Freeform 273"/>
            <p:cNvSpPr>
              <a:spLocks/>
            </p:cNvSpPr>
            <p:nvPr userDrawn="1"/>
          </p:nvSpPr>
          <p:spPr bwMode="auto">
            <a:xfrm>
              <a:off x="3533775" y="5180013"/>
              <a:ext cx="31750" cy="7938"/>
            </a:xfrm>
            <a:custGeom>
              <a:avLst/>
              <a:gdLst>
                <a:gd name="T0" fmla="*/ 0 w 12"/>
                <a:gd name="T1" fmla="*/ 2 h 3"/>
                <a:gd name="T2" fmla="*/ 5 w 12"/>
                <a:gd name="T3" fmla="*/ 3 h 3"/>
                <a:gd name="T4" fmla="*/ 12 w 12"/>
                <a:gd name="T5" fmla="*/ 1 h 3"/>
                <a:gd name="T6" fmla="*/ 6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4" y="2"/>
                    <a:pt x="5" y="3"/>
                  </a:cubicBezTo>
                  <a:cubicBezTo>
                    <a:pt x="8" y="2"/>
                    <a:pt x="10" y="1"/>
                    <a:pt x="12" y="1"/>
                  </a:cubicBezTo>
                  <a:cubicBezTo>
                    <a:pt x="10" y="0"/>
                    <a:pt x="8" y="0"/>
                    <a:pt x="6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80" name="Freeform 274"/>
            <p:cNvSpPr>
              <a:spLocks/>
            </p:cNvSpPr>
            <p:nvPr userDrawn="1"/>
          </p:nvSpPr>
          <p:spPr bwMode="auto">
            <a:xfrm>
              <a:off x="5826125" y="5062538"/>
              <a:ext cx="2776538" cy="303213"/>
            </a:xfrm>
            <a:custGeom>
              <a:avLst/>
              <a:gdLst>
                <a:gd name="T0" fmla="*/ 957 w 1025"/>
                <a:gd name="T1" fmla="*/ 79 h 111"/>
                <a:gd name="T2" fmla="*/ 540 w 1025"/>
                <a:gd name="T3" fmla="*/ 0 h 111"/>
                <a:gd name="T4" fmla="*/ 509 w 1025"/>
                <a:gd name="T5" fmla="*/ 0 h 111"/>
                <a:gd name="T6" fmla="*/ 208 w 1025"/>
                <a:gd name="T7" fmla="*/ 26 h 111"/>
                <a:gd name="T8" fmla="*/ 97 w 1025"/>
                <a:gd name="T9" fmla="*/ 52 h 111"/>
                <a:gd name="T10" fmla="*/ 0 w 1025"/>
                <a:gd name="T11" fmla="*/ 91 h 111"/>
                <a:gd name="T12" fmla="*/ 4 w 1025"/>
                <a:gd name="T13" fmla="*/ 93 h 111"/>
                <a:gd name="T14" fmla="*/ 98 w 1025"/>
                <a:gd name="T15" fmla="*/ 55 h 111"/>
                <a:gd name="T16" fmla="*/ 208 w 1025"/>
                <a:gd name="T17" fmla="*/ 29 h 111"/>
                <a:gd name="T18" fmla="*/ 509 w 1025"/>
                <a:gd name="T19" fmla="*/ 3 h 111"/>
                <a:gd name="T20" fmla="*/ 540 w 1025"/>
                <a:gd name="T21" fmla="*/ 3 h 111"/>
                <a:gd name="T22" fmla="*/ 955 w 1025"/>
                <a:gd name="T23" fmla="*/ 82 h 111"/>
                <a:gd name="T24" fmla="*/ 1001 w 1025"/>
                <a:gd name="T25" fmla="*/ 100 h 111"/>
                <a:gd name="T26" fmla="*/ 1025 w 1025"/>
                <a:gd name="T27" fmla="*/ 111 h 111"/>
                <a:gd name="T28" fmla="*/ 1025 w 1025"/>
                <a:gd name="T29" fmla="*/ 107 h 111"/>
                <a:gd name="T30" fmla="*/ 1003 w 1025"/>
                <a:gd name="T31" fmla="*/ 97 h 111"/>
                <a:gd name="T32" fmla="*/ 957 w 1025"/>
                <a:gd name="T33" fmla="*/ 7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5" h="111">
                  <a:moveTo>
                    <a:pt x="957" y="79"/>
                  </a:moveTo>
                  <a:cubicBezTo>
                    <a:pt x="832" y="30"/>
                    <a:pt x="703" y="5"/>
                    <a:pt x="540" y="0"/>
                  </a:cubicBezTo>
                  <a:cubicBezTo>
                    <a:pt x="530" y="0"/>
                    <a:pt x="519" y="0"/>
                    <a:pt x="509" y="0"/>
                  </a:cubicBezTo>
                  <a:cubicBezTo>
                    <a:pt x="410" y="0"/>
                    <a:pt x="299" y="11"/>
                    <a:pt x="208" y="26"/>
                  </a:cubicBezTo>
                  <a:cubicBezTo>
                    <a:pt x="167" y="33"/>
                    <a:pt x="129" y="41"/>
                    <a:pt x="97" y="52"/>
                  </a:cubicBezTo>
                  <a:cubicBezTo>
                    <a:pt x="62" y="64"/>
                    <a:pt x="32" y="78"/>
                    <a:pt x="0" y="91"/>
                  </a:cubicBezTo>
                  <a:cubicBezTo>
                    <a:pt x="1" y="92"/>
                    <a:pt x="3" y="93"/>
                    <a:pt x="4" y="93"/>
                  </a:cubicBezTo>
                  <a:cubicBezTo>
                    <a:pt x="35" y="80"/>
                    <a:pt x="65" y="66"/>
                    <a:pt x="98" y="55"/>
                  </a:cubicBezTo>
                  <a:cubicBezTo>
                    <a:pt x="130" y="44"/>
                    <a:pt x="167" y="36"/>
                    <a:pt x="208" y="29"/>
                  </a:cubicBezTo>
                  <a:cubicBezTo>
                    <a:pt x="299" y="14"/>
                    <a:pt x="411" y="3"/>
                    <a:pt x="509" y="3"/>
                  </a:cubicBezTo>
                  <a:cubicBezTo>
                    <a:pt x="519" y="3"/>
                    <a:pt x="529" y="3"/>
                    <a:pt x="540" y="3"/>
                  </a:cubicBezTo>
                  <a:cubicBezTo>
                    <a:pt x="702" y="7"/>
                    <a:pt x="831" y="32"/>
                    <a:pt x="955" y="82"/>
                  </a:cubicBezTo>
                  <a:cubicBezTo>
                    <a:pt x="971" y="88"/>
                    <a:pt x="986" y="94"/>
                    <a:pt x="1001" y="100"/>
                  </a:cubicBezTo>
                  <a:cubicBezTo>
                    <a:pt x="1009" y="104"/>
                    <a:pt x="1017" y="107"/>
                    <a:pt x="1025" y="111"/>
                  </a:cubicBezTo>
                  <a:cubicBezTo>
                    <a:pt x="1025" y="107"/>
                    <a:pt x="1025" y="107"/>
                    <a:pt x="1025" y="107"/>
                  </a:cubicBezTo>
                  <a:cubicBezTo>
                    <a:pt x="1017" y="104"/>
                    <a:pt x="1010" y="101"/>
                    <a:pt x="1003" y="97"/>
                  </a:cubicBezTo>
                  <a:cubicBezTo>
                    <a:pt x="988" y="91"/>
                    <a:pt x="972" y="85"/>
                    <a:pt x="957" y="7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81" name="Freeform 275"/>
            <p:cNvSpPr>
              <a:spLocks/>
            </p:cNvSpPr>
            <p:nvPr userDrawn="1"/>
          </p:nvSpPr>
          <p:spPr bwMode="auto">
            <a:xfrm>
              <a:off x="3465512" y="5168900"/>
              <a:ext cx="33338" cy="7938"/>
            </a:xfrm>
            <a:custGeom>
              <a:avLst/>
              <a:gdLst>
                <a:gd name="T0" fmla="*/ 3 w 12"/>
                <a:gd name="T1" fmla="*/ 2 h 3"/>
                <a:gd name="T2" fmla="*/ 0 w 12"/>
                <a:gd name="T3" fmla="*/ 2 h 3"/>
                <a:gd name="T4" fmla="*/ 5 w 12"/>
                <a:gd name="T5" fmla="*/ 3 h 3"/>
                <a:gd name="T6" fmla="*/ 12 w 12"/>
                <a:gd name="T7" fmla="*/ 1 h 3"/>
                <a:gd name="T8" fmla="*/ 8 w 12"/>
                <a:gd name="T9" fmla="*/ 0 h 3"/>
                <a:gd name="T10" fmla="*/ 3 w 12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">
                  <a:moveTo>
                    <a:pt x="3" y="2"/>
                  </a:moveTo>
                  <a:cubicBezTo>
                    <a:pt x="2" y="2"/>
                    <a:pt x="1" y="2"/>
                    <a:pt x="0" y="2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7" y="2"/>
                    <a:pt x="10" y="2"/>
                    <a:pt x="12" y="1"/>
                  </a:cubicBezTo>
                  <a:cubicBezTo>
                    <a:pt x="11" y="1"/>
                    <a:pt x="10" y="1"/>
                    <a:pt x="8" y="0"/>
                  </a:cubicBezTo>
                  <a:cubicBezTo>
                    <a:pt x="7" y="1"/>
                    <a:pt x="5" y="1"/>
                    <a:pt x="3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82" name="Freeform 276"/>
            <p:cNvSpPr>
              <a:spLocks/>
            </p:cNvSpPr>
            <p:nvPr userDrawn="1"/>
          </p:nvSpPr>
          <p:spPr bwMode="auto">
            <a:xfrm>
              <a:off x="-538163" y="5138738"/>
              <a:ext cx="3757613" cy="395288"/>
            </a:xfrm>
            <a:custGeom>
              <a:avLst/>
              <a:gdLst>
                <a:gd name="T0" fmla="*/ 184 w 1387"/>
                <a:gd name="T1" fmla="*/ 110 h 145"/>
                <a:gd name="T2" fmla="*/ 476 w 1387"/>
                <a:gd name="T3" fmla="*/ 65 h 145"/>
                <a:gd name="T4" fmla="*/ 705 w 1387"/>
                <a:gd name="T5" fmla="*/ 41 h 145"/>
                <a:gd name="T6" fmla="*/ 1113 w 1387"/>
                <a:gd name="T7" fmla="*/ 8 h 145"/>
                <a:gd name="T8" fmla="*/ 1271 w 1387"/>
                <a:gd name="T9" fmla="*/ 4 h 145"/>
                <a:gd name="T10" fmla="*/ 1279 w 1387"/>
                <a:gd name="T11" fmla="*/ 4 h 145"/>
                <a:gd name="T12" fmla="*/ 1285 w 1387"/>
                <a:gd name="T13" fmla="*/ 3 h 145"/>
                <a:gd name="T14" fmla="*/ 1293 w 1387"/>
                <a:gd name="T15" fmla="*/ 3 h 145"/>
                <a:gd name="T16" fmla="*/ 1298 w 1387"/>
                <a:gd name="T17" fmla="*/ 3 h 145"/>
                <a:gd name="T18" fmla="*/ 1304 w 1387"/>
                <a:gd name="T19" fmla="*/ 3 h 145"/>
                <a:gd name="T20" fmla="*/ 1308 w 1387"/>
                <a:gd name="T21" fmla="*/ 3 h 145"/>
                <a:gd name="T22" fmla="*/ 1312 w 1387"/>
                <a:gd name="T23" fmla="*/ 3 h 145"/>
                <a:gd name="T24" fmla="*/ 1324 w 1387"/>
                <a:gd name="T25" fmla="*/ 4 h 145"/>
                <a:gd name="T26" fmla="*/ 1381 w 1387"/>
                <a:gd name="T27" fmla="*/ 2 h 145"/>
                <a:gd name="T28" fmla="*/ 1387 w 1387"/>
                <a:gd name="T29" fmla="*/ 2 h 145"/>
                <a:gd name="T30" fmla="*/ 1366 w 1387"/>
                <a:gd name="T31" fmla="*/ 1 h 145"/>
                <a:gd name="T32" fmla="*/ 1364 w 1387"/>
                <a:gd name="T33" fmla="*/ 1 h 145"/>
                <a:gd name="T34" fmla="*/ 1304 w 1387"/>
                <a:gd name="T35" fmla="*/ 0 h 145"/>
                <a:gd name="T36" fmla="*/ 1301 w 1387"/>
                <a:gd name="T37" fmla="*/ 0 h 145"/>
                <a:gd name="T38" fmla="*/ 1300 w 1387"/>
                <a:gd name="T39" fmla="*/ 0 h 145"/>
                <a:gd name="T40" fmla="*/ 1299 w 1387"/>
                <a:gd name="T41" fmla="*/ 0 h 145"/>
                <a:gd name="T42" fmla="*/ 1289 w 1387"/>
                <a:gd name="T43" fmla="*/ 0 h 145"/>
                <a:gd name="T44" fmla="*/ 1285 w 1387"/>
                <a:gd name="T45" fmla="*/ 0 h 145"/>
                <a:gd name="T46" fmla="*/ 1276 w 1387"/>
                <a:gd name="T47" fmla="*/ 1 h 145"/>
                <a:gd name="T48" fmla="*/ 1272 w 1387"/>
                <a:gd name="T49" fmla="*/ 1 h 145"/>
                <a:gd name="T50" fmla="*/ 1264 w 1387"/>
                <a:gd name="T51" fmla="*/ 1 h 145"/>
                <a:gd name="T52" fmla="*/ 1113 w 1387"/>
                <a:gd name="T53" fmla="*/ 5 h 145"/>
                <a:gd name="T54" fmla="*/ 704 w 1387"/>
                <a:gd name="T55" fmla="*/ 38 h 145"/>
                <a:gd name="T56" fmla="*/ 476 w 1387"/>
                <a:gd name="T57" fmla="*/ 62 h 145"/>
                <a:gd name="T58" fmla="*/ 183 w 1387"/>
                <a:gd name="T59" fmla="*/ 107 h 145"/>
                <a:gd name="T60" fmla="*/ 82 w 1387"/>
                <a:gd name="T61" fmla="*/ 126 h 145"/>
                <a:gd name="T62" fmla="*/ 0 w 1387"/>
                <a:gd name="T63" fmla="*/ 142 h 145"/>
                <a:gd name="T64" fmla="*/ 0 w 1387"/>
                <a:gd name="T65" fmla="*/ 145 h 145"/>
                <a:gd name="T66" fmla="*/ 83 w 1387"/>
                <a:gd name="T67" fmla="*/ 129 h 145"/>
                <a:gd name="T68" fmla="*/ 184 w 1387"/>
                <a:gd name="T69" fmla="*/ 11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87" h="145">
                  <a:moveTo>
                    <a:pt x="184" y="110"/>
                  </a:moveTo>
                  <a:cubicBezTo>
                    <a:pt x="279" y="91"/>
                    <a:pt x="377" y="74"/>
                    <a:pt x="476" y="65"/>
                  </a:cubicBezTo>
                  <a:cubicBezTo>
                    <a:pt x="554" y="58"/>
                    <a:pt x="630" y="50"/>
                    <a:pt x="705" y="41"/>
                  </a:cubicBezTo>
                  <a:cubicBezTo>
                    <a:pt x="844" y="26"/>
                    <a:pt x="980" y="13"/>
                    <a:pt x="1113" y="8"/>
                  </a:cubicBezTo>
                  <a:cubicBezTo>
                    <a:pt x="1166" y="6"/>
                    <a:pt x="1218" y="4"/>
                    <a:pt x="1271" y="4"/>
                  </a:cubicBezTo>
                  <a:cubicBezTo>
                    <a:pt x="1273" y="4"/>
                    <a:pt x="1276" y="4"/>
                    <a:pt x="1279" y="4"/>
                  </a:cubicBezTo>
                  <a:cubicBezTo>
                    <a:pt x="1281" y="3"/>
                    <a:pt x="1283" y="3"/>
                    <a:pt x="1285" y="3"/>
                  </a:cubicBezTo>
                  <a:cubicBezTo>
                    <a:pt x="1287" y="3"/>
                    <a:pt x="1290" y="3"/>
                    <a:pt x="1293" y="3"/>
                  </a:cubicBezTo>
                  <a:cubicBezTo>
                    <a:pt x="1295" y="3"/>
                    <a:pt x="1297" y="3"/>
                    <a:pt x="1298" y="3"/>
                  </a:cubicBezTo>
                  <a:cubicBezTo>
                    <a:pt x="1300" y="3"/>
                    <a:pt x="1302" y="3"/>
                    <a:pt x="1304" y="3"/>
                  </a:cubicBezTo>
                  <a:cubicBezTo>
                    <a:pt x="1305" y="3"/>
                    <a:pt x="1307" y="3"/>
                    <a:pt x="1308" y="3"/>
                  </a:cubicBezTo>
                  <a:cubicBezTo>
                    <a:pt x="1310" y="3"/>
                    <a:pt x="1311" y="3"/>
                    <a:pt x="1312" y="3"/>
                  </a:cubicBezTo>
                  <a:cubicBezTo>
                    <a:pt x="1316" y="3"/>
                    <a:pt x="1320" y="4"/>
                    <a:pt x="1324" y="4"/>
                  </a:cubicBezTo>
                  <a:cubicBezTo>
                    <a:pt x="1343" y="3"/>
                    <a:pt x="1362" y="2"/>
                    <a:pt x="1381" y="2"/>
                  </a:cubicBezTo>
                  <a:cubicBezTo>
                    <a:pt x="1383" y="2"/>
                    <a:pt x="1385" y="2"/>
                    <a:pt x="1387" y="2"/>
                  </a:cubicBezTo>
                  <a:cubicBezTo>
                    <a:pt x="1380" y="2"/>
                    <a:pt x="1373" y="1"/>
                    <a:pt x="1366" y="1"/>
                  </a:cubicBezTo>
                  <a:cubicBezTo>
                    <a:pt x="1365" y="1"/>
                    <a:pt x="1365" y="1"/>
                    <a:pt x="1364" y="1"/>
                  </a:cubicBezTo>
                  <a:cubicBezTo>
                    <a:pt x="1344" y="1"/>
                    <a:pt x="1324" y="0"/>
                    <a:pt x="1304" y="0"/>
                  </a:cubicBezTo>
                  <a:cubicBezTo>
                    <a:pt x="1303" y="0"/>
                    <a:pt x="1302" y="0"/>
                    <a:pt x="1301" y="0"/>
                  </a:cubicBezTo>
                  <a:cubicBezTo>
                    <a:pt x="1300" y="0"/>
                    <a:pt x="1300" y="0"/>
                    <a:pt x="1300" y="0"/>
                  </a:cubicBezTo>
                  <a:cubicBezTo>
                    <a:pt x="1300" y="0"/>
                    <a:pt x="1299" y="0"/>
                    <a:pt x="1299" y="0"/>
                  </a:cubicBezTo>
                  <a:cubicBezTo>
                    <a:pt x="1295" y="0"/>
                    <a:pt x="1292" y="0"/>
                    <a:pt x="1289" y="0"/>
                  </a:cubicBezTo>
                  <a:cubicBezTo>
                    <a:pt x="1288" y="0"/>
                    <a:pt x="1286" y="0"/>
                    <a:pt x="1285" y="0"/>
                  </a:cubicBezTo>
                  <a:cubicBezTo>
                    <a:pt x="1282" y="0"/>
                    <a:pt x="1279" y="1"/>
                    <a:pt x="1276" y="1"/>
                  </a:cubicBezTo>
                  <a:cubicBezTo>
                    <a:pt x="1275" y="1"/>
                    <a:pt x="1273" y="1"/>
                    <a:pt x="1272" y="1"/>
                  </a:cubicBezTo>
                  <a:cubicBezTo>
                    <a:pt x="1269" y="1"/>
                    <a:pt x="1266" y="1"/>
                    <a:pt x="1264" y="1"/>
                  </a:cubicBezTo>
                  <a:cubicBezTo>
                    <a:pt x="1214" y="1"/>
                    <a:pt x="1164" y="3"/>
                    <a:pt x="1113" y="5"/>
                  </a:cubicBezTo>
                  <a:cubicBezTo>
                    <a:pt x="980" y="10"/>
                    <a:pt x="844" y="23"/>
                    <a:pt x="704" y="38"/>
                  </a:cubicBezTo>
                  <a:cubicBezTo>
                    <a:pt x="630" y="47"/>
                    <a:pt x="553" y="55"/>
                    <a:pt x="476" y="62"/>
                  </a:cubicBezTo>
                  <a:cubicBezTo>
                    <a:pt x="376" y="71"/>
                    <a:pt x="278" y="88"/>
                    <a:pt x="183" y="107"/>
                  </a:cubicBezTo>
                  <a:cubicBezTo>
                    <a:pt x="149" y="114"/>
                    <a:pt x="115" y="120"/>
                    <a:pt x="82" y="126"/>
                  </a:cubicBezTo>
                  <a:cubicBezTo>
                    <a:pt x="54" y="131"/>
                    <a:pt x="27" y="137"/>
                    <a:pt x="0" y="142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27" y="140"/>
                    <a:pt x="55" y="134"/>
                    <a:pt x="83" y="129"/>
                  </a:cubicBezTo>
                  <a:cubicBezTo>
                    <a:pt x="116" y="123"/>
                    <a:pt x="150" y="117"/>
                    <a:pt x="184" y="1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83" name="Freeform 277"/>
            <p:cNvSpPr>
              <a:spLocks/>
            </p:cNvSpPr>
            <p:nvPr userDrawn="1"/>
          </p:nvSpPr>
          <p:spPr bwMode="auto">
            <a:xfrm>
              <a:off x="5551488" y="5405438"/>
              <a:ext cx="6350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84" name="Freeform 278"/>
            <p:cNvSpPr>
              <a:spLocks/>
            </p:cNvSpPr>
            <p:nvPr userDrawn="1"/>
          </p:nvSpPr>
          <p:spPr bwMode="auto">
            <a:xfrm>
              <a:off x="3573462" y="5165725"/>
              <a:ext cx="30163" cy="7938"/>
            </a:xfrm>
            <a:custGeom>
              <a:avLst/>
              <a:gdLst>
                <a:gd name="T0" fmla="*/ 0 w 11"/>
                <a:gd name="T1" fmla="*/ 3 h 3"/>
                <a:gd name="T2" fmla="*/ 4 w 11"/>
                <a:gd name="T3" fmla="*/ 3 h 3"/>
                <a:gd name="T4" fmla="*/ 5 w 11"/>
                <a:gd name="T5" fmla="*/ 3 h 3"/>
                <a:gd name="T6" fmla="*/ 11 w 11"/>
                <a:gd name="T7" fmla="*/ 1 h 3"/>
                <a:gd name="T8" fmla="*/ 7 w 11"/>
                <a:gd name="T9" fmla="*/ 0 h 3"/>
                <a:gd name="T10" fmla="*/ 0 w 11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3"/>
                  </a:moveTo>
                  <a:cubicBezTo>
                    <a:pt x="1" y="3"/>
                    <a:pt x="3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2"/>
                    <a:pt x="9" y="2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  <a:cubicBezTo>
                    <a:pt x="5" y="1"/>
                    <a:pt x="2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85" name="Freeform 279"/>
            <p:cNvSpPr>
              <a:spLocks/>
            </p:cNvSpPr>
            <p:nvPr userDrawn="1"/>
          </p:nvSpPr>
          <p:spPr bwMode="auto">
            <a:xfrm>
              <a:off x="5795963" y="5340350"/>
              <a:ext cx="30163" cy="14288"/>
            </a:xfrm>
            <a:custGeom>
              <a:avLst/>
              <a:gdLst>
                <a:gd name="T0" fmla="*/ 7 w 11"/>
                <a:gd name="T1" fmla="*/ 0 h 5"/>
                <a:gd name="T2" fmla="*/ 0 w 11"/>
                <a:gd name="T3" fmla="*/ 3 h 5"/>
                <a:gd name="T4" fmla="*/ 4 w 11"/>
                <a:gd name="T5" fmla="*/ 5 h 5"/>
                <a:gd name="T6" fmla="*/ 11 w 11"/>
                <a:gd name="T7" fmla="*/ 2 h 5"/>
                <a:gd name="T8" fmla="*/ 7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7" y="0"/>
                  </a:moveTo>
                  <a:cubicBezTo>
                    <a:pt x="5" y="1"/>
                    <a:pt x="2" y="2"/>
                    <a:pt x="0" y="3"/>
                  </a:cubicBezTo>
                  <a:cubicBezTo>
                    <a:pt x="2" y="3"/>
                    <a:pt x="3" y="4"/>
                    <a:pt x="4" y="5"/>
                  </a:cubicBezTo>
                  <a:cubicBezTo>
                    <a:pt x="6" y="4"/>
                    <a:pt x="8" y="3"/>
                    <a:pt x="11" y="2"/>
                  </a:cubicBezTo>
                  <a:cubicBezTo>
                    <a:pt x="9" y="2"/>
                    <a:pt x="8" y="1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86" name="Freeform 280"/>
            <p:cNvSpPr>
              <a:spLocks/>
            </p:cNvSpPr>
            <p:nvPr userDrawn="1"/>
          </p:nvSpPr>
          <p:spPr bwMode="auto">
            <a:xfrm>
              <a:off x="3503612" y="5160963"/>
              <a:ext cx="34925" cy="4763"/>
            </a:xfrm>
            <a:custGeom>
              <a:avLst/>
              <a:gdLst>
                <a:gd name="T0" fmla="*/ 0 w 13"/>
                <a:gd name="T1" fmla="*/ 2 h 2"/>
                <a:gd name="T2" fmla="*/ 4 w 13"/>
                <a:gd name="T3" fmla="*/ 2 h 2"/>
                <a:gd name="T4" fmla="*/ 13 w 13"/>
                <a:gd name="T5" fmla="*/ 0 h 2"/>
                <a:gd name="T6" fmla="*/ 10 w 13"/>
                <a:gd name="T7" fmla="*/ 0 h 2"/>
                <a:gd name="T8" fmla="*/ 0 w 1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">
                  <a:moveTo>
                    <a:pt x="0" y="2"/>
                  </a:moveTo>
                  <a:cubicBezTo>
                    <a:pt x="2" y="2"/>
                    <a:pt x="3" y="2"/>
                    <a:pt x="4" y="2"/>
                  </a:cubicBezTo>
                  <a:cubicBezTo>
                    <a:pt x="7" y="2"/>
                    <a:pt x="10" y="1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7" y="1"/>
                    <a:pt x="4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87" name="Freeform 281"/>
            <p:cNvSpPr>
              <a:spLocks/>
            </p:cNvSpPr>
            <p:nvPr userDrawn="1"/>
          </p:nvSpPr>
          <p:spPr bwMode="auto">
            <a:xfrm>
              <a:off x="3471862" y="5157788"/>
              <a:ext cx="31750" cy="4763"/>
            </a:xfrm>
            <a:custGeom>
              <a:avLst/>
              <a:gdLst>
                <a:gd name="T0" fmla="*/ 0 w 12"/>
                <a:gd name="T1" fmla="*/ 2 h 2"/>
                <a:gd name="T2" fmla="*/ 2 w 12"/>
                <a:gd name="T3" fmla="*/ 2 h 2"/>
                <a:gd name="T4" fmla="*/ 12 w 12"/>
                <a:gd name="T5" fmla="*/ 0 h 2"/>
                <a:gd name="T6" fmla="*/ 11 w 12"/>
                <a:gd name="T7" fmla="*/ 0 h 2"/>
                <a:gd name="T8" fmla="*/ 0 w 1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cubicBezTo>
                    <a:pt x="1" y="2"/>
                    <a:pt x="2" y="2"/>
                    <a:pt x="2" y="2"/>
                  </a:cubicBezTo>
                  <a:cubicBezTo>
                    <a:pt x="6" y="1"/>
                    <a:pt x="9" y="1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7" y="1"/>
                    <a:pt x="3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88" name="Freeform 282"/>
            <p:cNvSpPr>
              <a:spLocks/>
            </p:cNvSpPr>
            <p:nvPr userDrawn="1"/>
          </p:nvSpPr>
          <p:spPr bwMode="auto">
            <a:xfrm>
              <a:off x="5854700" y="5121275"/>
              <a:ext cx="2747963" cy="265113"/>
            </a:xfrm>
            <a:custGeom>
              <a:avLst/>
              <a:gdLst>
                <a:gd name="T0" fmla="*/ 941 w 1014"/>
                <a:gd name="T1" fmla="*/ 67 h 97"/>
                <a:gd name="T2" fmla="*/ 530 w 1014"/>
                <a:gd name="T3" fmla="*/ 0 h 97"/>
                <a:gd name="T4" fmla="*/ 503 w 1014"/>
                <a:gd name="T5" fmla="*/ 0 h 97"/>
                <a:gd name="T6" fmla="*/ 204 w 1014"/>
                <a:gd name="T7" fmla="*/ 22 h 97"/>
                <a:gd name="T8" fmla="*/ 95 w 1014"/>
                <a:gd name="T9" fmla="*/ 42 h 97"/>
                <a:gd name="T10" fmla="*/ 0 w 1014"/>
                <a:gd name="T11" fmla="*/ 75 h 97"/>
                <a:gd name="T12" fmla="*/ 3 w 1014"/>
                <a:gd name="T13" fmla="*/ 77 h 97"/>
                <a:gd name="T14" fmla="*/ 96 w 1014"/>
                <a:gd name="T15" fmla="*/ 45 h 97"/>
                <a:gd name="T16" fmla="*/ 204 w 1014"/>
                <a:gd name="T17" fmla="*/ 24 h 97"/>
                <a:gd name="T18" fmla="*/ 503 w 1014"/>
                <a:gd name="T19" fmla="*/ 3 h 97"/>
                <a:gd name="T20" fmla="*/ 530 w 1014"/>
                <a:gd name="T21" fmla="*/ 3 h 97"/>
                <a:gd name="T22" fmla="*/ 940 w 1014"/>
                <a:gd name="T23" fmla="*/ 70 h 97"/>
                <a:gd name="T24" fmla="*/ 985 w 1014"/>
                <a:gd name="T25" fmla="*/ 86 h 97"/>
                <a:gd name="T26" fmla="*/ 1014 w 1014"/>
                <a:gd name="T27" fmla="*/ 97 h 97"/>
                <a:gd name="T28" fmla="*/ 1014 w 1014"/>
                <a:gd name="T29" fmla="*/ 94 h 97"/>
                <a:gd name="T30" fmla="*/ 987 w 1014"/>
                <a:gd name="T31" fmla="*/ 83 h 97"/>
                <a:gd name="T32" fmla="*/ 941 w 1014"/>
                <a:gd name="T33" fmla="*/ 6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4" h="97">
                  <a:moveTo>
                    <a:pt x="941" y="67"/>
                  </a:moveTo>
                  <a:cubicBezTo>
                    <a:pt x="819" y="25"/>
                    <a:pt x="690" y="3"/>
                    <a:pt x="530" y="0"/>
                  </a:cubicBezTo>
                  <a:cubicBezTo>
                    <a:pt x="521" y="0"/>
                    <a:pt x="512" y="0"/>
                    <a:pt x="503" y="0"/>
                  </a:cubicBezTo>
                  <a:cubicBezTo>
                    <a:pt x="405" y="0"/>
                    <a:pt x="294" y="10"/>
                    <a:pt x="204" y="22"/>
                  </a:cubicBezTo>
                  <a:cubicBezTo>
                    <a:pt x="164" y="27"/>
                    <a:pt x="127" y="33"/>
                    <a:pt x="95" y="42"/>
                  </a:cubicBezTo>
                  <a:cubicBezTo>
                    <a:pt x="61" y="52"/>
                    <a:pt x="31" y="64"/>
                    <a:pt x="0" y="75"/>
                  </a:cubicBezTo>
                  <a:cubicBezTo>
                    <a:pt x="1" y="76"/>
                    <a:pt x="2" y="77"/>
                    <a:pt x="3" y="77"/>
                  </a:cubicBezTo>
                  <a:cubicBezTo>
                    <a:pt x="33" y="66"/>
                    <a:pt x="63" y="54"/>
                    <a:pt x="96" y="45"/>
                  </a:cubicBezTo>
                  <a:cubicBezTo>
                    <a:pt x="127" y="36"/>
                    <a:pt x="164" y="30"/>
                    <a:pt x="204" y="24"/>
                  </a:cubicBezTo>
                  <a:cubicBezTo>
                    <a:pt x="295" y="13"/>
                    <a:pt x="405" y="3"/>
                    <a:pt x="503" y="3"/>
                  </a:cubicBezTo>
                  <a:cubicBezTo>
                    <a:pt x="512" y="3"/>
                    <a:pt x="521" y="3"/>
                    <a:pt x="530" y="3"/>
                  </a:cubicBezTo>
                  <a:cubicBezTo>
                    <a:pt x="689" y="6"/>
                    <a:pt x="818" y="28"/>
                    <a:pt x="940" y="70"/>
                  </a:cubicBezTo>
                  <a:cubicBezTo>
                    <a:pt x="955" y="75"/>
                    <a:pt x="970" y="80"/>
                    <a:pt x="985" y="86"/>
                  </a:cubicBezTo>
                  <a:cubicBezTo>
                    <a:pt x="995" y="89"/>
                    <a:pt x="1004" y="93"/>
                    <a:pt x="1014" y="97"/>
                  </a:cubicBezTo>
                  <a:cubicBezTo>
                    <a:pt x="1014" y="94"/>
                    <a:pt x="1014" y="94"/>
                    <a:pt x="1014" y="94"/>
                  </a:cubicBezTo>
                  <a:cubicBezTo>
                    <a:pt x="1005" y="90"/>
                    <a:pt x="996" y="86"/>
                    <a:pt x="987" y="83"/>
                  </a:cubicBezTo>
                  <a:cubicBezTo>
                    <a:pt x="972" y="77"/>
                    <a:pt x="956" y="72"/>
                    <a:pt x="941" y="6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89" name="Freeform 283"/>
            <p:cNvSpPr>
              <a:spLocks/>
            </p:cNvSpPr>
            <p:nvPr userDrawn="1"/>
          </p:nvSpPr>
          <p:spPr bwMode="auto">
            <a:xfrm>
              <a:off x="5632450" y="5394325"/>
              <a:ext cx="28575" cy="3175"/>
            </a:xfrm>
            <a:custGeom>
              <a:avLst/>
              <a:gdLst>
                <a:gd name="T0" fmla="*/ 2 w 10"/>
                <a:gd name="T1" fmla="*/ 0 h 1"/>
                <a:gd name="T2" fmla="*/ 0 w 10"/>
                <a:gd name="T3" fmla="*/ 0 h 1"/>
                <a:gd name="T4" fmla="*/ 9 w 10"/>
                <a:gd name="T5" fmla="*/ 1 h 1"/>
                <a:gd name="T6" fmla="*/ 10 w 10"/>
                <a:gd name="T7" fmla="*/ 1 h 1"/>
                <a:gd name="T8" fmla="*/ 2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7" y="1"/>
                    <a:pt x="5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90" name="Freeform 284"/>
            <p:cNvSpPr>
              <a:spLocks/>
            </p:cNvSpPr>
            <p:nvPr userDrawn="1"/>
          </p:nvSpPr>
          <p:spPr bwMode="auto">
            <a:xfrm>
              <a:off x="3706812" y="5184775"/>
              <a:ext cx="1816100" cy="258763"/>
            </a:xfrm>
            <a:custGeom>
              <a:avLst/>
              <a:gdLst>
                <a:gd name="T0" fmla="*/ 443 w 670"/>
                <a:gd name="T1" fmla="*/ 88 h 95"/>
                <a:gd name="T2" fmla="*/ 565 w 670"/>
                <a:gd name="T3" fmla="*/ 95 h 95"/>
                <a:gd name="T4" fmla="*/ 567 w 670"/>
                <a:gd name="T5" fmla="*/ 95 h 95"/>
                <a:gd name="T6" fmla="*/ 573 w 670"/>
                <a:gd name="T7" fmla="*/ 95 h 95"/>
                <a:gd name="T8" fmla="*/ 575 w 670"/>
                <a:gd name="T9" fmla="*/ 95 h 95"/>
                <a:gd name="T10" fmla="*/ 583 w 670"/>
                <a:gd name="T11" fmla="*/ 95 h 95"/>
                <a:gd name="T12" fmla="*/ 584 w 670"/>
                <a:gd name="T13" fmla="*/ 95 h 95"/>
                <a:gd name="T14" fmla="*/ 593 w 670"/>
                <a:gd name="T15" fmla="*/ 94 h 95"/>
                <a:gd name="T16" fmla="*/ 595 w 670"/>
                <a:gd name="T17" fmla="*/ 94 h 95"/>
                <a:gd name="T18" fmla="*/ 650 w 670"/>
                <a:gd name="T19" fmla="*/ 91 h 95"/>
                <a:gd name="T20" fmla="*/ 670 w 670"/>
                <a:gd name="T21" fmla="*/ 88 h 95"/>
                <a:gd name="T22" fmla="*/ 617 w 670"/>
                <a:gd name="T23" fmla="*/ 90 h 95"/>
                <a:gd name="T24" fmla="*/ 612 w 670"/>
                <a:gd name="T25" fmla="*/ 91 h 95"/>
                <a:gd name="T26" fmla="*/ 602 w 670"/>
                <a:gd name="T27" fmla="*/ 91 h 95"/>
                <a:gd name="T28" fmla="*/ 601 w 670"/>
                <a:gd name="T29" fmla="*/ 91 h 95"/>
                <a:gd name="T30" fmla="*/ 592 w 670"/>
                <a:gd name="T31" fmla="*/ 91 h 95"/>
                <a:gd name="T32" fmla="*/ 591 w 670"/>
                <a:gd name="T33" fmla="*/ 91 h 95"/>
                <a:gd name="T34" fmla="*/ 582 w 670"/>
                <a:gd name="T35" fmla="*/ 92 h 95"/>
                <a:gd name="T36" fmla="*/ 580 w 670"/>
                <a:gd name="T37" fmla="*/ 92 h 95"/>
                <a:gd name="T38" fmla="*/ 572 w 670"/>
                <a:gd name="T39" fmla="*/ 92 h 95"/>
                <a:gd name="T40" fmla="*/ 567 w 670"/>
                <a:gd name="T41" fmla="*/ 92 h 95"/>
                <a:gd name="T42" fmla="*/ 444 w 670"/>
                <a:gd name="T43" fmla="*/ 85 h 95"/>
                <a:gd name="T44" fmla="*/ 160 w 670"/>
                <a:gd name="T45" fmla="*/ 31 h 95"/>
                <a:gd name="T46" fmla="*/ 6 w 670"/>
                <a:gd name="T47" fmla="*/ 0 h 95"/>
                <a:gd name="T48" fmla="*/ 0 w 670"/>
                <a:gd name="T49" fmla="*/ 2 h 95"/>
                <a:gd name="T50" fmla="*/ 159 w 670"/>
                <a:gd name="T51" fmla="*/ 34 h 95"/>
                <a:gd name="T52" fmla="*/ 443 w 670"/>
                <a:gd name="T53" fmla="*/ 8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70" h="95">
                  <a:moveTo>
                    <a:pt x="443" y="88"/>
                  </a:moveTo>
                  <a:cubicBezTo>
                    <a:pt x="485" y="92"/>
                    <a:pt x="526" y="95"/>
                    <a:pt x="565" y="95"/>
                  </a:cubicBezTo>
                  <a:cubicBezTo>
                    <a:pt x="566" y="95"/>
                    <a:pt x="567" y="95"/>
                    <a:pt x="567" y="95"/>
                  </a:cubicBezTo>
                  <a:cubicBezTo>
                    <a:pt x="569" y="95"/>
                    <a:pt x="571" y="95"/>
                    <a:pt x="573" y="95"/>
                  </a:cubicBezTo>
                  <a:cubicBezTo>
                    <a:pt x="574" y="95"/>
                    <a:pt x="574" y="95"/>
                    <a:pt x="575" y="95"/>
                  </a:cubicBezTo>
                  <a:cubicBezTo>
                    <a:pt x="578" y="95"/>
                    <a:pt x="580" y="95"/>
                    <a:pt x="583" y="95"/>
                  </a:cubicBezTo>
                  <a:cubicBezTo>
                    <a:pt x="583" y="95"/>
                    <a:pt x="584" y="95"/>
                    <a:pt x="584" y="95"/>
                  </a:cubicBezTo>
                  <a:cubicBezTo>
                    <a:pt x="587" y="95"/>
                    <a:pt x="590" y="95"/>
                    <a:pt x="593" y="94"/>
                  </a:cubicBezTo>
                  <a:cubicBezTo>
                    <a:pt x="593" y="94"/>
                    <a:pt x="594" y="94"/>
                    <a:pt x="595" y="94"/>
                  </a:cubicBezTo>
                  <a:cubicBezTo>
                    <a:pt x="613" y="94"/>
                    <a:pt x="632" y="93"/>
                    <a:pt x="650" y="91"/>
                  </a:cubicBezTo>
                  <a:cubicBezTo>
                    <a:pt x="657" y="90"/>
                    <a:pt x="663" y="89"/>
                    <a:pt x="670" y="88"/>
                  </a:cubicBezTo>
                  <a:cubicBezTo>
                    <a:pt x="652" y="89"/>
                    <a:pt x="635" y="90"/>
                    <a:pt x="617" y="90"/>
                  </a:cubicBezTo>
                  <a:cubicBezTo>
                    <a:pt x="615" y="90"/>
                    <a:pt x="614" y="91"/>
                    <a:pt x="612" y="91"/>
                  </a:cubicBezTo>
                  <a:cubicBezTo>
                    <a:pt x="609" y="91"/>
                    <a:pt x="605" y="91"/>
                    <a:pt x="602" y="91"/>
                  </a:cubicBezTo>
                  <a:cubicBezTo>
                    <a:pt x="602" y="91"/>
                    <a:pt x="601" y="91"/>
                    <a:pt x="601" y="91"/>
                  </a:cubicBezTo>
                  <a:cubicBezTo>
                    <a:pt x="598" y="91"/>
                    <a:pt x="595" y="91"/>
                    <a:pt x="592" y="91"/>
                  </a:cubicBezTo>
                  <a:cubicBezTo>
                    <a:pt x="591" y="91"/>
                    <a:pt x="591" y="91"/>
                    <a:pt x="591" y="91"/>
                  </a:cubicBezTo>
                  <a:cubicBezTo>
                    <a:pt x="588" y="92"/>
                    <a:pt x="585" y="92"/>
                    <a:pt x="582" y="92"/>
                  </a:cubicBezTo>
                  <a:cubicBezTo>
                    <a:pt x="581" y="92"/>
                    <a:pt x="581" y="92"/>
                    <a:pt x="580" y="92"/>
                  </a:cubicBezTo>
                  <a:cubicBezTo>
                    <a:pt x="577" y="92"/>
                    <a:pt x="575" y="92"/>
                    <a:pt x="572" y="92"/>
                  </a:cubicBezTo>
                  <a:cubicBezTo>
                    <a:pt x="571" y="92"/>
                    <a:pt x="569" y="92"/>
                    <a:pt x="567" y="92"/>
                  </a:cubicBezTo>
                  <a:cubicBezTo>
                    <a:pt x="527" y="92"/>
                    <a:pt x="486" y="89"/>
                    <a:pt x="444" y="85"/>
                  </a:cubicBezTo>
                  <a:cubicBezTo>
                    <a:pt x="350" y="75"/>
                    <a:pt x="256" y="55"/>
                    <a:pt x="160" y="31"/>
                  </a:cubicBezTo>
                  <a:cubicBezTo>
                    <a:pt x="106" y="18"/>
                    <a:pt x="56" y="8"/>
                    <a:pt x="6" y="0"/>
                  </a:cubicBezTo>
                  <a:cubicBezTo>
                    <a:pt x="4" y="1"/>
                    <a:pt x="2" y="1"/>
                    <a:pt x="0" y="2"/>
                  </a:cubicBezTo>
                  <a:cubicBezTo>
                    <a:pt x="51" y="10"/>
                    <a:pt x="104" y="20"/>
                    <a:pt x="159" y="34"/>
                  </a:cubicBezTo>
                  <a:cubicBezTo>
                    <a:pt x="255" y="58"/>
                    <a:pt x="349" y="78"/>
                    <a:pt x="443" y="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91" name="Freeform 285"/>
            <p:cNvSpPr>
              <a:spLocks/>
            </p:cNvSpPr>
            <p:nvPr userDrawn="1"/>
          </p:nvSpPr>
          <p:spPr bwMode="auto">
            <a:xfrm>
              <a:off x="-492125" y="5143500"/>
              <a:ext cx="3797300" cy="412750"/>
            </a:xfrm>
            <a:custGeom>
              <a:avLst/>
              <a:gdLst>
                <a:gd name="T0" fmla="*/ 162 w 1402"/>
                <a:gd name="T1" fmla="*/ 126 h 151"/>
                <a:gd name="T2" fmla="*/ 459 w 1402"/>
                <a:gd name="T3" fmla="*/ 83 h 151"/>
                <a:gd name="T4" fmla="*/ 692 w 1402"/>
                <a:gd name="T5" fmla="*/ 58 h 151"/>
                <a:gd name="T6" fmla="*/ 1107 w 1402"/>
                <a:gd name="T7" fmla="*/ 16 h 151"/>
                <a:gd name="T8" fmla="*/ 1265 w 1402"/>
                <a:gd name="T9" fmla="*/ 6 h 151"/>
                <a:gd name="T10" fmla="*/ 1272 w 1402"/>
                <a:gd name="T11" fmla="*/ 6 h 151"/>
                <a:gd name="T12" fmla="*/ 1279 w 1402"/>
                <a:gd name="T13" fmla="*/ 6 h 151"/>
                <a:gd name="T14" fmla="*/ 1287 w 1402"/>
                <a:gd name="T15" fmla="*/ 5 h 151"/>
                <a:gd name="T16" fmla="*/ 1293 w 1402"/>
                <a:gd name="T17" fmla="*/ 5 h 151"/>
                <a:gd name="T18" fmla="*/ 1302 w 1402"/>
                <a:gd name="T19" fmla="*/ 5 h 151"/>
                <a:gd name="T20" fmla="*/ 1307 w 1402"/>
                <a:gd name="T21" fmla="*/ 5 h 151"/>
                <a:gd name="T22" fmla="*/ 1318 w 1402"/>
                <a:gd name="T23" fmla="*/ 4 h 151"/>
                <a:gd name="T24" fmla="*/ 1321 w 1402"/>
                <a:gd name="T25" fmla="*/ 4 h 151"/>
                <a:gd name="T26" fmla="*/ 1333 w 1402"/>
                <a:gd name="T27" fmla="*/ 4 h 151"/>
                <a:gd name="T28" fmla="*/ 1334 w 1402"/>
                <a:gd name="T29" fmla="*/ 4 h 151"/>
                <a:gd name="T30" fmla="*/ 1378 w 1402"/>
                <a:gd name="T31" fmla="*/ 1 h 151"/>
                <a:gd name="T32" fmla="*/ 1402 w 1402"/>
                <a:gd name="T33" fmla="*/ 1 h 151"/>
                <a:gd name="T34" fmla="*/ 1370 w 1402"/>
                <a:gd name="T35" fmla="*/ 0 h 151"/>
                <a:gd name="T36" fmla="*/ 1370 w 1402"/>
                <a:gd name="T37" fmla="*/ 0 h 151"/>
                <a:gd name="T38" fmla="*/ 1364 w 1402"/>
                <a:gd name="T39" fmla="*/ 0 h 151"/>
                <a:gd name="T40" fmla="*/ 1307 w 1402"/>
                <a:gd name="T41" fmla="*/ 2 h 151"/>
                <a:gd name="T42" fmla="*/ 1297 w 1402"/>
                <a:gd name="T43" fmla="*/ 2 h 151"/>
                <a:gd name="T44" fmla="*/ 1294 w 1402"/>
                <a:gd name="T45" fmla="*/ 2 h 151"/>
                <a:gd name="T46" fmla="*/ 1285 w 1402"/>
                <a:gd name="T47" fmla="*/ 2 h 151"/>
                <a:gd name="T48" fmla="*/ 1280 w 1402"/>
                <a:gd name="T49" fmla="*/ 3 h 151"/>
                <a:gd name="T50" fmla="*/ 1272 w 1402"/>
                <a:gd name="T51" fmla="*/ 3 h 151"/>
                <a:gd name="T52" fmla="*/ 1266 w 1402"/>
                <a:gd name="T53" fmla="*/ 3 h 151"/>
                <a:gd name="T54" fmla="*/ 1259 w 1402"/>
                <a:gd name="T55" fmla="*/ 4 h 151"/>
                <a:gd name="T56" fmla="*/ 1107 w 1402"/>
                <a:gd name="T57" fmla="*/ 13 h 151"/>
                <a:gd name="T58" fmla="*/ 691 w 1402"/>
                <a:gd name="T59" fmla="*/ 55 h 151"/>
                <a:gd name="T60" fmla="*/ 459 w 1402"/>
                <a:gd name="T61" fmla="*/ 80 h 151"/>
                <a:gd name="T62" fmla="*/ 161 w 1402"/>
                <a:gd name="T63" fmla="*/ 123 h 151"/>
                <a:gd name="T64" fmla="*/ 58 w 1402"/>
                <a:gd name="T65" fmla="*/ 142 h 151"/>
                <a:gd name="T66" fmla="*/ 0 w 1402"/>
                <a:gd name="T67" fmla="*/ 151 h 151"/>
                <a:gd name="T68" fmla="*/ 18 w 1402"/>
                <a:gd name="T69" fmla="*/ 151 h 151"/>
                <a:gd name="T70" fmla="*/ 59 w 1402"/>
                <a:gd name="T71" fmla="*/ 144 h 151"/>
                <a:gd name="T72" fmla="*/ 162 w 1402"/>
                <a:gd name="T73" fmla="*/ 12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2" h="151">
                  <a:moveTo>
                    <a:pt x="162" y="126"/>
                  </a:moveTo>
                  <a:cubicBezTo>
                    <a:pt x="259" y="108"/>
                    <a:pt x="359" y="91"/>
                    <a:pt x="459" y="83"/>
                  </a:cubicBezTo>
                  <a:cubicBezTo>
                    <a:pt x="539" y="76"/>
                    <a:pt x="616" y="67"/>
                    <a:pt x="692" y="58"/>
                  </a:cubicBezTo>
                  <a:cubicBezTo>
                    <a:pt x="834" y="41"/>
                    <a:pt x="971" y="25"/>
                    <a:pt x="1107" y="16"/>
                  </a:cubicBezTo>
                  <a:cubicBezTo>
                    <a:pt x="1160" y="13"/>
                    <a:pt x="1213" y="9"/>
                    <a:pt x="1265" y="6"/>
                  </a:cubicBezTo>
                  <a:cubicBezTo>
                    <a:pt x="1268" y="6"/>
                    <a:pt x="1270" y="6"/>
                    <a:pt x="1272" y="6"/>
                  </a:cubicBezTo>
                  <a:cubicBezTo>
                    <a:pt x="1275" y="6"/>
                    <a:pt x="1277" y="6"/>
                    <a:pt x="1279" y="6"/>
                  </a:cubicBezTo>
                  <a:cubicBezTo>
                    <a:pt x="1282" y="6"/>
                    <a:pt x="1284" y="5"/>
                    <a:pt x="1287" y="5"/>
                  </a:cubicBezTo>
                  <a:cubicBezTo>
                    <a:pt x="1289" y="5"/>
                    <a:pt x="1291" y="5"/>
                    <a:pt x="1293" y="5"/>
                  </a:cubicBezTo>
                  <a:cubicBezTo>
                    <a:pt x="1296" y="5"/>
                    <a:pt x="1299" y="5"/>
                    <a:pt x="1302" y="5"/>
                  </a:cubicBezTo>
                  <a:cubicBezTo>
                    <a:pt x="1304" y="5"/>
                    <a:pt x="1305" y="5"/>
                    <a:pt x="1307" y="5"/>
                  </a:cubicBezTo>
                  <a:cubicBezTo>
                    <a:pt x="1310" y="4"/>
                    <a:pt x="1314" y="4"/>
                    <a:pt x="1318" y="4"/>
                  </a:cubicBezTo>
                  <a:cubicBezTo>
                    <a:pt x="1319" y="4"/>
                    <a:pt x="1320" y="4"/>
                    <a:pt x="1321" y="4"/>
                  </a:cubicBezTo>
                  <a:cubicBezTo>
                    <a:pt x="1325" y="4"/>
                    <a:pt x="1329" y="4"/>
                    <a:pt x="1333" y="4"/>
                  </a:cubicBezTo>
                  <a:cubicBezTo>
                    <a:pt x="1334" y="4"/>
                    <a:pt x="1334" y="4"/>
                    <a:pt x="1334" y="4"/>
                  </a:cubicBezTo>
                  <a:cubicBezTo>
                    <a:pt x="1348" y="3"/>
                    <a:pt x="1363" y="2"/>
                    <a:pt x="1378" y="1"/>
                  </a:cubicBezTo>
                  <a:cubicBezTo>
                    <a:pt x="1386" y="1"/>
                    <a:pt x="1394" y="1"/>
                    <a:pt x="1402" y="1"/>
                  </a:cubicBezTo>
                  <a:cubicBezTo>
                    <a:pt x="1392" y="0"/>
                    <a:pt x="1381" y="0"/>
                    <a:pt x="1370" y="0"/>
                  </a:cubicBezTo>
                  <a:cubicBezTo>
                    <a:pt x="1370" y="0"/>
                    <a:pt x="1370" y="0"/>
                    <a:pt x="1370" y="0"/>
                  </a:cubicBezTo>
                  <a:cubicBezTo>
                    <a:pt x="1368" y="0"/>
                    <a:pt x="1366" y="0"/>
                    <a:pt x="1364" y="0"/>
                  </a:cubicBezTo>
                  <a:cubicBezTo>
                    <a:pt x="1345" y="0"/>
                    <a:pt x="1326" y="1"/>
                    <a:pt x="1307" y="2"/>
                  </a:cubicBezTo>
                  <a:cubicBezTo>
                    <a:pt x="1304" y="2"/>
                    <a:pt x="1300" y="2"/>
                    <a:pt x="1297" y="2"/>
                  </a:cubicBezTo>
                  <a:cubicBezTo>
                    <a:pt x="1296" y="2"/>
                    <a:pt x="1295" y="2"/>
                    <a:pt x="1294" y="2"/>
                  </a:cubicBezTo>
                  <a:cubicBezTo>
                    <a:pt x="1291" y="2"/>
                    <a:pt x="1288" y="2"/>
                    <a:pt x="1285" y="2"/>
                  </a:cubicBezTo>
                  <a:cubicBezTo>
                    <a:pt x="1283" y="3"/>
                    <a:pt x="1281" y="3"/>
                    <a:pt x="1280" y="3"/>
                  </a:cubicBezTo>
                  <a:cubicBezTo>
                    <a:pt x="1277" y="3"/>
                    <a:pt x="1275" y="3"/>
                    <a:pt x="1272" y="3"/>
                  </a:cubicBezTo>
                  <a:cubicBezTo>
                    <a:pt x="1270" y="3"/>
                    <a:pt x="1268" y="3"/>
                    <a:pt x="1266" y="3"/>
                  </a:cubicBezTo>
                  <a:cubicBezTo>
                    <a:pt x="1264" y="3"/>
                    <a:pt x="1261" y="4"/>
                    <a:pt x="1259" y="4"/>
                  </a:cubicBezTo>
                  <a:cubicBezTo>
                    <a:pt x="1208" y="6"/>
                    <a:pt x="1157" y="10"/>
                    <a:pt x="1107" y="13"/>
                  </a:cubicBezTo>
                  <a:cubicBezTo>
                    <a:pt x="971" y="22"/>
                    <a:pt x="833" y="38"/>
                    <a:pt x="691" y="55"/>
                  </a:cubicBezTo>
                  <a:cubicBezTo>
                    <a:pt x="616" y="64"/>
                    <a:pt x="538" y="73"/>
                    <a:pt x="459" y="80"/>
                  </a:cubicBezTo>
                  <a:cubicBezTo>
                    <a:pt x="358" y="88"/>
                    <a:pt x="258" y="105"/>
                    <a:pt x="161" y="123"/>
                  </a:cubicBezTo>
                  <a:cubicBezTo>
                    <a:pt x="126" y="130"/>
                    <a:pt x="92" y="136"/>
                    <a:pt x="58" y="142"/>
                  </a:cubicBezTo>
                  <a:cubicBezTo>
                    <a:pt x="38" y="145"/>
                    <a:pt x="19" y="148"/>
                    <a:pt x="0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31" y="149"/>
                    <a:pt x="45" y="147"/>
                    <a:pt x="59" y="144"/>
                  </a:cubicBezTo>
                  <a:cubicBezTo>
                    <a:pt x="92" y="139"/>
                    <a:pt x="127" y="133"/>
                    <a:pt x="162" y="1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92" name="Freeform 286"/>
            <p:cNvSpPr>
              <a:spLocks/>
            </p:cNvSpPr>
            <p:nvPr userDrawn="1"/>
          </p:nvSpPr>
          <p:spPr bwMode="auto">
            <a:xfrm>
              <a:off x="3638550" y="5173663"/>
              <a:ext cx="33338" cy="7938"/>
            </a:xfrm>
            <a:custGeom>
              <a:avLst/>
              <a:gdLst>
                <a:gd name="T0" fmla="*/ 0 w 12"/>
                <a:gd name="T1" fmla="*/ 3 h 3"/>
                <a:gd name="T2" fmla="*/ 6 w 12"/>
                <a:gd name="T3" fmla="*/ 3 h 3"/>
                <a:gd name="T4" fmla="*/ 9 w 12"/>
                <a:gd name="T5" fmla="*/ 2 h 3"/>
                <a:gd name="T6" fmla="*/ 12 w 12"/>
                <a:gd name="T7" fmla="*/ 1 h 3"/>
                <a:gd name="T8" fmla="*/ 7 w 12"/>
                <a:gd name="T9" fmla="*/ 0 h 3"/>
                <a:gd name="T10" fmla="*/ 0 w 1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2" y="3"/>
                    <a:pt x="4" y="3"/>
                    <a:pt x="6" y="3"/>
                  </a:cubicBezTo>
                  <a:cubicBezTo>
                    <a:pt x="7" y="3"/>
                    <a:pt x="8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1" y="1"/>
                    <a:pt x="9" y="1"/>
                    <a:pt x="7" y="0"/>
                  </a:cubicBezTo>
                  <a:cubicBezTo>
                    <a:pt x="5" y="1"/>
                    <a:pt x="2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93" name="Freeform 287"/>
            <p:cNvSpPr>
              <a:spLocks/>
            </p:cNvSpPr>
            <p:nvPr userDrawn="1"/>
          </p:nvSpPr>
          <p:spPr bwMode="auto">
            <a:xfrm>
              <a:off x="5826125" y="5332413"/>
              <a:ext cx="26988" cy="11113"/>
            </a:xfrm>
            <a:custGeom>
              <a:avLst/>
              <a:gdLst>
                <a:gd name="T0" fmla="*/ 4 w 10"/>
                <a:gd name="T1" fmla="*/ 4 h 4"/>
                <a:gd name="T2" fmla="*/ 10 w 10"/>
                <a:gd name="T3" fmla="*/ 2 h 4"/>
                <a:gd name="T4" fmla="*/ 7 w 10"/>
                <a:gd name="T5" fmla="*/ 0 h 4"/>
                <a:gd name="T6" fmla="*/ 0 w 10"/>
                <a:gd name="T7" fmla="*/ 2 h 4"/>
                <a:gd name="T8" fmla="*/ 4 w 10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4" y="4"/>
                  </a:moveTo>
                  <a:cubicBezTo>
                    <a:pt x="6" y="3"/>
                    <a:pt x="8" y="2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1" y="3"/>
                    <a:pt x="2" y="3"/>
                    <a:pt x="4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94" name="Freeform 288"/>
            <p:cNvSpPr>
              <a:spLocks/>
            </p:cNvSpPr>
            <p:nvPr userDrawn="1"/>
          </p:nvSpPr>
          <p:spPr bwMode="auto">
            <a:xfrm>
              <a:off x="5657850" y="5386388"/>
              <a:ext cx="30163" cy="6350"/>
            </a:xfrm>
            <a:custGeom>
              <a:avLst/>
              <a:gdLst>
                <a:gd name="T0" fmla="*/ 8 w 11"/>
                <a:gd name="T1" fmla="*/ 2 h 2"/>
                <a:gd name="T2" fmla="*/ 11 w 11"/>
                <a:gd name="T3" fmla="*/ 1 h 2"/>
                <a:gd name="T4" fmla="*/ 4 w 11"/>
                <a:gd name="T5" fmla="*/ 0 h 2"/>
                <a:gd name="T6" fmla="*/ 0 w 11"/>
                <a:gd name="T7" fmla="*/ 1 h 2"/>
                <a:gd name="T8" fmla="*/ 8 w 1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8" y="2"/>
                  </a:moveTo>
                  <a:cubicBezTo>
                    <a:pt x="9" y="2"/>
                    <a:pt x="10" y="2"/>
                    <a:pt x="11" y="1"/>
                  </a:cubicBezTo>
                  <a:cubicBezTo>
                    <a:pt x="8" y="1"/>
                    <a:pt x="6" y="1"/>
                    <a:pt x="4" y="0"/>
                  </a:cubicBezTo>
                  <a:cubicBezTo>
                    <a:pt x="3" y="0"/>
                    <a:pt x="2" y="1"/>
                    <a:pt x="0" y="1"/>
                  </a:cubicBezTo>
                  <a:cubicBezTo>
                    <a:pt x="3" y="1"/>
                    <a:pt x="5" y="2"/>
                    <a:pt x="8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95" name="Freeform 289"/>
            <p:cNvSpPr>
              <a:spLocks/>
            </p:cNvSpPr>
            <p:nvPr userDrawn="1"/>
          </p:nvSpPr>
          <p:spPr bwMode="auto">
            <a:xfrm>
              <a:off x="3438525" y="5157788"/>
              <a:ext cx="14288" cy="3175"/>
            </a:xfrm>
            <a:custGeom>
              <a:avLst/>
              <a:gdLst>
                <a:gd name="T0" fmla="*/ 1 w 5"/>
                <a:gd name="T1" fmla="*/ 1 h 1"/>
                <a:gd name="T2" fmla="*/ 5 w 5"/>
                <a:gd name="T3" fmla="*/ 0 h 1"/>
                <a:gd name="T4" fmla="*/ 0 w 5"/>
                <a:gd name="T5" fmla="*/ 1 h 1"/>
                <a:gd name="T6" fmla="*/ 1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1"/>
                  </a:moveTo>
                  <a:cubicBezTo>
                    <a:pt x="2" y="1"/>
                    <a:pt x="4" y="1"/>
                    <a:pt x="5" y="0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96" name="Freeform 290"/>
            <p:cNvSpPr>
              <a:spLocks/>
            </p:cNvSpPr>
            <p:nvPr userDrawn="1"/>
          </p:nvSpPr>
          <p:spPr bwMode="auto">
            <a:xfrm>
              <a:off x="3675062" y="5180013"/>
              <a:ext cx="31750" cy="7938"/>
            </a:xfrm>
            <a:custGeom>
              <a:avLst/>
              <a:gdLst>
                <a:gd name="T0" fmla="*/ 0 w 12"/>
                <a:gd name="T1" fmla="*/ 2 h 3"/>
                <a:gd name="T2" fmla="*/ 6 w 12"/>
                <a:gd name="T3" fmla="*/ 3 h 3"/>
                <a:gd name="T4" fmla="*/ 12 w 12"/>
                <a:gd name="T5" fmla="*/ 1 h 3"/>
                <a:gd name="T6" fmla="*/ 6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4" y="3"/>
                    <a:pt x="6" y="3"/>
                  </a:cubicBezTo>
                  <a:cubicBezTo>
                    <a:pt x="8" y="2"/>
                    <a:pt x="10" y="2"/>
                    <a:pt x="12" y="1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97" name="Freeform 291"/>
            <p:cNvSpPr>
              <a:spLocks/>
            </p:cNvSpPr>
            <p:nvPr userDrawn="1"/>
          </p:nvSpPr>
          <p:spPr bwMode="auto">
            <a:xfrm>
              <a:off x="3606800" y="5170488"/>
              <a:ext cx="31750" cy="9525"/>
            </a:xfrm>
            <a:custGeom>
              <a:avLst/>
              <a:gdLst>
                <a:gd name="T0" fmla="*/ 0 w 12"/>
                <a:gd name="T1" fmla="*/ 2 h 3"/>
                <a:gd name="T2" fmla="*/ 5 w 12"/>
                <a:gd name="T3" fmla="*/ 3 h 3"/>
                <a:gd name="T4" fmla="*/ 7 w 12"/>
                <a:gd name="T5" fmla="*/ 2 h 3"/>
                <a:gd name="T6" fmla="*/ 12 w 12"/>
                <a:gd name="T7" fmla="*/ 0 h 3"/>
                <a:gd name="T8" fmla="*/ 7 w 12"/>
                <a:gd name="T9" fmla="*/ 0 h 3"/>
                <a:gd name="T10" fmla="*/ 0 w 12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4" y="3"/>
                    <a:pt x="5" y="3"/>
                  </a:cubicBezTo>
                  <a:cubicBezTo>
                    <a:pt x="6" y="3"/>
                    <a:pt x="7" y="2"/>
                    <a:pt x="7" y="2"/>
                  </a:cubicBezTo>
                  <a:cubicBezTo>
                    <a:pt x="9" y="2"/>
                    <a:pt x="10" y="1"/>
                    <a:pt x="12" y="0"/>
                  </a:cubicBezTo>
                  <a:cubicBezTo>
                    <a:pt x="10" y="0"/>
                    <a:pt x="9" y="0"/>
                    <a:pt x="7" y="0"/>
                  </a:cubicBezTo>
                  <a:cubicBezTo>
                    <a:pt x="5" y="1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98" name="Freeform 292"/>
            <p:cNvSpPr>
              <a:spLocks/>
            </p:cNvSpPr>
            <p:nvPr userDrawn="1"/>
          </p:nvSpPr>
          <p:spPr bwMode="auto">
            <a:xfrm>
              <a:off x="3538537" y="5162550"/>
              <a:ext cx="33338" cy="7938"/>
            </a:xfrm>
            <a:custGeom>
              <a:avLst/>
              <a:gdLst>
                <a:gd name="T0" fmla="*/ 0 w 12"/>
                <a:gd name="T1" fmla="*/ 2 h 3"/>
                <a:gd name="T2" fmla="*/ 5 w 12"/>
                <a:gd name="T3" fmla="*/ 3 h 3"/>
                <a:gd name="T4" fmla="*/ 12 w 12"/>
                <a:gd name="T5" fmla="*/ 0 h 3"/>
                <a:gd name="T6" fmla="*/ 9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3" y="2"/>
                    <a:pt x="5" y="3"/>
                  </a:cubicBezTo>
                  <a:cubicBezTo>
                    <a:pt x="7" y="2"/>
                    <a:pt x="10" y="1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6" y="1"/>
                    <a:pt x="3" y="2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99" name="Freeform 293"/>
            <p:cNvSpPr>
              <a:spLocks/>
            </p:cNvSpPr>
            <p:nvPr userDrawn="1"/>
          </p:nvSpPr>
          <p:spPr bwMode="auto">
            <a:xfrm>
              <a:off x="5688013" y="5378450"/>
              <a:ext cx="26988" cy="7938"/>
            </a:xfrm>
            <a:custGeom>
              <a:avLst/>
              <a:gdLst>
                <a:gd name="T0" fmla="*/ 4 w 10"/>
                <a:gd name="T1" fmla="*/ 0 h 3"/>
                <a:gd name="T2" fmla="*/ 0 w 10"/>
                <a:gd name="T3" fmla="*/ 1 h 3"/>
                <a:gd name="T4" fmla="*/ 6 w 10"/>
                <a:gd name="T5" fmla="*/ 3 h 3"/>
                <a:gd name="T6" fmla="*/ 10 w 10"/>
                <a:gd name="T7" fmla="*/ 2 h 3"/>
                <a:gd name="T8" fmla="*/ 4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8" y="2"/>
                    <a:pt x="9" y="2"/>
                    <a:pt x="10" y="2"/>
                  </a:cubicBezTo>
                  <a:cubicBezTo>
                    <a:pt x="8" y="1"/>
                    <a:pt x="6" y="1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00" name="Freeform 294"/>
            <p:cNvSpPr>
              <a:spLocks/>
            </p:cNvSpPr>
            <p:nvPr userDrawn="1"/>
          </p:nvSpPr>
          <p:spPr bwMode="auto">
            <a:xfrm>
              <a:off x="5768975" y="5351463"/>
              <a:ext cx="26988" cy="11113"/>
            </a:xfrm>
            <a:custGeom>
              <a:avLst/>
              <a:gdLst>
                <a:gd name="T0" fmla="*/ 6 w 10"/>
                <a:gd name="T1" fmla="*/ 0 h 4"/>
                <a:gd name="T2" fmla="*/ 0 w 10"/>
                <a:gd name="T3" fmla="*/ 2 h 4"/>
                <a:gd name="T4" fmla="*/ 5 w 10"/>
                <a:gd name="T5" fmla="*/ 4 h 4"/>
                <a:gd name="T6" fmla="*/ 10 w 10"/>
                <a:gd name="T7" fmla="*/ 2 h 4"/>
                <a:gd name="T8" fmla="*/ 6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6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1" y="3"/>
                    <a:pt x="3" y="3"/>
                    <a:pt x="5" y="4"/>
                  </a:cubicBezTo>
                  <a:cubicBezTo>
                    <a:pt x="6" y="3"/>
                    <a:pt x="8" y="3"/>
                    <a:pt x="10" y="2"/>
                  </a:cubicBezTo>
                  <a:cubicBezTo>
                    <a:pt x="9" y="1"/>
                    <a:pt x="7" y="1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01" name="Freeform 295"/>
            <p:cNvSpPr>
              <a:spLocks/>
            </p:cNvSpPr>
            <p:nvPr userDrawn="1"/>
          </p:nvSpPr>
          <p:spPr bwMode="auto">
            <a:xfrm>
              <a:off x="5741988" y="5362575"/>
              <a:ext cx="26988" cy="7938"/>
            </a:xfrm>
            <a:custGeom>
              <a:avLst/>
              <a:gdLst>
                <a:gd name="T0" fmla="*/ 5 w 10"/>
                <a:gd name="T1" fmla="*/ 0 h 3"/>
                <a:gd name="T2" fmla="*/ 0 w 10"/>
                <a:gd name="T3" fmla="*/ 1 h 3"/>
                <a:gd name="T4" fmla="*/ 5 w 10"/>
                <a:gd name="T5" fmla="*/ 3 h 3"/>
                <a:gd name="T6" fmla="*/ 10 w 10"/>
                <a:gd name="T7" fmla="*/ 1 h 3"/>
                <a:gd name="T8" fmla="*/ 5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1" y="2"/>
                    <a:pt x="3" y="2"/>
                    <a:pt x="5" y="3"/>
                  </a:cubicBezTo>
                  <a:cubicBezTo>
                    <a:pt x="6" y="2"/>
                    <a:pt x="8" y="2"/>
                    <a:pt x="10" y="1"/>
                  </a:cubicBezTo>
                  <a:cubicBezTo>
                    <a:pt x="8" y="1"/>
                    <a:pt x="7" y="0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02" name="Freeform 296"/>
            <p:cNvSpPr>
              <a:spLocks/>
            </p:cNvSpPr>
            <p:nvPr userDrawn="1"/>
          </p:nvSpPr>
          <p:spPr bwMode="auto">
            <a:xfrm>
              <a:off x="5715000" y="5370513"/>
              <a:ext cx="26988" cy="7938"/>
            </a:xfrm>
            <a:custGeom>
              <a:avLst/>
              <a:gdLst>
                <a:gd name="T0" fmla="*/ 4 w 10"/>
                <a:gd name="T1" fmla="*/ 0 h 3"/>
                <a:gd name="T2" fmla="*/ 0 w 10"/>
                <a:gd name="T3" fmla="*/ 2 h 3"/>
                <a:gd name="T4" fmla="*/ 5 w 10"/>
                <a:gd name="T5" fmla="*/ 3 h 3"/>
                <a:gd name="T6" fmla="*/ 10 w 10"/>
                <a:gd name="T7" fmla="*/ 2 h 3"/>
                <a:gd name="T8" fmla="*/ 4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4" y="0"/>
                  </a:moveTo>
                  <a:cubicBezTo>
                    <a:pt x="3" y="1"/>
                    <a:pt x="1" y="1"/>
                    <a:pt x="0" y="2"/>
                  </a:cubicBezTo>
                  <a:cubicBezTo>
                    <a:pt x="2" y="2"/>
                    <a:pt x="3" y="2"/>
                    <a:pt x="5" y="3"/>
                  </a:cubicBezTo>
                  <a:cubicBezTo>
                    <a:pt x="7" y="3"/>
                    <a:pt x="8" y="2"/>
                    <a:pt x="10" y="2"/>
                  </a:cubicBezTo>
                  <a:cubicBezTo>
                    <a:pt x="8" y="1"/>
                    <a:pt x="6" y="1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03" name="Freeform 297"/>
            <p:cNvSpPr>
              <a:spLocks/>
            </p:cNvSpPr>
            <p:nvPr userDrawn="1"/>
          </p:nvSpPr>
          <p:spPr bwMode="auto">
            <a:xfrm>
              <a:off x="5603875" y="5400675"/>
              <a:ext cx="12700" cy="3175"/>
            </a:xfrm>
            <a:custGeom>
              <a:avLst/>
              <a:gdLst>
                <a:gd name="T0" fmla="*/ 1 w 5"/>
                <a:gd name="T1" fmla="*/ 0 h 1"/>
                <a:gd name="T2" fmla="*/ 0 w 5"/>
                <a:gd name="T3" fmla="*/ 1 h 1"/>
                <a:gd name="T4" fmla="*/ 5 w 5"/>
                <a:gd name="T5" fmla="*/ 1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2" y="1"/>
                    <a:pt x="4" y="1"/>
                    <a:pt x="5" y="1"/>
                  </a:cubicBezTo>
                  <a:cubicBezTo>
                    <a:pt x="4" y="1"/>
                    <a:pt x="3" y="1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04" name="Freeform 298"/>
            <p:cNvSpPr>
              <a:spLocks/>
            </p:cNvSpPr>
            <p:nvPr userDrawn="1"/>
          </p:nvSpPr>
          <p:spPr bwMode="auto">
            <a:xfrm>
              <a:off x="3611562" y="5154613"/>
              <a:ext cx="33338" cy="7938"/>
            </a:xfrm>
            <a:custGeom>
              <a:avLst/>
              <a:gdLst>
                <a:gd name="T0" fmla="*/ 0 w 12"/>
                <a:gd name="T1" fmla="*/ 2 h 3"/>
                <a:gd name="T2" fmla="*/ 5 w 12"/>
                <a:gd name="T3" fmla="*/ 3 h 3"/>
                <a:gd name="T4" fmla="*/ 12 w 12"/>
                <a:gd name="T5" fmla="*/ 0 h 3"/>
                <a:gd name="T6" fmla="*/ 9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3"/>
                    <a:pt x="3" y="3"/>
                    <a:pt x="5" y="3"/>
                  </a:cubicBezTo>
                  <a:cubicBezTo>
                    <a:pt x="7" y="2"/>
                    <a:pt x="10" y="1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6" y="1"/>
                    <a:pt x="3" y="2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05" name="Freeform 299"/>
            <p:cNvSpPr>
              <a:spLocks/>
            </p:cNvSpPr>
            <p:nvPr userDrawn="1"/>
          </p:nvSpPr>
          <p:spPr bwMode="auto">
            <a:xfrm>
              <a:off x="5853113" y="5345113"/>
              <a:ext cx="26988" cy="11113"/>
            </a:xfrm>
            <a:custGeom>
              <a:avLst/>
              <a:gdLst>
                <a:gd name="T0" fmla="*/ 4 w 10"/>
                <a:gd name="T1" fmla="*/ 4 h 4"/>
                <a:gd name="T2" fmla="*/ 10 w 10"/>
                <a:gd name="T3" fmla="*/ 2 h 4"/>
                <a:gd name="T4" fmla="*/ 7 w 10"/>
                <a:gd name="T5" fmla="*/ 0 h 4"/>
                <a:gd name="T6" fmla="*/ 0 w 10"/>
                <a:gd name="T7" fmla="*/ 2 h 4"/>
                <a:gd name="T8" fmla="*/ 4 w 10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4" y="4"/>
                  </a:moveTo>
                  <a:cubicBezTo>
                    <a:pt x="6" y="4"/>
                    <a:pt x="8" y="3"/>
                    <a:pt x="10" y="2"/>
                  </a:cubicBezTo>
                  <a:cubicBezTo>
                    <a:pt x="9" y="2"/>
                    <a:pt x="8" y="1"/>
                    <a:pt x="7" y="0"/>
                  </a:cubicBezTo>
                  <a:cubicBezTo>
                    <a:pt x="4" y="1"/>
                    <a:pt x="2" y="2"/>
                    <a:pt x="0" y="2"/>
                  </a:cubicBezTo>
                  <a:cubicBezTo>
                    <a:pt x="1" y="3"/>
                    <a:pt x="3" y="4"/>
                    <a:pt x="4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06" name="Freeform 300"/>
            <p:cNvSpPr>
              <a:spLocks/>
            </p:cNvSpPr>
            <p:nvPr userDrawn="1"/>
          </p:nvSpPr>
          <p:spPr bwMode="auto">
            <a:xfrm>
              <a:off x="3544887" y="5149850"/>
              <a:ext cx="31750" cy="7938"/>
            </a:xfrm>
            <a:custGeom>
              <a:avLst/>
              <a:gdLst>
                <a:gd name="T0" fmla="*/ 0 w 12"/>
                <a:gd name="T1" fmla="*/ 3 h 3"/>
                <a:gd name="T2" fmla="*/ 2 w 12"/>
                <a:gd name="T3" fmla="*/ 3 h 3"/>
                <a:gd name="T4" fmla="*/ 12 w 12"/>
                <a:gd name="T5" fmla="*/ 0 h 3"/>
                <a:gd name="T6" fmla="*/ 11 w 12"/>
                <a:gd name="T7" fmla="*/ 0 h 3"/>
                <a:gd name="T8" fmla="*/ 0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6" y="2"/>
                    <a:pt x="9" y="1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7" y="1"/>
                    <a:pt x="4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07" name="Freeform 301"/>
            <p:cNvSpPr>
              <a:spLocks/>
            </p:cNvSpPr>
            <p:nvPr userDrawn="1"/>
          </p:nvSpPr>
          <p:spPr bwMode="auto">
            <a:xfrm>
              <a:off x="5715000" y="5386388"/>
              <a:ext cx="26988" cy="6350"/>
            </a:xfrm>
            <a:custGeom>
              <a:avLst/>
              <a:gdLst>
                <a:gd name="T0" fmla="*/ 3 w 10"/>
                <a:gd name="T1" fmla="*/ 0 h 2"/>
                <a:gd name="T2" fmla="*/ 0 w 10"/>
                <a:gd name="T3" fmla="*/ 0 h 2"/>
                <a:gd name="T4" fmla="*/ 7 w 10"/>
                <a:gd name="T5" fmla="*/ 2 h 2"/>
                <a:gd name="T6" fmla="*/ 10 w 10"/>
                <a:gd name="T7" fmla="*/ 1 h 2"/>
                <a:gd name="T8" fmla="*/ 3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1"/>
                    <a:pt x="5" y="1"/>
                    <a:pt x="7" y="2"/>
                  </a:cubicBezTo>
                  <a:cubicBezTo>
                    <a:pt x="8" y="2"/>
                    <a:pt x="9" y="2"/>
                    <a:pt x="10" y="1"/>
                  </a:cubicBezTo>
                  <a:cubicBezTo>
                    <a:pt x="8" y="1"/>
                    <a:pt x="6" y="0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08" name="Freeform 302"/>
            <p:cNvSpPr>
              <a:spLocks/>
            </p:cNvSpPr>
            <p:nvPr userDrawn="1"/>
          </p:nvSpPr>
          <p:spPr bwMode="auto">
            <a:xfrm>
              <a:off x="3579812" y="5151438"/>
              <a:ext cx="31750" cy="9525"/>
            </a:xfrm>
            <a:custGeom>
              <a:avLst/>
              <a:gdLst>
                <a:gd name="T0" fmla="*/ 0 w 12"/>
                <a:gd name="T1" fmla="*/ 3 h 3"/>
                <a:gd name="T2" fmla="*/ 3 w 12"/>
                <a:gd name="T3" fmla="*/ 3 h 3"/>
                <a:gd name="T4" fmla="*/ 12 w 12"/>
                <a:gd name="T5" fmla="*/ 0 h 3"/>
                <a:gd name="T6" fmla="*/ 9 w 12"/>
                <a:gd name="T7" fmla="*/ 0 h 3"/>
                <a:gd name="T8" fmla="*/ 0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1" y="3"/>
                    <a:pt x="2" y="3"/>
                    <a:pt x="3" y="3"/>
                  </a:cubicBezTo>
                  <a:cubicBezTo>
                    <a:pt x="6" y="2"/>
                    <a:pt x="9" y="1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6" y="1"/>
                    <a:pt x="3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09" name="Freeform 303"/>
            <p:cNvSpPr>
              <a:spLocks/>
            </p:cNvSpPr>
            <p:nvPr userDrawn="1"/>
          </p:nvSpPr>
          <p:spPr bwMode="auto">
            <a:xfrm>
              <a:off x="3508375" y="5151438"/>
              <a:ext cx="22225" cy="3175"/>
            </a:xfrm>
            <a:custGeom>
              <a:avLst/>
              <a:gdLst>
                <a:gd name="T0" fmla="*/ 1 w 8"/>
                <a:gd name="T1" fmla="*/ 1 h 1"/>
                <a:gd name="T2" fmla="*/ 8 w 8"/>
                <a:gd name="T3" fmla="*/ 0 h 1"/>
                <a:gd name="T4" fmla="*/ 0 w 8"/>
                <a:gd name="T5" fmla="*/ 1 h 1"/>
                <a:gd name="T6" fmla="*/ 1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1" y="1"/>
                  </a:moveTo>
                  <a:cubicBezTo>
                    <a:pt x="4" y="1"/>
                    <a:pt x="6" y="0"/>
                    <a:pt x="8" y="0"/>
                  </a:cubicBezTo>
                  <a:cubicBezTo>
                    <a:pt x="5" y="0"/>
                    <a:pt x="3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10" name="Freeform 304"/>
            <p:cNvSpPr>
              <a:spLocks/>
            </p:cNvSpPr>
            <p:nvPr userDrawn="1"/>
          </p:nvSpPr>
          <p:spPr bwMode="auto">
            <a:xfrm>
              <a:off x="5822950" y="5354638"/>
              <a:ext cx="30163" cy="11113"/>
            </a:xfrm>
            <a:custGeom>
              <a:avLst/>
              <a:gdLst>
                <a:gd name="T0" fmla="*/ 7 w 11"/>
                <a:gd name="T1" fmla="*/ 0 h 4"/>
                <a:gd name="T2" fmla="*/ 0 w 11"/>
                <a:gd name="T3" fmla="*/ 2 h 4"/>
                <a:gd name="T4" fmla="*/ 5 w 11"/>
                <a:gd name="T5" fmla="*/ 4 h 4"/>
                <a:gd name="T6" fmla="*/ 11 w 11"/>
                <a:gd name="T7" fmla="*/ 2 h 4"/>
                <a:gd name="T8" fmla="*/ 7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7" y="0"/>
                  </a:moveTo>
                  <a:cubicBezTo>
                    <a:pt x="5" y="1"/>
                    <a:pt x="2" y="2"/>
                    <a:pt x="0" y="2"/>
                  </a:cubicBezTo>
                  <a:cubicBezTo>
                    <a:pt x="2" y="3"/>
                    <a:pt x="3" y="3"/>
                    <a:pt x="5" y="4"/>
                  </a:cubicBezTo>
                  <a:cubicBezTo>
                    <a:pt x="7" y="4"/>
                    <a:pt x="9" y="3"/>
                    <a:pt x="11" y="2"/>
                  </a:cubicBezTo>
                  <a:cubicBezTo>
                    <a:pt x="9" y="2"/>
                    <a:pt x="8" y="1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11" name="Freeform 305"/>
            <p:cNvSpPr>
              <a:spLocks/>
            </p:cNvSpPr>
            <p:nvPr userDrawn="1"/>
          </p:nvSpPr>
          <p:spPr bwMode="auto">
            <a:xfrm>
              <a:off x="3648075" y="5157788"/>
              <a:ext cx="31750" cy="7938"/>
            </a:xfrm>
            <a:custGeom>
              <a:avLst/>
              <a:gdLst>
                <a:gd name="T0" fmla="*/ 0 w 12"/>
                <a:gd name="T1" fmla="*/ 2 h 3"/>
                <a:gd name="T2" fmla="*/ 5 w 12"/>
                <a:gd name="T3" fmla="*/ 3 h 3"/>
                <a:gd name="T4" fmla="*/ 12 w 12"/>
                <a:gd name="T5" fmla="*/ 0 h 3"/>
                <a:gd name="T6" fmla="*/ 8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1" y="3"/>
                    <a:pt x="3" y="3"/>
                    <a:pt x="5" y="3"/>
                  </a:cubicBezTo>
                  <a:cubicBezTo>
                    <a:pt x="7" y="2"/>
                    <a:pt x="10" y="1"/>
                    <a:pt x="12" y="0"/>
                  </a:cubicBezTo>
                  <a:cubicBezTo>
                    <a:pt x="11" y="0"/>
                    <a:pt x="9" y="0"/>
                    <a:pt x="8" y="0"/>
                  </a:cubicBezTo>
                  <a:cubicBezTo>
                    <a:pt x="5" y="1"/>
                    <a:pt x="2" y="2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12" name="Freeform 306"/>
            <p:cNvSpPr>
              <a:spLocks/>
            </p:cNvSpPr>
            <p:nvPr userDrawn="1"/>
          </p:nvSpPr>
          <p:spPr bwMode="auto">
            <a:xfrm>
              <a:off x="5768975" y="5370513"/>
              <a:ext cx="26988" cy="7938"/>
            </a:xfrm>
            <a:custGeom>
              <a:avLst/>
              <a:gdLst>
                <a:gd name="T0" fmla="*/ 5 w 10"/>
                <a:gd name="T1" fmla="*/ 0 h 3"/>
                <a:gd name="T2" fmla="*/ 0 w 10"/>
                <a:gd name="T3" fmla="*/ 2 h 3"/>
                <a:gd name="T4" fmla="*/ 5 w 10"/>
                <a:gd name="T5" fmla="*/ 3 h 3"/>
                <a:gd name="T6" fmla="*/ 10 w 10"/>
                <a:gd name="T7" fmla="*/ 2 h 3"/>
                <a:gd name="T8" fmla="*/ 5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5" y="0"/>
                  </a:moveTo>
                  <a:cubicBezTo>
                    <a:pt x="3" y="1"/>
                    <a:pt x="1" y="1"/>
                    <a:pt x="0" y="2"/>
                  </a:cubicBezTo>
                  <a:cubicBezTo>
                    <a:pt x="2" y="2"/>
                    <a:pt x="3" y="3"/>
                    <a:pt x="5" y="3"/>
                  </a:cubicBezTo>
                  <a:cubicBezTo>
                    <a:pt x="7" y="3"/>
                    <a:pt x="8" y="3"/>
                    <a:pt x="10" y="2"/>
                  </a:cubicBezTo>
                  <a:cubicBezTo>
                    <a:pt x="8" y="2"/>
                    <a:pt x="7" y="1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13" name="Freeform 307"/>
            <p:cNvSpPr>
              <a:spLocks/>
            </p:cNvSpPr>
            <p:nvPr userDrawn="1"/>
          </p:nvSpPr>
          <p:spPr bwMode="auto">
            <a:xfrm>
              <a:off x="5684838" y="5392738"/>
              <a:ext cx="30163" cy="4763"/>
            </a:xfrm>
            <a:custGeom>
              <a:avLst/>
              <a:gdLst>
                <a:gd name="T0" fmla="*/ 9 w 11"/>
                <a:gd name="T1" fmla="*/ 2 h 2"/>
                <a:gd name="T2" fmla="*/ 11 w 11"/>
                <a:gd name="T3" fmla="*/ 1 h 2"/>
                <a:gd name="T4" fmla="*/ 3 w 11"/>
                <a:gd name="T5" fmla="*/ 0 h 2"/>
                <a:gd name="T6" fmla="*/ 0 w 11"/>
                <a:gd name="T7" fmla="*/ 1 h 2"/>
                <a:gd name="T8" fmla="*/ 9 w 1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9" y="2"/>
                  </a:moveTo>
                  <a:cubicBezTo>
                    <a:pt x="10" y="2"/>
                    <a:pt x="10" y="2"/>
                    <a:pt x="11" y="1"/>
                  </a:cubicBezTo>
                  <a:cubicBezTo>
                    <a:pt x="8" y="1"/>
                    <a:pt x="6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3" y="1"/>
                    <a:pt x="6" y="1"/>
                    <a:pt x="9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14" name="Freeform 308"/>
            <p:cNvSpPr>
              <a:spLocks/>
            </p:cNvSpPr>
            <p:nvPr userDrawn="1"/>
          </p:nvSpPr>
          <p:spPr bwMode="auto">
            <a:xfrm>
              <a:off x="-222250" y="5143500"/>
              <a:ext cx="3602038" cy="412750"/>
            </a:xfrm>
            <a:custGeom>
              <a:avLst/>
              <a:gdLst>
                <a:gd name="T0" fmla="*/ 360 w 1329"/>
                <a:gd name="T1" fmla="*/ 102 h 151"/>
                <a:gd name="T2" fmla="*/ 596 w 1329"/>
                <a:gd name="T3" fmla="*/ 77 h 151"/>
                <a:gd name="T4" fmla="*/ 1017 w 1329"/>
                <a:gd name="T5" fmla="*/ 26 h 151"/>
                <a:gd name="T6" fmla="*/ 1176 w 1329"/>
                <a:gd name="T7" fmla="*/ 11 h 151"/>
                <a:gd name="T8" fmla="*/ 1182 w 1329"/>
                <a:gd name="T9" fmla="*/ 11 h 151"/>
                <a:gd name="T10" fmla="*/ 1190 w 1329"/>
                <a:gd name="T11" fmla="*/ 10 h 151"/>
                <a:gd name="T12" fmla="*/ 1197 w 1329"/>
                <a:gd name="T13" fmla="*/ 9 h 151"/>
                <a:gd name="T14" fmla="*/ 1204 w 1329"/>
                <a:gd name="T15" fmla="*/ 9 h 151"/>
                <a:gd name="T16" fmla="*/ 1212 w 1329"/>
                <a:gd name="T17" fmla="*/ 8 h 151"/>
                <a:gd name="T18" fmla="*/ 1219 w 1329"/>
                <a:gd name="T19" fmla="*/ 8 h 151"/>
                <a:gd name="T20" fmla="*/ 1227 w 1329"/>
                <a:gd name="T21" fmla="*/ 7 h 151"/>
                <a:gd name="T22" fmla="*/ 1233 w 1329"/>
                <a:gd name="T23" fmla="*/ 7 h 151"/>
                <a:gd name="T24" fmla="*/ 1243 w 1329"/>
                <a:gd name="T25" fmla="*/ 6 h 151"/>
                <a:gd name="T26" fmla="*/ 1247 w 1329"/>
                <a:gd name="T27" fmla="*/ 6 h 151"/>
                <a:gd name="T28" fmla="*/ 1258 w 1329"/>
                <a:gd name="T29" fmla="*/ 5 h 151"/>
                <a:gd name="T30" fmla="*/ 1261 w 1329"/>
                <a:gd name="T31" fmla="*/ 5 h 151"/>
                <a:gd name="T32" fmla="*/ 1292 w 1329"/>
                <a:gd name="T33" fmla="*/ 2 h 151"/>
                <a:gd name="T34" fmla="*/ 1329 w 1329"/>
                <a:gd name="T35" fmla="*/ 0 h 151"/>
                <a:gd name="T36" fmla="*/ 1302 w 1329"/>
                <a:gd name="T37" fmla="*/ 1 h 151"/>
                <a:gd name="T38" fmla="*/ 1278 w 1329"/>
                <a:gd name="T39" fmla="*/ 1 h 151"/>
                <a:gd name="T40" fmla="*/ 1234 w 1329"/>
                <a:gd name="T41" fmla="*/ 4 h 151"/>
                <a:gd name="T42" fmla="*/ 1233 w 1329"/>
                <a:gd name="T43" fmla="*/ 4 h 151"/>
                <a:gd name="T44" fmla="*/ 1223 w 1329"/>
                <a:gd name="T45" fmla="*/ 5 h 151"/>
                <a:gd name="T46" fmla="*/ 1219 w 1329"/>
                <a:gd name="T47" fmla="*/ 5 h 151"/>
                <a:gd name="T48" fmla="*/ 1210 w 1329"/>
                <a:gd name="T49" fmla="*/ 5 h 151"/>
                <a:gd name="T50" fmla="*/ 1205 w 1329"/>
                <a:gd name="T51" fmla="*/ 6 h 151"/>
                <a:gd name="T52" fmla="*/ 1197 w 1329"/>
                <a:gd name="T53" fmla="*/ 6 h 151"/>
                <a:gd name="T54" fmla="*/ 1191 w 1329"/>
                <a:gd name="T55" fmla="*/ 7 h 151"/>
                <a:gd name="T56" fmla="*/ 1184 w 1329"/>
                <a:gd name="T57" fmla="*/ 8 h 151"/>
                <a:gd name="T58" fmla="*/ 1177 w 1329"/>
                <a:gd name="T59" fmla="*/ 8 h 151"/>
                <a:gd name="T60" fmla="*/ 1171 w 1329"/>
                <a:gd name="T61" fmla="*/ 9 h 151"/>
                <a:gd name="T62" fmla="*/ 1017 w 1329"/>
                <a:gd name="T63" fmla="*/ 23 h 151"/>
                <a:gd name="T64" fmla="*/ 596 w 1329"/>
                <a:gd name="T65" fmla="*/ 74 h 151"/>
                <a:gd name="T66" fmla="*/ 359 w 1329"/>
                <a:gd name="T67" fmla="*/ 99 h 151"/>
                <a:gd name="T68" fmla="*/ 56 w 1329"/>
                <a:gd name="T69" fmla="*/ 142 h 151"/>
                <a:gd name="T70" fmla="*/ 0 w 1329"/>
                <a:gd name="T71" fmla="*/ 151 h 151"/>
                <a:gd name="T72" fmla="*/ 18 w 1329"/>
                <a:gd name="T73" fmla="*/ 151 h 151"/>
                <a:gd name="T74" fmla="*/ 57 w 1329"/>
                <a:gd name="T75" fmla="*/ 145 h 151"/>
                <a:gd name="T76" fmla="*/ 360 w 1329"/>
                <a:gd name="T77" fmla="*/ 10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29" h="151">
                  <a:moveTo>
                    <a:pt x="360" y="102"/>
                  </a:moveTo>
                  <a:cubicBezTo>
                    <a:pt x="440" y="96"/>
                    <a:pt x="519" y="87"/>
                    <a:pt x="596" y="77"/>
                  </a:cubicBezTo>
                  <a:cubicBezTo>
                    <a:pt x="740" y="58"/>
                    <a:pt x="880" y="39"/>
                    <a:pt x="1017" y="26"/>
                  </a:cubicBezTo>
                  <a:cubicBezTo>
                    <a:pt x="1070" y="21"/>
                    <a:pt x="1123" y="16"/>
                    <a:pt x="1176" y="11"/>
                  </a:cubicBezTo>
                  <a:cubicBezTo>
                    <a:pt x="1178" y="11"/>
                    <a:pt x="1180" y="11"/>
                    <a:pt x="1182" y="11"/>
                  </a:cubicBezTo>
                  <a:cubicBezTo>
                    <a:pt x="1185" y="10"/>
                    <a:pt x="1188" y="10"/>
                    <a:pt x="1190" y="10"/>
                  </a:cubicBezTo>
                  <a:cubicBezTo>
                    <a:pt x="1193" y="10"/>
                    <a:pt x="1195" y="10"/>
                    <a:pt x="1197" y="9"/>
                  </a:cubicBezTo>
                  <a:cubicBezTo>
                    <a:pt x="1200" y="9"/>
                    <a:pt x="1202" y="9"/>
                    <a:pt x="1204" y="9"/>
                  </a:cubicBezTo>
                  <a:cubicBezTo>
                    <a:pt x="1207" y="9"/>
                    <a:pt x="1209" y="8"/>
                    <a:pt x="1212" y="8"/>
                  </a:cubicBezTo>
                  <a:cubicBezTo>
                    <a:pt x="1214" y="8"/>
                    <a:pt x="1216" y="8"/>
                    <a:pt x="1219" y="8"/>
                  </a:cubicBezTo>
                  <a:cubicBezTo>
                    <a:pt x="1221" y="8"/>
                    <a:pt x="1224" y="8"/>
                    <a:pt x="1227" y="7"/>
                  </a:cubicBezTo>
                  <a:cubicBezTo>
                    <a:pt x="1229" y="7"/>
                    <a:pt x="1231" y="7"/>
                    <a:pt x="1233" y="7"/>
                  </a:cubicBezTo>
                  <a:cubicBezTo>
                    <a:pt x="1236" y="7"/>
                    <a:pt x="1239" y="7"/>
                    <a:pt x="1243" y="6"/>
                  </a:cubicBezTo>
                  <a:cubicBezTo>
                    <a:pt x="1244" y="6"/>
                    <a:pt x="1246" y="6"/>
                    <a:pt x="1247" y="6"/>
                  </a:cubicBezTo>
                  <a:cubicBezTo>
                    <a:pt x="1251" y="6"/>
                    <a:pt x="1255" y="6"/>
                    <a:pt x="1258" y="5"/>
                  </a:cubicBezTo>
                  <a:cubicBezTo>
                    <a:pt x="1259" y="5"/>
                    <a:pt x="1260" y="5"/>
                    <a:pt x="1261" y="5"/>
                  </a:cubicBezTo>
                  <a:cubicBezTo>
                    <a:pt x="1271" y="4"/>
                    <a:pt x="1282" y="3"/>
                    <a:pt x="1292" y="2"/>
                  </a:cubicBezTo>
                  <a:cubicBezTo>
                    <a:pt x="1304" y="1"/>
                    <a:pt x="1316" y="1"/>
                    <a:pt x="1329" y="0"/>
                  </a:cubicBezTo>
                  <a:cubicBezTo>
                    <a:pt x="1320" y="0"/>
                    <a:pt x="1311" y="1"/>
                    <a:pt x="1302" y="1"/>
                  </a:cubicBezTo>
                  <a:cubicBezTo>
                    <a:pt x="1294" y="1"/>
                    <a:pt x="1286" y="1"/>
                    <a:pt x="1278" y="1"/>
                  </a:cubicBezTo>
                  <a:cubicBezTo>
                    <a:pt x="1263" y="2"/>
                    <a:pt x="1248" y="3"/>
                    <a:pt x="1234" y="4"/>
                  </a:cubicBezTo>
                  <a:cubicBezTo>
                    <a:pt x="1234" y="4"/>
                    <a:pt x="1234" y="4"/>
                    <a:pt x="1233" y="4"/>
                  </a:cubicBezTo>
                  <a:cubicBezTo>
                    <a:pt x="1230" y="4"/>
                    <a:pt x="1226" y="4"/>
                    <a:pt x="1223" y="5"/>
                  </a:cubicBezTo>
                  <a:cubicBezTo>
                    <a:pt x="1221" y="5"/>
                    <a:pt x="1220" y="5"/>
                    <a:pt x="1219" y="5"/>
                  </a:cubicBezTo>
                  <a:cubicBezTo>
                    <a:pt x="1216" y="5"/>
                    <a:pt x="1213" y="5"/>
                    <a:pt x="1210" y="5"/>
                  </a:cubicBezTo>
                  <a:cubicBezTo>
                    <a:pt x="1208" y="6"/>
                    <a:pt x="1207" y="6"/>
                    <a:pt x="1205" y="6"/>
                  </a:cubicBezTo>
                  <a:cubicBezTo>
                    <a:pt x="1203" y="6"/>
                    <a:pt x="1200" y="6"/>
                    <a:pt x="1197" y="6"/>
                  </a:cubicBezTo>
                  <a:cubicBezTo>
                    <a:pt x="1195" y="7"/>
                    <a:pt x="1193" y="7"/>
                    <a:pt x="1191" y="7"/>
                  </a:cubicBezTo>
                  <a:cubicBezTo>
                    <a:pt x="1189" y="7"/>
                    <a:pt x="1186" y="7"/>
                    <a:pt x="1184" y="8"/>
                  </a:cubicBezTo>
                  <a:cubicBezTo>
                    <a:pt x="1182" y="8"/>
                    <a:pt x="1179" y="8"/>
                    <a:pt x="1177" y="8"/>
                  </a:cubicBezTo>
                  <a:cubicBezTo>
                    <a:pt x="1175" y="8"/>
                    <a:pt x="1173" y="8"/>
                    <a:pt x="1171" y="9"/>
                  </a:cubicBezTo>
                  <a:cubicBezTo>
                    <a:pt x="1119" y="13"/>
                    <a:pt x="1068" y="18"/>
                    <a:pt x="1017" y="23"/>
                  </a:cubicBezTo>
                  <a:cubicBezTo>
                    <a:pt x="879" y="36"/>
                    <a:pt x="740" y="55"/>
                    <a:pt x="596" y="74"/>
                  </a:cubicBezTo>
                  <a:cubicBezTo>
                    <a:pt x="519" y="84"/>
                    <a:pt x="440" y="93"/>
                    <a:pt x="359" y="99"/>
                  </a:cubicBezTo>
                  <a:cubicBezTo>
                    <a:pt x="257" y="108"/>
                    <a:pt x="155" y="124"/>
                    <a:pt x="56" y="142"/>
                  </a:cubicBezTo>
                  <a:cubicBezTo>
                    <a:pt x="37" y="145"/>
                    <a:pt x="18" y="149"/>
                    <a:pt x="0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31" y="149"/>
                    <a:pt x="44" y="147"/>
                    <a:pt x="57" y="145"/>
                  </a:cubicBezTo>
                  <a:cubicBezTo>
                    <a:pt x="156" y="127"/>
                    <a:pt x="257" y="111"/>
                    <a:pt x="360" y="10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15" name="Freeform 309"/>
            <p:cNvSpPr>
              <a:spLocks/>
            </p:cNvSpPr>
            <p:nvPr userDrawn="1"/>
          </p:nvSpPr>
          <p:spPr bwMode="auto">
            <a:xfrm>
              <a:off x="5661025" y="5397500"/>
              <a:ext cx="20638" cy="3175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1 h 1"/>
                <a:gd name="T4" fmla="*/ 1 w 8"/>
                <a:gd name="T5" fmla="*/ 0 h 1"/>
                <a:gd name="T6" fmla="*/ 0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cubicBezTo>
                    <a:pt x="2" y="1"/>
                    <a:pt x="5" y="1"/>
                    <a:pt x="8" y="1"/>
                  </a:cubicBezTo>
                  <a:cubicBezTo>
                    <a:pt x="6" y="1"/>
                    <a:pt x="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16" name="Freeform 310"/>
            <p:cNvSpPr>
              <a:spLocks/>
            </p:cNvSpPr>
            <p:nvPr userDrawn="1"/>
          </p:nvSpPr>
          <p:spPr bwMode="auto">
            <a:xfrm>
              <a:off x="3683000" y="5160963"/>
              <a:ext cx="28575" cy="7938"/>
            </a:xfrm>
            <a:custGeom>
              <a:avLst/>
              <a:gdLst>
                <a:gd name="T0" fmla="*/ 0 w 11"/>
                <a:gd name="T1" fmla="*/ 2 h 3"/>
                <a:gd name="T2" fmla="*/ 5 w 11"/>
                <a:gd name="T3" fmla="*/ 3 h 3"/>
                <a:gd name="T4" fmla="*/ 11 w 11"/>
                <a:gd name="T5" fmla="*/ 1 h 3"/>
                <a:gd name="T6" fmla="*/ 6 w 11"/>
                <a:gd name="T7" fmla="*/ 0 h 3"/>
                <a:gd name="T8" fmla="*/ 0 w 1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0" y="2"/>
                  </a:moveTo>
                  <a:cubicBezTo>
                    <a:pt x="1" y="3"/>
                    <a:pt x="3" y="3"/>
                    <a:pt x="5" y="3"/>
                  </a:cubicBezTo>
                  <a:cubicBezTo>
                    <a:pt x="7" y="2"/>
                    <a:pt x="9" y="2"/>
                    <a:pt x="11" y="1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4" y="1"/>
                    <a:pt x="2" y="2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17" name="Freeform 311"/>
            <p:cNvSpPr>
              <a:spLocks/>
            </p:cNvSpPr>
            <p:nvPr userDrawn="1"/>
          </p:nvSpPr>
          <p:spPr bwMode="auto">
            <a:xfrm>
              <a:off x="5741988" y="5378450"/>
              <a:ext cx="26988" cy="7938"/>
            </a:xfrm>
            <a:custGeom>
              <a:avLst/>
              <a:gdLst>
                <a:gd name="T0" fmla="*/ 4 w 10"/>
                <a:gd name="T1" fmla="*/ 0 h 3"/>
                <a:gd name="T2" fmla="*/ 0 w 10"/>
                <a:gd name="T3" fmla="*/ 1 h 3"/>
                <a:gd name="T4" fmla="*/ 6 w 10"/>
                <a:gd name="T5" fmla="*/ 3 h 3"/>
                <a:gd name="T6" fmla="*/ 10 w 10"/>
                <a:gd name="T7" fmla="*/ 2 h 3"/>
                <a:gd name="T8" fmla="*/ 4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7" y="2"/>
                    <a:pt x="8" y="2"/>
                    <a:pt x="10" y="2"/>
                  </a:cubicBezTo>
                  <a:cubicBezTo>
                    <a:pt x="8" y="1"/>
                    <a:pt x="6" y="1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18" name="Freeform 312"/>
            <p:cNvSpPr>
              <a:spLocks/>
            </p:cNvSpPr>
            <p:nvPr userDrawn="1"/>
          </p:nvSpPr>
          <p:spPr bwMode="auto">
            <a:xfrm>
              <a:off x="3714750" y="5165725"/>
              <a:ext cx="30163" cy="4763"/>
            </a:xfrm>
            <a:custGeom>
              <a:avLst/>
              <a:gdLst>
                <a:gd name="T0" fmla="*/ 0 w 11"/>
                <a:gd name="T1" fmla="*/ 2 h 2"/>
                <a:gd name="T2" fmla="*/ 5 w 11"/>
                <a:gd name="T3" fmla="*/ 2 h 2"/>
                <a:gd name="T4" fmla="*/ 11 w 11"/>
                <a:gd name="T5" fmla="*/ 0 h 2"/>
                <a:gd name="T6" fmla="*/ 6 w 11"/>
                <a:gd name="T7" fmla="*/ 0 h 2"/>
                <a:gd name="T8" fmla="*/ 0 w 1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0" y="2"/>
                  </a:moveTo>
                  <a:cubicBezTo>
                    <a:pt x="1" y="2"/>
                    <a:pt x="3" y="2"/>
                    <a:pt x="5" y="2"/>
                  </a:cubicBezTo>
                  <a:cubicBezTo>
                    <a:pt x="7" y="2"/>
                    <a:pt x="9" y="1"/>
                    <a:pt x="11" y="0"/>
                  </a:cubicBezTo>
                  <a:cubicBezTo>
                    <a:pt x="10" y="0"/>
                    <a:pt x="8" y="0"/>
                    <a:pt x="6" y="0"/>
                  </a:cubicBezTo>
                  <a:cubicBezTo>
                    <a:pt x="4" y="0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19" name="Freeform 313"/>
            <p:cNvSpPr>
              <a:spLocks/>
            </p:cNvSpPr>
            <p:nvPr userDrawn="1"/>
          </p:nvSpPr>
          <p:spPr bwMode="auto">
            <a:xfrm>
              <a:off x="5795963" y="5365750"/>
              <a:ext cx="26988" cy="7938"/>
            </a:xfrm>
            <a:custGeom>
              <a:avLst/>
              <a:gdLst>
                <a:gd name="T0" fmla="*/ 6 w 10"/>
                <a:gd name="T1" fmla="*/ 0 h 3"/>
                <a:gd name="T2" fmla="*/ 0 w 10"/>
                <a:gd name="T3" fmla="*/ 1 h 3"/>
                <a:gd name="T4" fmla="*/ 5 w 10"/>
                <a:gd name="T5" fmla="*/ 3 h 3"/>
                <a:gd name="T6" fmla="*/ 10 w 10"/>
                <a:gd name="T7" fmla="*/ 1 h 3"/>
                <a:gd name="T8" fmla="*/ 6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6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2" y="2"/>
                    <a:pt x="3" y="2"/>
                    <a:pt x="5" y="3"/>
                  </a:cubicBezTo>
                  <a:cubicBezTo>
                    <a:pt x="7" y="2"/>
                    <a:pt x="8" y="2"/>
                    <a:pt x="10" y="1"/>
                  </a:cubicBezTo>
                  <a:cubicBezTo>
                    <a:pt x="9" y="1"/>
                    <a:pt x="7" y="0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20" name="Freeform 314"/>
            <p:cNvSpPr>
              <a:spLocks/>
            </p:cNvSpPr>
            <p:nvPr userDrawn="1"/>
          </p:nvSpPr>
          <p:spPr bwMode="auto">
            <a:xfrm>
              <a:off x="3748087" y="5168900"/>
              <a:ext cx="1838325" cy="261938"/>
            </a:xfrm>
            <a:custGeom>
              <a:avLst/>
              <a:gdLst>
                <a:gd name="T0" fmla="*/ 445 w 679"/>
                <a:gd name="T1" fmla="*/ 86 h 96"/>
                <a:gd name="T2" fmla="*/ 562 w 679"/>
                <a:gd name="T3" fmla="*/ 96 h 96"/>
                <a:gd name="T4" fmla="*/ 568 w 679"/>
                <a:gd name="T5" fmla="*/ 96 h 96"/>
                <a:gd name="T6" fmla="*/ 571 w 679"/>
                <a:gd name="T7" fmla="*/ 96 h 96"/>
                <a:gd name="T8" fmla="*/ 578 w 679"/>
                <a:gd name="T9" fmla="*/ 96 h 96"/>
                <a:gd name="T10" fmla="*/ 580 w 679"/>
                <a:gd name="T11" fmla="*/ 96 h 96"/>
                <a:gd name="T12" fmla="*/ 588 w 679"/>
                <a:gd name="T13" fmla="*/ 96 h 96"/>
                <a:gd name="T14" fmla="*/ 589 w 679"/>
                <a:gd name="T15" fmla="*/ 96 h 96"/>
                <a:gd name="T16" fmla="*/ 594 w 679"/>
                <a:gd name="T17" fmla="*/ 96 h 96"/>
                <a:gd name="T18" fmla="*/ 598 w 679"/>
                <a:gd name="T19" fmla="*/ 96 h 96"/>
                <a:gd name="T20" fmla="*/ 602 w 679"/>
                <a:gd name="T21" fmla="*/ 96 h 96"/>
                <a:gd name="T22" fmla="*/ 655 w 679"/>
                <a:gd name="T23" fmla="*/ 94 h 96"/>
                <a:gd name="T24" fmla="*/ 679 w 679"/>
                <a:gd name="T25" fmla="*/ 92 h 96"/>
                <a:gd name="T26" fmla="*/ 637 w 679"/>
                <a:gd name="T27" fmla="*/ 93 h 96"/>
                <a:gd name="T28" fmla="*/ 627 w 679"/>
                <a:gd name="T29" fmla="*/ 93 h 96"/>
                <a:gd name="T30" fmla="*/ 627 w 679"/>
                <a:gd name="T31" fmla="*/ 93 h 96"/>
                <a:gd name="T32" fmla="*/ 617 w 679"/>
                <a:gd name="T33" fmla="*/ 93 h 96"/>
                <a:gd name="T34" fmla="*/ 616 w 679"/>
                <a:gd name="T35" fmla="*/ 93 h 96"/>
                <a:gd name="T36" fmla="*/ 607 w 679"/>
                <a:gd name="T37" fmla="*/ 93 h 96"/>
                <a:gd name="T38" fmla="*/ 605 w 679"/>
                <a:gd name="T39" fmla="*/ 93 h 96"/>
                <a:gd name="T40" fmla="*/ 597 w 679"/>
                <a:gd name="T41" fmla="*/ 93 h 96"/>
                <a:gd name="T42" fmla="*/ 595 w 679"/>
                <a:gd name="T43" fmla="*/ 93 h 96"/>
                <a:gd name="T44" fmla="*/ 594 w 679"/>
                <a:gd name="T45" fmla="*/ 93 h 96"/>
                <a:gd name="T46" fmla="*/ 587 w 679"/>
                <a:gd name="T47" fmla="*/ 93 h 96"/>
                <a:gd name="T48" fmla="*/ 584 w 679"/>
                <a:gd name="T49" fmla="*/ 93 h 96"/>
                <a:gd name="T50" fmla="*/ 577 w 679"/>
                <a:gd name="T51" fmla="*/ 93 h 96"/>
                <a:gd name="T52" fmla="*/ 574 w 679"/>
                <a:gd name="T53" fmla="*/ 93 h 96"/>
                <a:gd name="T54" fmla="*/ 567 w 679"/>
                <a:gd name="T55" fmla="*/ 93 h 96"/>
                <a:gd name="T56" fmla="*/ 446 w 679"/>
                <a:gd name="T57" fmla="*/ 83 h 96"/>
                <a:gd name="T58" fmla="*/ 167 w 679"/>
                <a:gd name="T59" fmla="*/ 29 h 96"/>
                <a:gd name="T60" fmla="*/ 6 w 679"/>
                <a:gd name="T61" fmla="*/ 0 h 96"/>
                <a:gd name="T62" fmla="*/ 0 w 679"/>
                <a:gd name="T63" fmla="*/ 2 h 96"/>
                <a:gd name="T64" fmla="*/ 166 w 679"/>
                <a:gd name="T65" fmla="*/ 32 h 96"/>
                <a:gd name="T66" fmla="*/ 445 w 679"/>
                <a:gd name="T67" fmla="*/ 8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9" h="96">
                  <a:moveTo>
                    <a:pt x="445" y="86"/>
                  </a:moveTo>
                  <a:cubicBezTo>
                    <a:pt x="484" y="91"/>
                    <a:pt x="524" y="94"/>
                    <a:pt x="562" y="96"/>
                  </a:cubicBezTo>
                  <a:cubicBezTo>
                    <a:pt x="564" y="96"/>
                    <a:pt x="566" y="96"/>
                    <a:pt x="568" y="96"/>
                  </a:cubicBezTo>
                  <a:cubicBezTo>
                    <a:pt x="569" y="96"/>
                    <a:pt x="570" y="96"/>
                    <a:pt x="571" y="96"/>
                  </a:cubicBezTo>
                  <a:cubicBezTo>
                    <a:pt x="574" y="96"/>
                    <a:pt x="576" y="96"/>
                    <a:pt x="578" y="96"/>
                  </a:cubicBezTo>
                  <a:cubicBezTo>
                    <a:pt x="579" y="96"/>
                    <a:pt x="580" y="96"/>
                    <a:pt x="580" y="96"/>
                  </a:cubicBezTo>
                  <a:cubicBezTo>
                    <a:pt x="583" y="96"/>
                    <a:pt x="586" y="96"/>
                    <a:pt x="588" y="96"/>
                  </a:cubicBezTo>
                  <a:cubicBezTo>
                    <a:pt x="588" y="96"/>
                    <a:pt x="589" y="96"/>
                    <a:pt x="589" y="96"/>
                  </a:cubicBezTo>
                  <a:cubicBezTo>
                    <a:pt x="591" y="96"/>
                    <a:pt x="592" y="96"/>
                    <a:pt x="594" y="96"/>
                  </a:cubicBezTo>
                  <a:cubicBezTo>
                    <a:pt x="595" y="96"/>
                    <a:pt x="596" y="96"/>
                    <a:pt x="598" y="96"/>
                  </a:cubicBezTo>
                  <a:cubicBezTo>
                    <a:pt x="599" y="96"/>
                    <a:pt x="600" y="96"/>
                    <a:pt x="602" y="96"/>
                  </a:cubicBezTo>
                  <a:cubicBezTo>
                    <a:pt x="620" y="96"/>
                    <a:pt x="637" y="95"/>
                    <a:pt x="655" y="94"/>
                  </a:cubicBezTo>
                  <a:cubicBezTo>
                    <a:pt x="663" y="93"/>
                    <a:pt x="671" y="93"/>
                    <a:pt x="679" y="92"/>
                  </a:cubicBezTo>
                  <a:cubicBezTo>
                    <a:pt x="665" y="92"/>
                    <a:pt x="651" y="93"/>
                    <a:pt x="637" y="93"/>
                  </a:cubicBezTo>
                  <a:cubicBezTo>
                    <a:pt x="633" y="93"/>
                    <a:pt x="630" y="93"/>
                    <a:pt x="627" y="93"/>
                  </a:cubicBezTo>
                  <a:cubicBezTo>
                    <a:pt x="627" y="93"/>
                    <a:pt x="627" y="93"/>
                    <a:pt x="627" y="93"/>
                  </a:cubicBezTo>
                  <a:cubicBezTo>
                    <a:pt x="623" y="93"/>
                    <a:pt x="620" y="93"/>
                    <a:pt x="617" y="93"/>
                  </a:cubicBezTo>
                  <a:cubicBezTo>
                    <a:pt x="616" y="93"/>
                    <a:pt x="616" y="93"/>
                    <a:pt x="616" y="93"/>
                  </a:cubicBezTo>
                  <a:cubicBezTo>
                    <a:pt x="613" y="93"/>
                    <a:pt x="610" y="93"/>
                    <a:pt x="607" y="93"/>
                  </a:cubicBezTo>
                  <a:cubicBezTo>
                    <a:pt x="606" y="93"/>
                    <a:pt x="606" y="93"/>
                    <a:pt x="605" y="93"/>
                  </a:cubicBezTo>
                  <a:cubicBezTo>
                    <a:pt x="602" y="93"/>
                    <a:pt x="600" y="93"/>
                    <a:pt x="597" y="93"/>
                  </a:cubicBezTo>
                  <a:cubicBezTo>
                    <a:pt x="596" y="93"/>
                    <a:pt x="595" y="93"/>
                    <a:pt x="595" y="93"/>
                  </a:cubicBezTo>
                  <a:cubicBezTo>
                    <a:pt x="594" y="93"/>
                    <a:pt x="594" y="93"/>
                    <a:pt x="594" y="93"/>
                  </a:cubicBezTo>
                  <a:cubicBezTo>
                    <a:pt x="592" y="93"/>
                    <a:pt x="589" y="93"/>
                    <a:pt x="587" y="93"/>
                  </a:cubicBezTo>
                  <a:cubicBezTo>
                    <a:pt x="586" y="93"/>
                    <a:pt x="585" y="93"/>
                    <a:pt x="584" y="93"/>
                  </a:cubicBezTo>
                  <a:cubicBezTo>
                    <a:pt x="582" y="93"/>
                    <a:pt x="580" y="93"/>
                    <a:pt x="577" y="93"/>
                  </a:cubicBezTo>
                  <a:cubicBezTo>
                    <a:pt x="576" y="93"/>
                    <a:pt x="575" y="93"/>
                    <a:pt x="574" y="93"/>
                  </a:cubicBezTo>
                  <a:cubicBezTo>
                    <a:pt x="572" y="93"/>
                    <a:pt x="570" y="93"/>
                    <a:pt x="567" y="93"/>
                  </a:cubicBezTo>
                  <a:cubicBezTo>
                    <a:pt x="528" y="92"/>
                    <a:pt x="487" y="88"/>
                    <a:pt x="446" y="83"/>
                  </a:cubicBezTo>
                  <a:cubicBezTo>
                    <a:pt x="354" y="72"/>
                    <a:pt x="262" y="52"/>
                    <a:pt x="167" y="29"/>
                  </a:cubicBezTo>
                  <a:cubicBezTo>
                    <a:pt x="111" y="16"/>
                    <a:pt x="58" y="6"/>
                    <a:pt x="6" y="0"/>
                  </a:cubicBezTo>
                  <a:cubicBezTo>
                    <a:pt x="4" y="1"/>
                    <a:pt x="2" y="1"/>
                    <a:pt x="0" y="2"/>
                  </a:cubicBezTo>
                  <a:cubicBezTo>
                    <a:pt x="54" y="8"/>
                    <a:pt x="108" y="18"/>
                    <a:pt x="166" y="32"/>
                  </a:cubicBezTo>
                  <a:cubicBezTo>
                    <a:pt x="261" y="54"/>
                    <a:pt x="353" y="75"/>
                    <a:pt x="445" y="8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21" name="Freeform 315"/>
            <p:cNvSpPr>
              <a:spLocks/>
            </p:cNvSpPr>
            <p:nvPr userDrawn="1"/>
          </p:nvSpPr>
          <p:spPr bwMode="auto">
            <a:xfrm>
              <a:off x="5881688" y="5181600"/>
              <a:ext cx="2720975" cy="223838"/>
            </a:xfrm>
            <a:custGeom>
              <a:avLst/>
              <a:gdLst>
                <a:gd name="T0" fmla="*/ 926 w 1004"/>
                <a:gd name="T1" fmla="*/ 55 h 82"/>
                <a:gd name="T2" fmla="*/ 522 w 1004"/>
                <a:gd name="T3" fmla="*/ 0 h 82"/>
                <a:gd name="T4" fmla="*/ 500 w 1004"/>
                <a:gd name="T5" fmla="*/ 0 h 82"/>
                <a:gd name="T6" fmla="*/ 201 w 1004"/>
                <a:gd name="T7" fmla="*/ 17 h 82"/>
                <a:gd name="T8" fmla="*/ 94 w 1004"/>
                <a:gd name="T9" fmla="*/ 33 h 82"/>
                <a:gd name="T10" fmla="*/ 0 w 1004"/>
                <a:gd name="T11" fmla="*/ 59 h 82"/>
                <a:gd name="T12" fmla="*/ 3 w 1004"/>
                <a:gd name="T13" fmla="*/ 61 h 82"/>
                <a:gd name="T14" fmla="*/ 95 w 1004"/>
                <a:gd name="T15" fmla="*/ 35 h 82"/>
                <a:gd name="T16" fmla="*/ 201 w 1004"/>
                <a:gd name="T17" fmla="*/ 20 h 82"/>
                <a:gd name="T18" fmla="*/ 500 w 1004"/>
                <a:gd name="T19" fmla="*/ 3 h 82"/>
                <a:gd name="T20" fmla="*/ 521 w 1004"/>
                <a:gd name="T21" fmla="*/ 3 h 82"/>
                <a:gd name="T22" fmla="*/ 925 w 1004"/>
                <a:gd name="T23" fmla="*/ 58 h 82"/>
                <a:gd name="T24" fmla="*/ 970 w 1004"/>
                <a:gd name="T25" fmla="*/ 71 h 82"/>
                <a:gd name="T26" fmla="*/ 1004 w 1004"/>
                <a:gd name="T27" fmla="*/ 82 h 82"/>
                <a:gd name="T28" fmla="*/ 1004 w 1004"/>
                <a:gd name="T29" fmla="*/ 79 h 82"/>
                <a:gd name="T30" fmla="*/ 972 w 1004"/>
                <a:gd name="T31" fmla="*/ 69 h 82"/>
                <a:gd name="T32" fmla="*/ 926 w 1004"/>
                <a:gd name="T33" fmla="*/ 5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4" h="82">
                  <a:moveTo>
                    <a:pt x="926" y="55"/>
                  </a:moveTo>
                  <a:cubicBezTo>
                    <a:pt x="807" y="20"/>
                    <a:pt x="678" y="2"/>
                    <a:pt x="522" y="0"/>
                  </a:cubicBezTo>
                  <a:cubicBezTo>
                    <a:pt x="514" y="0"/>
                    <a:pt x="507" y="0"/>
                    <a:pt x="500" y="0"/>
                  </a:cubicBezTo>
                  <a:cubicBezTo>
                    <a:pt x="402" y="0"/>
                    <a:pt x="291" y="9"/>
                    <a:pt x="201" y="17"/>
                  </a:cubicBezTo>
                  <a:cubicBezTo>
                    <a:pt x="162" y="21"/>
                    <a:pt x="125" y="26"/>
                    <a:pt x="94" y="33"/>
                  </a:cubicBezTo>
                  <a:cubicBezTo>
                    <a:pt x="61" y="40"/>
                    <a:pt x="30" y="50"/>
                    <a:pt x="0" y="59"/>
                  </a:cubicBezTo>
                  <a:cubicBezTo>
                    <a:pt x="1" y="60"/>
                    <a:pt x="2" y="60"/>
                    <a:pt x="3" y="61"/>
                  </a:cubicBezTo>
                  <a:cubicBezTo>
                    <a:pt x="33" y="52"/>
                    <a:pt x="63" y="43"/>
                    <a:pt x="95" y="35"/>
                  </a:cubicBezTo>
                  <a:cubicBezTo>
                    <a:pt x="126" y="29"/>
                    <a:pt x="162" y="24"/>
                    <a:pt x="201" y="20"/>
                  </a:cubicBezTo>
                  <a:cubicBezTo>
                    <a:pt x="291" y="12"/>
                    <a:pt x="402" y="3"/>
                    <a:pt x="500" y="3"/>
                  </a:cubicBezTo>
                  <a:cubicBezTo>
                    <a:pt x="507" y="3"/>
                    <a:pt x="514" y="3"/>
                    <a:pt x="521" y="3"/>
                  </a:cubicBezTo>
                  <a:cubicBezTo>
                    <a:pt x="678" y="5"/>
                    <a:pt x="806" y="23"/>
                    <a:pt x="925" y="58"/>
                  </a:cubicBezTo>
                  <a:cubicBezTo>
                    <a:pt x="940" y="63"/>
                    <a:pt x="956" y="67"/>
                    <a:pt x="970" y="71"/>
                  </a:cubicBezTo>
                  <a:cubicBezTo>
                    <a:pt x="981" y="75"/>
                    <a:pt x="993" y="79"/>
                    <a:pt x="1004" y="82"/>
                  </a:cubicBezTo>
                  <a:cubicBezTo>
                    <a:pt x="1004" y="79"/>
                    <a:pt x="1004" y="79"/>
                    <a:pt x="1004" y="79"/>
                  </a:cubicBezTo>
                  <a:cubicBezTo>
                    <a:pt x="993" y="75"/>
                    <a:pt x="982" y="72"/>
                    <a:pt x="972" y="69"/>
                  </a:cubicBezTo>
                  <a:cubicBezTo>
                    <a:pt x="957" y="64"/>
                    <a:pt x="941" y="60"/>
                    <a:pt x="926" y="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22" name="Freeform 316"/>
            <p:cNvSpPr>
              <a:spLocks/>
            </p:cNvSpPr>
            <p:nvPr userDrawn="1"/>
          </p:nvSpPr>
          <p:spPr bwMode="auto">
            <a:xfrm>
              <a:off x="3684587" y="5143500"/>
              <a:ext cx="36513" cy="7938"/>
            </a:xfrm>
            <a:custGeom>
              <a:avLst/>
              <a:gdLst>
                <a:gd name="T0" fmla="*/ 0 w 13"/>
                <a:gd name="T1" fmla="*/ 3 h 3"/>
                <a:gd name="T2" fmla="*/ 5 w 13"/>
                <a:gd name="T3" fmla="*/ 3 h 3"/>
                <a:gd name="T4" fmla="*/ 13 w 13"/>
                <a:gd name="T5" fmla="*/ 1 h 3"/>
                <a:gd name="T6" fmla="*/ 9 w 13"/>
                <a:gd name="T7" fmla="*/ 0 h 3"/>
                <a:gd name="T8" fmla="*/ 0 w 1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0" y="3"/>
                  </a:moveTo>
                  <a:cubicBezTo>
                    <a:pt x="2" y="3"/>
                    <a:pt x="3" y="3"/>
                    <a:pt x="5" y="3"/>
                  </a:cubicBezTo>
                  <a:cubicBezTo>
                    <a:pt x="7" y="2"/>
                    <a:pt x="10" y="1"/>
                    <a:pt x="13" y="1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6" y="1"/>
                    <a:pt x="3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23" name="Freeform 317"/>
            <p:cNvSpPr>
              <a:spLocks/>
            </p:cNvSpPr>
            <p:nvPr userDrawn="1"/>
          </p:nvSpPr>
          <p:spPr bwMode="auto">
            <a:xfrm>
              <a:off x="3582987" y="5146675"/>
              <a:ext cx="12700" cy="3175"/>
            </a:xfrm>
            <a:custGeom>
              <a:avLst/>
              <a:gdLst>
                <a:gd name="T0" fmla="*/ 1 w 5"/>
                <a:gd name="T1" fmla="*/ 1 h 1"/>
                <a:gd name="T2" fmla="*/ 5 w 5"/>
                <a:gd name="T3" fmla="*/ 0 h 1"/>
                <a:gd name="T4" fmla="*/ 0 w 5"/>
                <a:gd name="T5" fmla="*/ 1 h 1"/>
                <a:gd name="T6" fmla="*/ 1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1"/>
                  </a:moveTo>
                  <a:cubicBezTo>
                    <a:pt x="2" y="1"/>
                    <a:pt x="4" y="0"/>
                    <a:pt x="5" y="0"/>
                  </a:cubicBezTo>
                  <a:cubicBezTo>
                    <a:pt x="3" y="0"/>
                    <a:pt x="2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24" name="Freeform 318"/>
            <p:cNvSpPr>
              <a:spLocks/>
            </p:cNvSpPr>
            <p:nvPr userDrawn="1"/>
          </p:nvSpPr>
          <p:spPr bwMode="auto">
            <a:xfrm>
              <a:off x="3787775" y="5151438"/>
              <a:ext cx="1844675" cy="271463"/>
            </a:xfrm>
            <a:custGeom>
              <a:avLst/>
              <a:gdLst>
                <a:gd name="T0" fmla="*/ 447 w 681"/>
                <a:gd name="T1" fmla="*/ 85 h 99"/>
                <a:gd name="T2" fmla="*/ 557 w 681"/>
                <a:gd name="T3" fmla="*/ 96 h 99"/>
                <a:gd name="T4" fmla="*/ 563 w 681"/>
                <a:gd name="T5" fmla="*/ 97 h 99"/>
                <a:gd name="T6" fmla="*/ 567 w 681"/>
                <a:gd name="T7" fmla="*/ 97 h 99"/>
                <a:gd name="T8" fmla="*/ 573 w 681"/>
                <a:gd name="T9" fmla="*/ 97 h 99"/>
                <a:gd name="T10" fmla="*/ 576 w 681"/>
                <a:gd name="T11" fmla="*/ 98 h 99"/>
                <a:gd name="T12" fmla="*/ 583 w 681"/>
                <a:gd name="T13" fmla="*/ 98 h 99"/>
                <a:gd name="T14" fmla="*/ 585 w 681"/>
                <a:gd name="T15" fmla="*/ 98 h 99"/>
                <a:gd name="T16" fmla="*/ 592 w 681"/>
                <a:gd name="T17" fmla="*/ 98 h 99"/>
                <a:gd name="T18" fmla="*/ 595 w 681"/>
                <a:gd name="T19" fmla="*/ 98 h 99"/>
                <a:gd name="T20" fmla="*/ 603 w 681"/>
                <a:gd name="T21" fmla="*/ 98 h 99"/>
                <a:gd name="T22" fmla="*/ 604 w 681"/>
                <a:gd name="T23" fmla="*/ 98 h 99"/>
                <a:gd name="T24" fmla="*/ 612 w 681"/>
                <a:gd name="T25" fmla="*/ 99 h 99"/>
                <a:gd name="T26" fmla="*/ 612 w 681"/>
                <a:gd name="T27" fmla="*/ 99 h 99"/>
                <a:gd name="T28" fmla="*/ 622 w 681"/>
                <a:gd name="T29" fmla="*/ 99 h 99"/>
                <a:gd name="T30" fmla="*/ 664 w 681"/>
                <a:gd name="T31" fmla="*/ 98 h 99"/>
                <a:gd name="T32" fmla="*/ 676 w 681"/>
                <a:gd name="T33" fmla="*/ 97 h 99"/>
                <a:gd name="T34" fmla="*/ 681 w 681"/>
                <a:gd name="T35" fmla="*/ 96 h 99"/>
                <a:gd name="T36" fmla="*/ 666 w 681"/>
                <a:gd name="T37" fmla="*/ 97 h 99"/>
                <a:gd name="T38" fmla="*/ 631 w 681"/>
                <a:gd name="T39" fmla="*/ 96 h 99"/>
                <a:gd name="T40" fmla="*/ 622 w 681"/>
                <a:gd name="T41" fmla="*/ 96 h 99"/>
                <a:gd name="T42" fmla="*/ 621 w 681"/>
                <a:gd name="T43" fmla="*/ 96 h 99"/>
                <a:gd name="T44" fmla="*/ 620 w 681"/>
                <a:gd name="T45" fmla="*/ 96 h 99"/>
                <a:gd name="T46" fmla="*/ 612 w 681"/>
                <a:gd name="T47" fmla="*/ 96 h 99"/>
                <a:gd name="T48" fmla="*/ 609 w 681"/>
                <a:gd name="T49" fmla="*/ 96 h 99"/>
                <a:gd name="T50" fmla="*/ 602 w 681"/>
                <a:gd name="T51" fmla="*/ 95 h 99"/>
                <a:gd name="T52" fmla="*/ 599 w 681"/>
                <a:gd name="T53" fmla="*/ 95 h 99"/>
                <a:gd name="T54" fmla="*/ 592 w 681"/>
                <a:gd name="T55" fmla="*/ 95 h 99"/>
                <a:gd name="T56" fmla="*/ 589 w 681"/>
                <a:gd name="T57" fmla="*/ 95 h 99"/>
                <a:gd name="T58" fmla="*/ 581 w 681"/>
                <a:gd name="T59" fmla="*/ 95 h 99"/>
                <a:gd name="T60" fmla="*/ 578 w 681"/>
                <a:gd name="T61" fmla="*/ 95 h 99"/>
                <a:gd name="T62" fmla="*/ 572 w 681"/>
                <a:gd name="T63" fmla="*/ 94 h 99"/>
                <a:gd name="T64" fmla="*/ 568 w 681"/>
                <a:gd name="T65" fmla="*/ 94 h 99"/>
                <a:gd name="T66" fmla="*/ 562 w 681"/>
                <a:gd name="T67" fmla="*/ 94 h 99"/>
                <a:gd name="T68" fmla="*/ 447 w 681"/>
                <a:gd name="T69" fmla="*/ 82 h 99"/>
                <a:gd name="T70" fmla="*/ 174 w 681"/>
                <a:gd name="T71" fmla="*/ 27 h 99"/>
                <a:gd name="T72" fmla="*/ 7 w 681"/>
                <a:gd name="T73" fmla="*/ 0 h 99"/>
                <a:gd name="T74" fmla="*/ 0 w 681"/>
                <a:gd name="T75" fmla="*/ 2 h 99"/>
                <a:gd name="T76" fmla="*/ 173 w 681"/>
                <a:gd name="T77" fmla="*/ 30 h 99"/>
                <a:gd name="T78" fmla="*/ 447 w 681"/>
                <a:gd name="T79" fmla="*/ 8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81" h="99">
                  <a:moveTo>
                    <a:pt x="447" y="85"/>
                  </a:moveTo>
                  <a:cubicBezTo>
                    <a:pt x="484" y="90"/>
                    <a:pt x="521" y="94"/>
                    <a:pt x="557" y="96"/>
                  </a:cubicBezTo>
                  <a:cubicBezTo>
                    <a:pt x="559" y="97"/>
                    <a:pt x="561" y="97"/>
                    <a:pt x="563" y="97"/>
                  </a:cubicBezTo>
                  <a:cubicBezTo>
                    <a:pt x="564" y="97"/>
                    <a:pt x="565" y="97"/>
                    <a:pt x="567" y="97"/>
                  </a:cubicBezTo>
                  <a:cubicBezTo>
                    <a:pt x="569" y="97"/>
                    <a:pt x="571" y="97"/>
                    <a:pt x="573" y="97"/>
                  </a:cubicBezTo>
                  <a:cubicBezTo>
                    <a:pt x="574" y="98"/>
                    <a:pt x="575" y="98"/>
                    <a:pt x="576" y="98"/>
                  </a:cubicBezTo>
                  <a:cubicBezTo>
                    <a:pt x="578" y="98"/>
                    <a:pt x="580" y="98"/>
                    <a:pt x="583" y="98"/>
                  </a:cubicBezTo>
                  <a:cubicBezTo>
                    <a:pt x="584" y="98"/>
                    <a:pt x="584" y="98"/>
                    <a:pt x="585" y="98"/>
                  </a:cubicBezTo>
                  <a:cubicBezTo>
                    <a:pt x="588" y="98"/>
                    <a:pt x="590" y="98"/>
                    <a:pt x="592" y="98"/>
                  </a:cubicBezTo>
                  <a:cubicBezTo>
                    <a:pt x="593" y="98"/>
                    <a:pt x="594" y="98"/>
                    <a:pt x="595" y="98"/>
                  </a:cubicBezTo>
                  <a:cubicBezTo>
                    <a:pt x="597" y="98"/>
                    <a:pt x="600" y="98"/>
                    <a:pt x="603" y="98"/>
                  </a:cubicBezTo>
                  <a:cubicBezTo>
                    <a:pt x="603" y="98"/>
                    <a:pt x="603" y="98"/>
                    <a:pt x="604" y="98"/>
                  </a:cubicBezTo>
                  <a:cubicBezTo>
                    <a:pt x="606" y="99"/>
                    <a:pt x="609" y="99"/>
                    <a:pt x="612" y="99"/>
                  </a:cubicBezTo>
                  <a:cubicBezTo>
                    <a:pt x="612" y="99"/>
                    <a:pt x="612" y="99"/>
                    <a:pt x="612" y="99"/>
                  </a:cubicBezTo>
                  <a:cubicBezTo>
                    <a:pt x="615" y="99"/>
                    <a:pt x="618" y="99"/>
                    <a:pt x="622" y="99"/>
                  </a:cubicBezTo>
                  <a:cubicBezTo>
                    <a:pt x="636" y="99"/>
                    <a:pt x="650" y="98"/>
                    <a:pt x="664" y="98"/>
                  </a:cubicBezTo>
                  <a:cubicBezTo>
                    <a:pt x="668" y="97"/>
                    <a:pt x="672" y="97"/>
                    <a:pt x="676" y="97"/>
                  </a:cubicBezTo>
                  <a:cubicBezTo>
                    <a:pt x="678" y="97"/>
                    <a:pt x="679" y="97"/>
                    <a:pt x="681" y="96"/>
                  </a:cubicBezTo>
                  <a:cubicBezTo>
                    <a:pt x="676" y="97"/>
                    <a:pt x="671" y="97"/>
                    <a:pt x="666" y="97"/>
                  </a:cubicBezTo>
                  <a:cubicBezTo>
                    <a:pt x="655" y="97"/>
                    <a:pt x="643" y="96"/>
                    <a:pt x="631" y="96"/>
                  </a:cubicBezTo>
                  <a:cubicBezTo>
                    <a:pt x="628" y="96"/>
                    <a:pt x="625" y="96"/>
                    <a:pt x="622" y="96"/>
                  </a:cubicBezTo>
                  <a:cubicBezTo>
                    <a:pt x="622" y="96"/>
                    <a:pt x="621" y="96"/>
                    <a:pt x="621" y="96"/>
                  </a:cubicBezTo>
                  <a:cubicBezTo>
                    <a:pt x="621" y="96"/>
                    <a:pt x="620" y="96"/>
                    <a:pt x="620" y="96"/>
                  </a:cubicBezTo>
                  <a:cubicBezTo>
                    <a:pt x="617" y="96"/>
                    <a:pt x="614" y="96"/>
                    <a:pt x="612" y="96"/>
                  </a:cubicBezTo>
                  <a:cubicBezTo>
                    <a:pt x="611" y="96"/>
                    <a:pt x="610" y="96"/>
                    <a:pt x="609" y="96"/>
                  </a:cubicBezTo>
                  <a:cubicBezTo>
                    <a:pt x="607" y="96"/>
                    <a:pt x="604" y="96"/>
                    <a:pt x="602" y="95"/>
                  </a:cubicBezTo>
                  <a:cubicBezTo>
                    <a:pt x="601" y="95"/>
                    <a:pt x="600" y="95"/>
                    <a:pt x="599" y="95"/>
                  </a:cubicBezTo>
                  <a:cubicBezTo>
                    <a:pt x="596" y="95"/>
                    <a:pt x="594" y="95"/>
                    <a:pt x="592" y="95"/>
                  </a:cubicBezTo>
                  <a:cubicBezTo>
                    <a:pt x="591" y="95"/>
                    <a:pt x="590" y="95"/>
                    <a:pt x="589" y="95"/>
                  </a:cubicBezTo>
                  <a:cubicBezTo>
                    <a:pt x="586" y="95"/>
                    <a:pt x="584" y="95"/>
                    <a:pt x="581" y="95"/>
                  </a:cubicBezTo>
                  <a:cubicBezTo>
                    <a:pt x="580" y="95"/>
                    <a:pt x="579" y="95"/>
                    <a:pt x="578" y="95"/>
                  </a:cubicBezTo>
                  <a:cubicBezTo>
                    <a:pt x="576" y="95"/>
                    <a:pt x="574" y="95"/>
                    <a:pt x="572" y="94"/>
                  </a:cubicBezTo>
                  <a:cubicBezTo>
                    <a:pt x="571" y="94"/>
                    <a:pt x="569" y="94"/>
                    <a:pt x="568" y="94"/>
                  </a:cubicBezTo>
                  <a:cubicBezTo>
                    <a:pt x="566" y="94"/>
                    <a:pt x="564" y="94"/>
                    <a:pt x="562" y="94"/>
                  </a:cubicBezTo>
                  <a:cubicBezTo>
                    <a:pt x="525" y="91"/>
                    <a:pt x="486" y="87"/>
                    <a:pt x="447" y="82"/>
                  </a:cubicBezTo>
                  <a:cubicBezTo>
                    <a:pt x="358" y="69"/>
                    <a:pt x="268" y="48"/>
                    <a:pt x="174" y="27"/>
                  </a:cubicBezTo>
                  <a:cubicBezTo>
                    <a:pt x="116" y="14"/>
                    <a:pt x="61" y="5"/>
                    <a:pt x="7" y="0"/>
                  </a:cubicBezTo>
                  <a:cubicBezTo>
                    <a:pt x="4" y="1"/>
                    <a:pt x="2" y="2"/>
                    <a:pt x="0" y="2"/>
                  </a:cubicBezTo>
                  <a:cubicBezTo>
                    <a:pt x="56" y="7"/>
                    <a:pt x="113" y="16"/>
                    <a:pt x="173" y="30"/>
                  </a:cubicBezTo>
                  <a:cubicBezTo>
                    <a:pt x="267" y="51"/>
                    <a:pt x="357" y="72"/>
                    <a:pt x="447" y="8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25" name="Freeform 319"/>
            <p:cNvSpPr>
              <a:spLocks/>
            </p:cNvSpPr>
            <p:nvPr userDrawn="1"/>
          </p:nvSpPr>
          <p:spPr bwMode="auto">
            <a:xfrm>
              <a:off x="3617912" y="5140325"/>
              <a:ext cx="31750" cy="9525"/>
            </a:xfrm>
            <a:custGeom>
              <a:avLst/>
              <a:gdLst>
                <a:gd name="T0" fmla="*/ 0 w 12"/>
                <a:gd name="T1" fmla="*/ 3 h 3"/>
                <a:gd name="T2" fmla="*/ 2 w 12"/>
                <a:gd name="T3" fmla="*/ 3 h 3"/>
                <a:gd name="T4" fmla="*/ 12 w 12"/>
                <a:gd name="T5" fmla="*/ 0 h 3"/>
                <a:gd name="T6" fmla="*/ 11 w 12"/>
                <a:gd name="T7" fmla="*/ 0 h 3"/>
                <a:gd name="T8" fmla="*/ 0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6" y="2"/>
                    <a:pt x="9" y="1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8" y="1"/>
                    <a:pt x="4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26" name="Freeform 320"/>
            <p:cNvSpPr>
              <a:spLocks/>
            </p:cNvSpPr>
            <p:nvPr userDrawn="1"/>
          </p:nvSpPr>
          <p:spPr bwMode="auto">
            <a:xfrm>
              <a:off x="5853113" y="5367338"/>
              <a:ext cx="26988" cy="11113"/>
            </a:xfrm>
            <a:custGeom>
              <a:avLst/>
              <a:gdLst>
                <a:gd name="T0" fmla="*/ 5 w 10"/>
                <a:gd name="T1" fmla="*/ 0 h 4"/>
                <a:gd name="T2" fmla="*/ 0 w 10"/>
                <a:gd name="T3" fmla="*/ 2 h 4"/>
                <a:gd name="T4" fmla="*/ 4 w 10"/>
                <a:gd name="T5" fmla="*/ 4 h 4"/>
                <a:gd name="T6" fmla="*/ 10 w 10"/>
                <a:gd name="T7" fmla="*/ 3 h 4"/>
                <a:gd name="T8" fmla="*/ 5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5" y="0"/>
                  </a:moveTo>
                  <a:cubicBezTo>
                    <a:pt x="3" y="1"/>
                    <a:pt x="2" y="1"/>
                    <a:pt x="0" y="2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6" y="3"/>
                    <a:pt x="8" y="3"/>
                    <a:pt x="10" y="3"/>
                  </a:cubicBezTo>
                  <a:cubicBezTo>
                    <a:pt x="8" y="2"/>
                    <a:pt x="7" y="1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27" name="Freeform 321"/>
            <p:cNvSpPr>
              <a:spLocks/>
            </p:cNvSpPr>
            <p:nvPr userDrawn="1"/>
          </p:nvSpPr>
          <p:spPr bwMode="auto">
            <a:xfrm>
              <a:off x="5715000" y="5397500"/>
              <a:ext cx="20638" cy="3175"/>
            </a:xfrm>
            <a:custGeom>
              <a:avLst/>
              <a:gdLst>
                <a:gd name="T0" fmla="*/ 8 w 8"/>
                <a:gd name="T1" fmla="*/ 1 h 1"/>
                <a:gd name="T2" fmla="*/ 1 w 8"/>
                <a:gd name="T3" fmla="*/ 0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cubicBezTo>
                    <a:pt x="6" y="1"/>
                    <a:pt x="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2" y="0"/>
                    <a:pt x="5" y="1"/>
                    <a:pt x="8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28" name="Freeform 322"/>
            <p:cNvSpPr>
              <a:spLocks/>
            </p:cNvSpPr>
            <p:nvPr userDrawn="1"/>
          </p:nvSpPr>
          <p:spPr bwMode="auto">
            <a:xfrm>
              <a:off x="5741988" y="5392738"/>
              <a:ext cx="26988" cy="4763"/>
            </a:xfrm>
            <a:custGeom>
              <a:avLst/>
              <a:gdLst>
                <a:gd name="T0" fmla="*/ 2 w 10"/>
                <a:gd name="T1" fmla="*/ 0 h 2"/>
                <a:gd name="T2" fmla="*/ 0 w 10"/>
                <a:gd name="T3" fmla="*/ 0 h 2"/>
                <a:gd name="T4" fmla="*/ 8 w 10"/>
                <a:gd name="T5" fmla="*/ 2 h 2"/>
                <a:gd name="T6" fmla="*/ 10 w 10"/>
                <a:gd name="T7" fmla="*/ 2 h 2"/>
                <a:gd name="T8" fmla="*/ 2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3" y="1"/>
                    <a:pt x="6" y="2"/>
                    <a:pt x="8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7" y="1"/>
                    <a:pt x="5" y="1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29" name="Freeform 323"/>
            <p:cNvSpPr>
              <a:spLocks/>
            </p:cNvSpPr>
            <p:nvPr userDrawn="1"/>
          </p:nvSpPr>
          <p:spPr bwMode="auto">
            <a:xfrm>
              <a:off x="5768975" y="5386388"/>
              <a:ext cx="26988" cy="7938"/>
            </a:xfrm>
            <a:custGeom>
              <a:avLst/>
              <a:gdLst>
                <a:gd name="T0" fmla="*/ 4 w 10"/>
                <a:gd name="T1" fmla="*/ 0 h 3"/>
                <a:gd name="T2" fmla="*/ 0 w 10"/>
                <a:gd name="T3" fmla="*/ 1 h 3"/>
                <a:gd name="T4" fmla="*/ 7 w 10"/>
                <a:gd name="T5" fmla="*/ 3 h 3"/>
                <a:gd name="T6" fmla="*/ 10 w 10"/>
                <a:gd name="T7" fmla="*/ 2 h 3"/>
                <a:gd name="T8" fmla="*/ 4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4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2" y="1"/>
                    <a:pt x="5" y="2"/>
                    <a:pt x="7" y="3"/>
                  </a:cubicBezTo>
                  <a:cubicBezTo>
                    <a:pt x="8" y="2"/>
                    <a:pt x="9" y="2"/>
                    <a:pt x="10" y="2"/>
                  </a:cubicBezTo>
                  <a:cubicBezTo>
                    <a:pt x="8" y="1"/>
                    <a:pt x="6" y="1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30" name="Freeform 324"/>
            <p:cNvSpPr>
              <a:spLocks/>
            </p:cNvSpPr>
            <p:nvPr userDrawn="1"/>
          </p:nvSpPr>
          <p:spPr bwMode="auto">
            <a:xfrm>
              <a:off x="5795963" y="5381625"/>
              <a:ext cx="26988" cy="7938"/>
            </a:xfrm>
            <a:custGeom>
              <a:avLst/>
              <a:gdLst>
                <a:gd name="T0" fmla="*/ 4 w 10"/>
                <a:gd name="T1" fmla="*/ 0 h 3"/>
                <a:gd name="T2" fmla="*/ 0 w 10"/>
                <a:gd name="T3" fmla="*/ 1 h 3"/>
                <a:gd name="T4" fmla="*/ 6 w 10"/>
                <a:gd name="T5" fmla="*/ 3 h 3"/>
                <a:gd name="T6" fmla="*/ 10 w 10"/>
                <a:gd name="T7" fmla="*/ 2 h 3"/>
                <a:gd name="T8" fmla="*/ 4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4" y="2"/>
                    <a:pt x="6" y="3"/>
                  </a:cubicBezTo>
                  <a:cubicBezTo>
                    <a:pt x="7" y="2"/>
                    <a:pt x="9" y="2"/>
                    <a:pt x="10" y="2"/>
                  </a:cubicBezTo>
                  <a:cubicBezTo>
                    <a:pt x="8" y="1"/>
                    <a:pt x="6" y="1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31" name="Freeform 325"/>
            <p:cNvSpPr>
              <a:spLocks/>
            </p:cNvSpPr>
            <p:nvPr userDrawn="1"/>
          </p:nvSpPr>
          <p:spPr bwMode="auto">
            <a:xfrm>
              <a:off x="5822950" y="5375275"/>
              <a:ext cx="26988" cy="9525"/>
            </a:xfrm>
            <a:custGeom>
              <a:avLst/>
              <a:gdLst>
                <a:gd name="T0" fmla="*/ 5 w 10"/>
                <a:gd name="T1" fmla="*/ 0 h 3"/>
                <a:gd name="T2" fmla="*/ 0 w 10"/>
                <a:gd name="T3" fmla="*/ 1 h 3"/>
                <a:gd name="T4" fmla="*/ 6 w 10"/>
                <a:gd name="T5" fmla="*/ 3 h 3"/>
                <a:gd name="T6" fmla="*/ 10 w 10"/>
                <a:gd name="T7" fmla="*/ 2 h 3"/>
                <a:gd name="T8" fmla="*/ 5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5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7" y="3"/>
                    <a:pt x="9" y="2"/>
                    <a:pt x="10" y="2"/>
                  </a:cubicBezTo>
                  <a:cubicBezTo>
                    <a:pt x="9" y="1"/>
                    <a:pt x="7" y="0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32" name="Freeform 326"/>
            <p:cNvSpPr>
              <a:spLocks/>
            </p:cNvSpPr>
            <p:nvPr userDrawn="1"/>
          </p:nvSpPr>
          <p:spPr bwMode="auto">
            <a:xfrm>
              <a:off x="3721100" y="5146675"/>
              <a:ext cx="31750" cy="7938"/>
            </a:xfrm>
            <a:custGeom>
              <a:avLst/>
              <a:gdLst>
                <a:gd name="T0" fmla="*/ 0 w 12"/>
                <a:gd name="T1" fmla="*/ 3 h 3"/>
                <a:gd name="T2" fmla="*/ 5 w 12"/>
                <a:gd name="T3" fmla="*/ 3 h 3"/>
                <a:gd name="T4" fmla="*/ 12 w 12"/>
                <a:gd name="T5" fmla="*/ 1 h 3"/>
                <a:gd name="T6" fmla="*/ 8 w 12"/>
                <a:gd name="T7" fmla="*/ 0 h 3"/>
                <a:gd name="T8" fmla="*/ 0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2" y="3"/>
                    <a:pt x="3" y="3"/>
                    <a:pt x="5" y="3"/>
                  </a:cubicBezTo>
                  <a:cubicBezTo>
                    <a:pt x="7" y="2"/>
                    <a:pt x="9" y="1"/>
                    <a:pt x="12" y="1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5" y="1"/>
                    <a:pt x="3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33" name="Freeform 327"/>
            <p:cNvSpPr>
              <a:spLocks/>
            </p:cNvSpPr>
            <p:nvPr userDrawn="1"/>
          </p:nvSpPr>
          <p:spPr bwMode="auto">
            <a:xfrm>
              <a:off x="3752850" y="5149850"/>
              <a:ext cx="33338" cy="7938"/>
            </a:xfrm>
            <a:custGeom>
              <a:avLst/>
              <a:gdLst>
                <a:gd name="T0" fmla="*/ 0 w 12"/>
                <a:gd name="T1" fmla="*/ 3 h 3"/>
                <a:gd name="T2" fmla="*/ 6 w 12"/>
                <a:gd name="T3" fmla="*/ 3 h 3"/>
                <a:gd name="T4" fmla="*/ 12 w 12"/>
                <a:gd name="T5" fmla="*/ 0 h 3"/>
                <a:gd name="T6" fmla="*/ 7 w 12"/>
                <a:gd name="T7" fmla="*/ 0 h 3"/>
                <a:gd name="T8" fmla="*/ 0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2" y="3"/>
                    <a:pt x="4" y="3"/>
                    <a:pt x="6" y="3"/>
                  </a:cubicBezTo>
                  <a:cubicBezTo>
                    <a:pt x="8" y="2"/>
                    <a:pt x="10" y="1"/>
                    <a:pt x="12" y="0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5" y="1"/>
                    <a:pt x="3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34" name="Freeform 328"/>
            <p:cNvSpPr>
              <a:spLocks/>
            </p:cNvSpPr>
            <p:nvPr userDrawn="1"/>
          </p:nvSpPr>
          <p:spPr bwMode="auto">
            <a:xfrm>
              <a:off x="65087" y="5140325"/>
              <a:ext cx="3373438" cy="415925"/>
            </a:xfrm>
            <a:custGeom>
              <a:avLst/>
              <a:gdLst>
                <a:gd name="T0" fmla="*/ 495 w 1245"/>
                <a:gd name="T1" fmla="*/ 97 h 152"/>
                <a:gd name="T2" fmla="*/ 922 w 1245"/>
                <a:gd name="T3" fmla="*/ 37 h 152"/>
                <a:gd name="T4" fmla="*/ 1081 w 1245"/>
                <a:gd name="T5" fmla="*/ 17 h 152"/>
                <a:gd name="T6" fmla="*/ 1086 w 1245"/>
                <a:gd name="T7" fmla="*/ 17 h 152"/>
                <a:gd name="T8" fmla="*/ 1095 w 1245"/>
                <a:gd name="T9" fmla="*/ 16 h 152"/>
                <a:gd name="T10" fmla="*/ 1101 w 1245"/>
                <a:gd name="T11" fmla="*/ 15 h 152"/>
                <a:gd name="T12" fmla="*/ 1109 w 1245"/>
                <a:gd name="T13" fmla="*/ 14 h 152"/>
                <a:gd name="T14" fmla="*/ 1116 w 1245"/>
                <a:gd name="T15" fmla="*/ 13 h 152"/>
                <a:gd name="T16" fmla="*/ 1124 w 1245"/>
                <a:gd name="T17" fmla="*/ 12 h 152"/>
                <a:gd name="T18" fmla="*/ 1131 w 1245"/>
                <a:gd name="T19" fmla="*/ 12 h 152"/>
                <a:gd name="T20" fmla="*/ 1138 w 1245"/>
                <a:gd name="T21" fmla="*/ 11 h 152"/>
                <a:gd name="T22" fmla="*/ 1147 w 1245"/>
                <a:gd name="T23" fmla="*/ 10 h 152"/>
                <a:gd name="T24" fmla="*/ 1152 w 1245"/>
                <a:gd name="T25" fmla="*/ 10 h 152"/>
                <a:gd name="T26" fmla="*/ 1162 w 1245"/>
                <a:gd name="T27" fmla="*/ 9 h 152"/>
                <a:gd name="T28" fmla="*/ 1166 w 1245"/>
                <a:gd name="T29" fmla="*/ 8 h 152"/>
                <a:gd name="T30" fmla="*/ 1178 w 1245"/>
                <a:gd name="T31" fmla="*/ 7 h 152"/>
                <a:gd name="T32" fmla="*/ 1179 w 1245"/>
                <a:gd name="T33" fmla="*/ 7 h 152"/>
                <a:gd name="T34" fmla="*/ 1183 w 1245"/>
                <a:gd name="T35" fmla="*/ 7 h 152"/>
                <a:gd name="T36" fmla="*/ 1200 w 1245"/>
                <a:gd name="T37" fmla="*/ 4 h 152"/>
                <a:gd name="T38" fmla="*/ 1245 w 1245"/>
                <a:gd name="T39" fmla="*/ 0 h 152"/>
                <a:gd name="T40" fmla="*/ 1223 w 1245"/>
                <a:gd name="T41" fmla="*/ 1 h 152"/>
                <a:gd name="T42" fmla="*/ 1186 w 1245"/>
                <a:gd name="T43" fmla="*/ 3 h 152"/>
                <a:gd name="T44" fmla="*/ 1155 w 1245"/>
                <a:gd name="T45" fmla="*/ 6 h 152"/>
                <a:gd name="T46" fmla="*/ 1153 w 1245"/>
                <a:gd name="T47" fmla="*/ 7 h 152"/>
                <a:gd name="T48" fmla="*/ 1143 w 1245"/>
                <a:gd name="T49" fmla="*/ 7 h 152"/>
                <a:gd name="T50" fmla="*/ 1138 w 1245"/>
                <a:gd name="T51" fmla="*/ 8 h 152"/>
                <a:gd name="T52" fmla="*/ 1130 w 1245"/>
                <a:gd name="T53" fmla="*/ 9 h 152"/>
                <a:gd name="T54" fmla="*/ 1124 w 1245"/>
                <a:gd name="T55" fmla="*/ 9 h 152"/>
                <a:gd name="T56" fmla="*/ 1116 w 1245"/>
                <a:gd name="T57" fmla="*/ 10 h 152"/>
                <a:gd name="T58" fmla="*/ 1110 w 1245"/>
                <a:gd name="T59" fmla="*/ 11 h 152"/>
                <a:gd name="T60" fmla="*/ 1103 w 1245"/>
                <a:gd name="T61" fmla="*/ 12 h 152"/>
                <a:gd name="T62" fmla="*/ 1096 w 1245"/>
                <a:gd name="T63" fmla="*/ 12 h 152"/>
                <a:gd name="T64" fmla="*/ 1089 w 1245"/>
                <a:gd name="T65" fmla="*/ 13 h 152"/>
                <a:gd name="T66" fmla="*/ 1081 w 1245"/>
                <a:gd name="T67" fmla="*/ 14 h 152"/>
                <a:gd name="T68" fmla="*/ 1075 w 1245"/>
                <a:gd name="T69" fmla="*/ 15 h 152"/>
                <a:gd name="T70" fmla="*/ 921 w 1245"/>
                <a:gd name="T71" fmla="*/ 34 h 152"/>
                <a:gd name="T72" fmla="*/ 494 w 1245"/>
                <a:gd name="T73" fmla="*/ 94 h 152"/>
                <a:gd name="T74" fmla="*/ 254 w 1245"/>
                <a:gd name="T75" fmla="*/ 120 h 152"/>
                <a:gd name="T76" fmla="*/ 0 w 1245"/>
                <a:gd name="T77" fmla="*/ 152 h 152"/>
                <a:gd name="T78" fmla="*/ 19 w 1245"/>
                <a:gd name="T79" fmla="*/ 152 h 152"/>
                <a:gd name="T80" fmla="*/ 254 w 1245"/>
                <a:gd name="T81" fmla="*/ 123 h 152"/>
                <a:gd name="T82" fmla="*/ 495 w 1245"/>
                <a:gd name="T83" fmla="*/ 9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45" h="152">
                  <a:moveTo>
                    <a:pt x="495" y="97"/>
                  </a:moveTo>
                  <a:cubicBezTo>
                    <a:pt x="641" y="77"/>
                    <a:pt x="782" y="54"/>
                    <a:pt x="922" y="37"/>
                  </a:cubicBezTo>
                  <a:cubicBezTo>
                    <a:pt x="975" y="31"/>
                    <a:pt x="1028" y="24"/>
                    <a:pt x="1081" y="17"/>
                  </a:cubicBezTo>
                  <a:cubicBezTo>
                    <a:pt x="1083" y="17"/>
                    <a:pt x="1084" y="17"/>
                    <a:pt x="1086" y="17"/>
                  </a:cubicBezTo>
                  <a:cubicBezTo>
                    <a:pt x="1089" y="16"/>
                    <a:pt x="1092" y="16"/>
                    <a:pt x="1095" y="16"/>
                  </a:cubicBezTo>
                  <a:cubicBezTo>
                    <a:pt x="1097" y="15"/>
                    <a:pt x="1099" y="15"/>
                    <a:pt x="1101" y="15"/>
                  </a:cubicBezTo>
                  <a:cubicBezTo>
                    <a:pt x="1104" y="14"/>
                    <a:pt x="1107" y="14"/>
                    <a:pt x="1109" y="14"/>
                  </a:cubicBezTo>
                  <a:cubicBezTo>
                    <a:pt x="1112" y="14"/>
                    <a:pt x="1114" y="13"/>
                    <a:pt x="1116" y="13"/>
                  </a:cubicBezTo>
                  <a:cubicBezTo>
                    <a:pt x="1119" y="13"/>
                    <a:pt x="1121" y="13"/>
                    <a:pt x="1124" y="12"/>
                  </a:cubicBezTo>
                  <a:cubicBezTo>
                    <a:pt x="1126" y="12"/>
                    <a:pt x="1129" y="12"/>
                    <a:pt x="1131" y="12"/>
                  </a:cubicBezTo>
                  <a:cubicBezTo>
                    <a:pt x="1134" y="11"/>
                    <a:pt x="1136" y="11"/>
                    <a:pt x="1138" y="11"/>
                  </a:cubicBezTo>
                  <a:cubicBezTo>
                    <a:pt x="1141" y="11"/>
                    <a:pt x="1144" y="10"/>
                    <a:pt x="1147" y="10"/>
                  </a:cubicBezTo>
                  <a:cubicBezTo>
                    <a:pt x="1149" y="10"/>
                    <a:pt x="1151" y="10"/>
                    <a:pt x="1152" y="10"/>
                  </a:cubicBezTo>
                  <a:cubicBezTo>
                    <a:pt x="1156" y="9"/>
                    <a:pt x="1159" y="9"/>
                    <a:pt x="1162" y="9"/>
                  </a:cubicBezTo>
                  <a:cubicBezTo>
                    <a:pt x="1164" y="8"/>
                    <a:pt x="1165" y="8"/>
                    <a:pt x="1166" y="8"/>
                  </a:cubicBezTo>
                  <a:cubicBezTo>
                    <a:pt x="1170" y="8"/>
                    <a:pt x="1174" y="7"/>
                    <a:pt x="1178" y="7"/>
                  </a:cubicBezTo>
                  <a:cubicBezTo>
                    <a:pt x="1178" y="7"/>
                    <a:pt x="1179" y="7"/>
                    <a:pt x="1179" y="7"/>
                  </a:cubicBezTo>
                  <a:cubicBezTo>
                    <a:pt x="1181" y="7"/>
                    <a:pt x="1182" y="7"/>
                    <a:pt x="1183" y="7"/>
                  </a:cubicBezTo>
                  <a:cubicBezTo>
                    <a:pt x="1189" y="6"/>
                    <a:pt x="1194" y="5"/>
                    <a:pt x="1200" y="4"/>
                  </a:cubicBezTo>
                  <a:cubicBezTo>
                    <a:pt x="1215" y="3"/>
                    <a:pt x="1230" y="1"/>
                    <a:pt x="1245" y="0"/>
                  </a:cubicBezTo>
                  <a:cubicBezTo>
                    <a:pt x="1237" y="1"/>
                    <a:pt x="1230" y="1"/>
                    <a:pt x="1223" y="1"/>
                  </a:cubicBezTo>
                  <a:cubicBezTo>
                    <a:pt x="1210" y="2"/>
                    <a:pt x="1198" y="2"/>
                    <a:pt x="1186" y="3"/>
                  </a:cubicBezTo>
                  <a:cubicBezTo>
                    <a:pt x="1176" y="4"/>
                    <a:pt x="1165" y="5"/>
                    <a:pt x="1155" y="6"/>
                  </a:cubicBezTo>
                  <a:cubicBezTo>
                    <a:pt x="1154" y="6"/>
                    <a:pt x="1153" y="6"/>
                    <a:pt x="1153" y="7"/>
                  </a:cubicBezTo>
                  <a:cubicBezTo>
                    <a:pt x="1149" y="7"/>
                    <a:pt x="1146" y="7"/>
                    <a:pt x="1143" y="7"/>
                  </a:cubicBezTo>
                  <a:cubicBezTo>
                    <a:pt x="1141" y="8"/>
                    <a:pt x="1140" y="8"/>
                    <a:pt x="1138" y="8"/>
                  </a:cubicBezTo>
                  <a:cubicBezTo>
                    <a:pt x="1136" y="8"/>
                    <a:pt x="1133" y="8"/>
                    <a:pt x="1130" y="9"/>
                  </a:cubicBezTo>
                  <a:cubicBezTo>
                    <a:pt x="1128" y="9"/>
                    <a:pt x="1126" y="9"/>
                    <a:pt x="1124" y="9"/>
                  </a:cubicBezTo>
                  <a:cubicBezTo>
                    <a:pt x="1121" y="9"/>
                    <a:pt x="1119" y="10"/>
                    <a:pt x="1116" y="10"/>
                  </a:cubicBezTo>
                  <a:cubicBezTo>
                    <a:pt x="1114" y="10"/>
                    <a:pt x="1112" y="11"/>
                    <a:pt x="1110" y="11"/>
                  </a:cubicBezTo>
                  <a:cubicBezTo>
                    <a:pt x="1108" y="11"/>
                    <a:pt x="1105" y="11"/>
                    <a:pt x="1103" y="12"/>
                  </a:cubicBezTo>
                  <a:cubicBezTo>
                    <a:pt x="1101" y="12"/>
                    <a:pt x="1098" y="12"/>
                    <a:pt x="1096" y="12"/>
                  </a:cubicBezTo>
                  <a:cubicBezTo>
                    <a:pt x="1094" y="13"/>
                    <a:pt x="1092" y="13"/>
                    <a:pt x="1089" y="13"/>
                  </a:cubicBezTo>
                  <a:cubicBezTo>
                    <a:pt x="1087" y="13"/>
                    <a:pt x="1084" y="14"/>
                    <a:pt x="1081" y="14"/>
                  </a:cubicBezTo>
                  <a:cubicBezTo>
                    <a:pt x="1079" y="14"/>
                    <a:pt x="1077" y="15"/>
                    <a:pt x="1075" y="15"/>
                  </a:cubicBezTo>
                  <a:cubicBezTo>
                    <a:pt x="1024" y="21"/>
                    <a:pt x="973" y="28"/>
                    <a:pt x="921" y="34"/>
                  </a:cubicBezTo>
                  <a:cubicBezTo>
                    <a:pt x="782" y="51"/>
                    <a:pt x="640" y="74"/>
                    <a:pt x="494" y="94"/>
                  </a:cubicBezTo>
                  <a:cubicBezTo>
                    <a:pt x="416" y="104"/>
                    <a:pt x="336" y="114"/>
                    <a:pt x="254" y="120"/>
                  </a:cubicBezTo>
                  <a:cubicBezTo>
                    <a:pt x="168" y="127"/>
                    <a:pt x="84" y="139"/>
                    <a:pt x="0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97" y="140"/>
                    <a:pt x="175" y="129"/>
                    <a:pt x="254" y="123"/>
                  </a:cubicBezTo>
                  <a:cubicBezTo>
                    <a:pt x="336" y="117"/>
                    <a:pt x="417" y="107"/>
                    <a:pt x="495" y="9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35" name="Freeform 329"/>
            <p:cNvSpPr>
              <a:spLocks/>
            </p:cNvSpPr>
            <p:nvPr userDrawn="1"/>
          </p:nvSpPr>
          <p:spPr bwMode="auto">
            <a:xfrm>
              <a:off x="3649662" y="5143500"/>
              <a:ext cx="34925" cy="7938"/>
            </a:xfrm>
            <a:custGeom>
              <a:avLst/>
              <a:gdLst>
                <a:gd name="T0" fmla="*/ 0 w 13"/>
                <a:gd name="T1" fmla="*/ 3 h 3"/>
                <a:gd name="T2" fmla="*/ 4 w 13"/>
                <a:gd name="T3" fmla="*/ 3 h 3"/>
                <a:gd name="T4" fmla="*/ 13 w 13"/>
                <a:gd name="T5" fmla="*/ 0 h 3"/>
                <a:gd name="T6" fmla="*/ 10 w 13"/>
                <a:gd name="T7" fmla="*/ 0 h 3"/>
                <a:gd name="T8" fmla="*/ 0 w 1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0" y="3"/>
                  </a:moveTo>
                  <a:cubicBezTo>
                    <a:pt x="2" y="3"/>
                    <a:pt x="3" y="3"/>
                    <a:pt x="4" y="3"/>
                  </a:cubicBezTo>
                  <a:cubicBezTo>
                    <a:pt x="7" y="2"/>
                    <a:pt x="10" y="1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7" y="1"/>
                    <a:pt x="4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36" name="Freeform 330"/>
            <p:cNvSpPr>
              <a:spLocks/>
            </p:cNvSpPr>
            <p:nvPr userDrawn="1"/>
          </p:nvSpPr>
          <p:spPr bwMode="auto">
            <a:xfrm>
              <a:off x="5880100" y="5362575"/>
              <a:ext cx="26988" cy="11113"/>
            </a:xfrm>
            <a:custGeom>
              <a:avLst/>
              <a:gdLst>
                <a:gd name="T0" fmla="*/ 4 w 10"/>
                <a:gd name="T1" fmla="*/ 4 h 4"/>
                <a:gd name="T2" fmla="*/ 10 w 10"/>
                <a:gd name="T3" fmla="*/ 2 h 4"/>
                <a:gd name="T4" fmla="*/ 6 w 10"/>
                <a:gd name="T5" fmla="*/ 0 h 4"/>
                <a:gd name="T6" fmla="*/ 0 w 10"/>
                <a:gd name="T7" fmla="*/ 1 h 4"/>
                <a:gd name="T8" fmla="*/ 4 w 10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4" y="4"/>
                  </a:moveTo>
                  <a:cubicBezTo>
                    <a:pt x="6" y="3"/>
                    <a:pt x="8" y="3"/>
                    <a:pt x="10" y="2"/>
                  </a:cubicBezTo>
                  <a:cubicBezTo>
                    <a:pt x="9" y="1"/>
                    <a:pt x="8" y="1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2" y="2"/>
                    <a:pt x="3" y="3"/>
                    <a:pt x="4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37" name="Freeform 331"/>
            <p:cNvSpPr>
              <a:spLocks/>
            </p:cNvSpPr>
            <p:nvPr userDrawn="1"/>
          </p:nvSpPr>
          <p:spPr bwMode="auto">
            <a:xfrm>
              <a:off x="5910263" y="5241925"/>
              <a:ext cx="2692400" cy="182563"/>
            </a:xfrm>
            <a:custGeom>
              <a:avLst/>
              <a:gdLst>
                <a:gd name="T0" fmla="*/ 912 w 994"/>
                <a:gd name="T1" fmla="*/ 44 h 67"/>
                <a:gd name="T2" fmla="*/ 513 w 994"/>
                <a:gd name="T3" fmla="*/ 0 h 67"/>
                <a:gd name="T4" fmla="*/ 500 w 994"/>
                <a:gd name="T5" fmla="*/ 0 h 67"/>
                <a:gd name="T6" fmla="*/ 198 w 994"/>
                <a:gd name="T7" fmla="*/ 12 h 67"/>
                <a:gd name="T8" fmla="*/ 93 w 994"/>
                <a:gd name="T9" fmla="*/ 23 h 67"/>
                <a:gd name="T10" fmla="*/ 0 w 994"/>
                <a:gd name="T11" fmla="*/ 43 h 67"/>
                <a:gd name="T12" fmla="*/ 4 w 994"/>
                <a:gd name="T13" fmla="*/ 45 h 67"/>
                <a:gd name="T14" fmla="*/ 94 w 994"/>
                <a:gd name="T15" fmla="*/ 26 h 67"/>
                <a:gd name="T16" fmla="*/ 198 w 994"/>
                <a:gd name="T17" fmla="*/ 15 h 67"/>
                <a:gd name="T18" fmla="*/ 500 w 994"/>
                <a:gd name="T19" fmla="*/ 3 h 67"/>
                <a:gd name="T20" fmla="*/ 513 w 994"/>
                <a:gd name="T21" fmla="*/ 3 h 67"/>
                <a:gd name="T22" fmla="*/ 911 w 994"/>
                <a:gd name="T23" fmla="*/ 46 h 67"/>
                <a:gd name="T24" fmla="*/ 955 w 994"/>
                <a:gd name="T25" fmla="*/ 57 h 67"/>
                <a:gd name="T26" fmla="*/ 994 w 994"/>
                <a:gd name="T27" fmla="*/ 67 h 67"/>
                <a:gd name="T28" fmla="*/ 994 w 994"/>
                <a:gd name="T29" fmla="*/ 64 h 67"/>
                <a:gd name="T30" fmla="*/ 956 w 994"/>
                <a:gd name="T31" fmla="*/ 54 h 67"/>
                <a:gd name="T32" fmla="*/ 912 w 994"/>
                <a:gd name="T33" fmla="*/ 4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4" h="67">
                  <a:moveTo>
                    <a:pt x="912" y="44"/>
                  </a:moveTo>
                  <a:cubicBezTo>
                    <a:pt x="794" y="15"/>
                    <a:pt x="666" y="1"/>
                    <a:pt x="513" y="0"/>
                  </a:cubicBezTo>
                  <a:cubicBezTo>
                    <a:pt x="508" y="0"/>
                    <a:pt x="504" y="0"/>
                    <a:pt x="500" y="0"/>
                  </a:cubicBezTo>
                  <a:cubicBezTo>
                    <a:pt x="400" y="0"/>
                    <a:pt x="288" y="8"/>
                    <a:pt x="198" y="12"/>
                  </a:cubicBezTo>
                  <a:cubicBezTo>
                    <a:pt x="160" y="14"/>
                    <a:pt x="124" y="18"/>
                    <a:pt x="93" y="23"/>
                  </a:cubicBezTo>
                  <a:cubicBezTo>
                    <a:pt x="60" y="28"/>
                    <a:pt x="30" y="36"/>
                    <a:pt x="0" y="43"/>
                  </a:cubicBezTo>
                  <a:cubicBezTo>
                    <a:pt x="1" y="44"/>
                    <a:pt x="3" y="44"/>
                    <a:pt x="4" y="45"/>
                  </a:cubicBezTo>
                  <a:cubicBezTo>
                    <a:pt x="33" y="38"/>
                    <a:pt x="62" y="31"/>
                    <a:pt x="94" y="26"/>
                  </a:cubicBezTo>
                  <a:cubicBezTo>
                    <a:pt x="125" y="21"/>
                    <a:pt x="160" y="17"/>
                    <a:pt x="198" y="15"/>
                  </a:cubicBezTo>
                  <a:cubicBezTo>
                    <a:pt x="289" y="11"/>
                    <a:pt x="400" y="3"/>
                    <a:pt x="500" y="3"/>
                  </a:cubicBezTo>
                  <a:cubicBezTo>
                    <a:pt x="504" y="3"/>
                    <a:pt x="508" y="3"/>
                    <a:pt x="513" y="3"/>
                  </a:cubicBezTo>
                  <a:cubicBezTo>
                    <a:pt x="666" y="4"/>
                    <a:pt x="794" y="18"/>
                    <a:pt x="911" y="46"/>
                  </a:cubicBezTo>
                  <a:cubicBezTo>
                    <a:pt x="926" y="50"/>
                    <a:pt x="941" y="53"/>
                    <a:pt x="955" y="57"/>
                  </a:cubicBezTo>
                  <a:cubicBezTo>
                    <a:pt x="968" y="60"/>
                    <a:pt x="981" y="64"/>
                    <a:pt x="994" y="67"/>
                  </a:cubicBezTo>
                  <a:cubicBezTo>
                    <a:pt x="994" y="64"/>
                    <a:pt x="994" y="64"/>
                    <a:pt x="994" y="64"/>
                  </a:cubicBezTo>
                  <a:cubicBezTo>
                    <a:pt x="981" y="61"/>
                    <a:pt x="969" y="57"/>
                    <a:pt x="956" y="54"/>
                  </a:cubicBezTo>
                  <a:cubicBezTo>
                    <a:pt x="942" y="50"/>
                    <a:pt x="927" y="47"/>
                    <a:pt x="912" y="4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38" name="Freeform 332"/>
            <p:cNvSpPr>
              <a:spLocks/>
            </p:cNvSpPr>
            <p:nvPr userDrawn="1"/>
          </p:nvSpPr>
          <p:spPr bwMode="auto">
            <a:xfrm>
              <a:off x="5765800" y="5397500"/>
              <a:ext cx="22225" cy="6350"/>
            </a:xfrm>
            <a:custGeom>
              <a:avLst/>
              <a:gdLst>
                <a:gd name="T0" fmla="*/ 0 w 8"/>
                <a:gd name="T1" fmla="*/ 0 h 2"/>
                <a:gd name="T2" fmla="*/ 3 w 8"/>
                <a:gd name="T3" fmla="*/ 1 h 2"/>
                <a:gd name="T4" fmla="*/ 8 w 8"/>
                <a:gd name="T5" fmla="*/ 2 h 2"/>
                <a:gd name="T6" fmla="*/ 2 w 8"/>
                <a:gd name="T7" fmla="*/ 0 h 2"/>
                <a:gd name="T8" fmla="*/ 0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5" y="1"/>
                    <a:pt x="7" y="1"/>
                    <a:pt x="8" y="2"/>
                  </a:cubicBezTo>
                  <a:cubicBezTo>
                    <a:pt x="6" y="1"/>
                    <a:pt x="4" y="1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39" name="Freeform 333"/>
            <p:cNvSpPr>
              <a:spLocks/>
            </p:cNvSpPr>
            <p:nvPr userDrawn="1"/>
          </p:nvSpPr>
          <p:spPr bwMode="auto">
            <a:xfrm>
              <a:off x="5822950" y="5392738"/>
              <a:ext cx="26988" cy="4763"/>
            </a:xfrm>
            <a:custGeom>
              <a:avLst/>
              <a:gdLst>
                <a:gd name="T0" fmla="*/ 4 w 10"/>
                <a:gd name="T1" fmla="*/ 0 h 2"/>
                <a:gd name="T2" fmla="*/ 0 w 10"/>
                <a:gd name="T3" fmla="*/ 0 h 2"/>
                <a:gd name="T4" fmla="*/ 6 w 10"/>
                <a:gd name="T5" fmla="*/ 2 h 2"/>
                <a:gd name="T6" fmla="*/ 7 w 10"/>
                <a:gd name="T7" fmla="*/ 2 h 2"/>
                <a:gd name="T8" fmla="*/ 10 w 10"/>
                <a:gd name="T9" fmla="*/ 2 h 2"/>
                <a:gd name="T10" fmla="*/ 4 w 10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2" y="1"/>
                    <a:pt x="4" y="1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8" y="2"/>
                    <a:pt x="9" y="2"/>
                    <a:pt x="10" y="2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40" name="Freeform 334"/>
            <p:cNvSpPr>
              <a:spLocks/>
            </p:cNvSpPr>
            <p:nvPr userDrawn="1"/>
          </p:nvSpPr>
          <p:spPr bwMode="auto">
            <a:xfrm>
              <a:off x="5795963" y="5394325"/>
              <a:ext cx="26988" cy="6350"/>
            </a:xfrm>
            <a:custGeom>
              <a:avLst/>
              <a:gdLst>
                <a:gd name="T0" fmla="*/ 3 w 10"/>
                <a:gd name="T1" fmla="*/ 0 h 2"/>
                <a:gd name="T2" fmla="*/ 0 w 10"/>
                <a:gd name="T3" fmla="*/ 0 h 2"/>
                <a:gd name="T4" fmla="*/ 4 w 10"/>
                <a:gd name="T5" fmla="*/ 1 h 2"/>
                <a:gd name="T6" fmla="*/ 8 w 10"/>
                <a:gd name="T7" fmla="*/ 2 h 2"/>
                <a:gd name="T8" fmla="*/ 10 w 10"/>
                <a:gd name="T9" fmla="*/ 2 h 2"/>
                <a:gd name="T10" fmla="*/ 3 w 10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1"/>
                    <a:pt x="3" y="1"/>
                    <a:pt x="4" y="1"/>
                  </a:cubicBezTo>
                  <a:cubicBezTo>
                    <a:pt x="5" y="2"/>
                    <a:pt x="7" y="2"/>
                    <a:pt x="8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7" y="1"/>
                    <a:pt x="5" y="1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41" name="Freeform 335"/>
            <p:cNvSpPr>
              <a:spLocks/>
            </p:cNvSpPr>
            <p:nvPr userDrawn="1"/>
          </p:nvSpPr>
          <p:spPr bwMode="auto">
            <a:xfrm>
              <a:off x="3725862" y="5132388"/>
              <a:ext cx="31750" cy="7938"/>
            </a:xfrm>
            <a:custGeom>
              <a:avLst/>
              <a:gdLst>
                <a:gd name="T0" fmla="*/ 0 w 12"/>
                <a:gd name="T1" fmla="*/ 3 h 3"/>
                <a:gd name="T2" fmla="*/ 3 w 12"/>
                <a:gd name="T3" fmla="*/ 3 h 3"/>
                <a:gd name="T4" fmla="*/ 12 w 12"/>
                <a:gd name="T5" fmla="*/ 0 h 3"/>
                <a:gd name="T6" fmla="*/ 10 w 12"/>
                <a:gd name="T7" fmla="*/ 0 h 3"/>
                <a:gd name="T8" fmla="*/ 0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1" y="3"/>
                    <a:pt x="2" y="3"/>
                    <a:pt x="3" y="3"/>
                  </a:cubicBezTo>
                  <a:cubicBezTo>
                    <a:pt x="6" y="2"/>
                    <a:pt x="9" y="1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7" y="1"/>
                    <a:pt x="3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42" name="Freeform 336"/>
            <p:cNvSpPr>
              <a:spLocks/>
            </p:cNvSpPr>
            <p:nvPr userDrawn="1"/>
          </p:nvSpPr>
          <p:spPr bwMode="auto">
            <a:xfrm>
              <a:off x="3656012" y="5138738"/>
              <a:ext cx="9525" cy="1588"/>
            </a:xfrm>
            <a:custGeom>
              <a:avLst/>
              <a:gdLst>
                <a:gd name="T0" fmla="*/ 1 w 4"/>
                <a:gd name="T1" fmla="*/ 1 h 1"/>
                <a:gd name="T2" fmla="*/ 4 w 4"/>
                <a:gd name="T3" fmla="*/ 0 h 1"/>
                <a:gd name="T4" fmla="*/ 0 w 4"/>
                <a:gd name="T5" fmla="*/ 1 h 1"/>
                <a:gd name="T6" fmla="*/ 1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1" y="1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43" name="Freeform 337"/>
            <p:cNvSpPr>
              <a:spLocks/>
            </p:cNvSpPr>
            <p:nvPr userDrawn="1"/>
          </p:nvSpPr>
          <p:spPr bwMode="auto">
            <a:xfrm>
              <a:off x="415925" y="5135563"/>
              <a:ext cx="3103563" cy="420688"/>
            </a:xfrm>
            <a:custGeom>
              <a:avLst/>
              <a:gdLst>
                <a:gd name="T0" fmla="*/ 370 w 1146"/>
                <a:gd name="T1" fmla="*/ 117 h 154"/>
                <a:gd name="T2" fmla="*/ 803 w 1146"/>
                <a:gd name="T3" fmla="*/ 49 h 154"/>
                <a:gd name="T4" fmla="*/ 962 w 1146"/>
                <a:gd name="T5" fmla="*/ 24 h 154"/>
                <a:gd name="T6" fmla="*/ 968 w 1146"/>
                <a:gd name="T7" fmla="*/ 24 h 154"/>
                <a:gd name="T8" fmla="*/ 977 w 1146"/>
                <a:gd name="T9" fmla="*/ 22 h 154"/>
                <a:gd name="T10" fmla="*/ 983 w 1146"/>
                <a:gd name="T11" fmla="*/ 21 h 154"/>
                <a:gd name="T12" fmla="*/ 992 w 1146"/>
                <a:gd name="T13" fmla="*/ 20 h 154"/>
                <a:gd name="T14" fmla="*/ 998 w 1146"/>
                <a:gd name="T15" fmla="*/ 19 h 154"/>
                <a:gd name="T16" fmla="*/ 1006 w 1146"/>
                <a:gd name="T17" fmla="*/ 18 h 154"/>
                <a:gd name="T18" fmla="*/ 1013 w 1146"/>
                <a:gd name="T19" fmla="*/ 17 h 154"/>
                <a:gd name="T20" fmla="*/ 1021 w 1146"/>
                <a:gd name="T21" fmla="*/ 16 h 154"/>
                <a:gd name="T22" fmla="*/ 1029 w 1146"/>
                <a:gd name="T23" fmla="*/ 15 h 154"/>
                <a:gd name="T24" fmla="*/ 1035 w 1146"/>
                <a:gd name="T25" fmla="*/ 14 h 154"/>
                <a:gd name="T26" fmla="*/ 1044 w 1146"/>
                <a:gd name="T27" fmla="*/ 13 h 154"/>
                <a:gd name="T28" fmla="*/ 1049 w 1146"/>
                <a:gd name="T29" fmla="*/ 12 h 154"/>
                <a:gd name="T30" fmla="*/ 1059 w 1146"/>
                <a:gd name="T31" fmla="*/ 11 h 154"/>
                <a:gd name="T32" fmla="*/ 1063 w 1146"/>
                <a:gd name="T33" fmla="*/ 11 h 154"/>
                <a:gd name="T34" fmla="*/ 1072 w 1146"/>
                <a:gd name="T35" fmla="*/ 9 h 154"/>
                <a:gd name="T36" fmla="*/ 1075 w 1146"/>
                <a:gd name="T37" fmla="*/ 9 h 154"/>
                <a:gd name="T38" fmla="*/ 1076 w 1146"/>
                <a:gd name="T39" fmla="*/ 9 h 154"/>
                <a:gd name="T40" fmla="*/ 1077 w 1146"/>
                <a:gd name="T41" fmla="*/ 9 h 154"/>
                <a:gd name="T42" fmla="*/ 1086 w 1146"/>
                <a:gd name="T43" fmla="*/ 8 h 154"/>
                <a:gd name="T44" fmla="*/ 1146 w 1146"/>
                <a:gd name="T45" fmla="*/ 0 h 154"/>
                <a:gd name="T46" fmla="*/ 1116 w 1146"/>
                <a:gd name="T47" fmla="*/ 2 h 154"/>
                <a:gd name="T48" fmla="*/ 1071 w 1146"/>
                <a:gd name="T49" fmla="*/ 6 h 154"/>
                <a:gd name="T50" fmla="*/ 1054 w 1146"/>
                <a:gd name="T51" fmla="*/ 9 h 154"/>
                <a:gd name="T52" fmla="*/ 1051 w 1146"/>
                <a:gd name="T53" fmla="*/ 9 h 154"/>
                <a:gd name="T54" fmla="*/ 1049 w 1146"/>
                <a:gd name="T55" fmla="*/ 9 h 154"/>
                <a:gd name="T56" fmla="*/ 1039 w 1146"/>
                <a:gd name="T57" fmla="*/ 11 h 154"/>
                <a:gd name="T58" fmla="*/ 1035 w 1146"/>
                <a:gd name="T59" fmla="*/ 11 h 154"/>
                <a:gd name="T60" fmla="*/ 1026 w 1146"/>
                <a:gd name="T61" fmla="*/ 12 h 154"/>
                <a:gd name="T62" fmla="*/ 1021 w 1146"/>
                <a:gd name="T63" fmla="*/ 13 h 154"/>
                <a:gd name="T64" fmla="*/ 1013 w 1146"/>
                <a:gd name="T65" fmla="*/ 14 h 154"/>
                <a:gd name="T66" fmla="*/ 1006 w 1146"/>
                <a:gd name="T67" fmla="*/ 15 h 154"/>
                <a:gd name="T68" fmla="*/ 999 w 1146"/>
                <a:gd name="T69" fmla="*/ 16 h 154"/>
                <a:gd name="T70" fmla="*/ 992 w 1146"/>
                <a:gd name="T71" fmla="*/ 17 h 154"/>
                <a:gd name="T72" fmla="*/ 986 w 1146"/>
                <a:gd name="T73" fmla="*/ 18 h 154"/>
                <a:gd name="T74" fmla="*/ 978 w 1146"/>
                <a:gd name="T75" fmla="*/ 19 h 154"/>
                <a:gd name="T76" fmla="*/ 972 w 1146"/>
                <a:gd name="T77" fmla="*/ 20 h 154"/>
                <a:gd name="T78" fmla="*/ 963 w 1146"/>
                <a:gd name="T79" fmla="*/ 21 h 154"/>
                <a:gd name="T80" fmla="*/ 958 w 1146"/>
                <a:gd name="T81" fmla="*/ 22 h 154"/>
                <a:gd name="T82" fmla="*/ 803 w 1146"/>
                <a:gd name="T83" fmla="*/ 46 h 154"/>
                <a:gd name="T84" fmla="*/ 369 w 1146"/>
                <a:gd name="T85" fmla="*/ 114 h 154"/>
                <a:gd name="T86" fmla="*/ 125 w 1146"/>
                <a:gd name="T87" fmla="*/ 142 h 154"/>
                <a:gd name="T88" fmla="*/ 0 w 1146"/>
                <a:gd name="T89" fmla="*/ 154 h 154"/>
                <a:gd name="T90" fmla="*/ 25 w 1146"/>
                <a:gd name="T91" fmla="*/ 154 h 154"/>
                <a:gd name="T92" fmla="*/ 125 w 1146"/>
                <a:gd name="T93" fmla="*/ 145 h 154"/>
                <a:gd name="T94" fmla="*/ 370 w 1146"/>
                <a:gd name="T95" fmla="*/ 11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6" h="154">
                  <a:moveTo>
                    <a:pt x="370" y="117"/>
                  </a:moveTo>
                  <a:cubicBezTo>
                    <a:pt x="518" y="96"/>
                    <a:pt x="662" y="70"/>
                    <a:pt x="803" y="49"/>
                  </a:cubicBezTo>
                  <a:cubicBezTo>
                    <a:pt x="856" y="41"/>
                    <a:pt x="909" y="32"/>
                    <a:pt x="962" y="24"/>
                  </a:cubicBezTo>
                  <a:cubicBezTo>
                    <a:pt x="964" y="24"/>
                    <a:pt x="966" y="24"/>
                    <a:pt x="968" y="24"/>
                  </a:cubicBezTo>
                  <a:cubicBezTo>
                    <a:pt x="971" y="23"/>
                    <a:pt x="974" y="23"/>
                    <a:pt x="977" y="22"/>
                  </a:cubicBezTo>
                  <a:cubicBezTo>
                    <a:pt x="979" y="22"/>
                    <a:pt x="981" y="22"/>
                    <a:pt x="983" y="21"/>
                  </a:cubicBezTo>
                  <a:cubicBezTo>
                    <a:pt x="986" y="21"/>
                    <a:pt x="989" y="20"/>
                    <a:pt x="992" y="20"/>
                  </a:cubicBezTo>
                  <a:cubicBezTo>
                    <a:pt x="994" y="20"/>
                    <a:pt x="996" y="19"/>
                    <a:pt x="998" y="19"/>
                  </a:cubicBezTo>
                  <a:cubicBezTo>
                    <a:pt x="1001" y="19"/>
                    <a:pt x="1003" y="18"/>
                    <a:pt x="1006" y="18"/>
                  </a:cubicBezTo>
                  <a:cubicBezTo>
                    <a:pt x="1008" y="18"/>
                    <a:pt x="1011" y="17"/>
                    <a:pt x="1013" y="17"/>
                  </a:cubicBezTo>
                  <a:cubicBezTo>
                    <a:pt x="1016" y="17"/>
                    <a:pt x="1018" y="16"/>
                    <a:pt x="1021" y="16"/>
                  </a:cubicBezTo>
                  <a:cubicBezTo>
                    <a:pt x="1023" y="16"/>
                    <a:pt x="1026" y="15"/>
                    <a:pt x="1029" y="15"/>
                  </a:cubicBezTo>
                  <a:cubicBezTo>
                    <a:pt x="1031" y="15"/>
                    <a:pt x="1033" y="14"/>
                    <a:pt x="1035" y="14"/>
                  </a:cubicBezTo>
                  <a:cubicBezTo>
                    <a:pt x="1038" y="14"/>
                    <a:pt x="1041" y="13"/>
                    <a:pt x="1044" y="13"/>
                  </a:cubicBezTo>
                  <a:cubicBezTo>
                    <a:pt x="1046" y="13"/>
                    <a:pt x="1048" y="13"/>
                    <a:pt x="1049" y="12"/>
                  </a:cubicBezTo>
                  <a:cubicBezTo>
                    <a:pt x="1053" y="12"/>
                    <a:pt x="1056" y="11"/>
                    <a:pt x="1059" y="11"/>
                  </a:cubicBezTo>
                  <a:cubicBezTo>
                    <a:pt x="1060" y="11"/>
                    <a:pt x="1062" y="11"/>
                    <a:pt x="1063" y="11"/>
                  </a:cubicBezTo>
                  <a:cubicBezTo>
                    <a:pt x="1066" y="10"/>
                    <a:pt x="1069" y="10"/>
                    <a:pt x="1072" y="9"/>
                  </a:cubicBezTo>
                  <a:cubicBezTo>
                    <a:pt x="1073" y="9"/>
                    <a:pt x="1074" y="9"/>
                    <a:pt x="1075" y="9"/>
                  </a:cubicBezTo>
                  <a:cubicBezTo>
                    <a:pt x="1075" y="9"/>
                    <a:pt x="1076" y="9"/>
                    <a:pt x="1076" y="9"/>
                  </a:cubicBezTo>
                  <a:cubicBezTo>
                    <a:pt x="1076" y="9"/>
                    <a:pt x="1076" y="9"/>
                    <a:pt x="1077" y="9"/>
                  </a:cubicBezTo>
                  <a:cubicBezTo>
                    <a:pt x="1080" y="8"/>
                    <a:pt x="1083" y="8"/>
                    <a:pt x="1086" y="8"/>
                  </a:cubicBezTo>
                  <a:cubicBezTo>
                    <a:pt x="1106" y="5"/>
                    <a:pt x="1126" y="2"/>
                    <a:pt x="1146" y="0"/>
                  </a:cubicBezTo>
                  <a:cubicBezTo>
                    <a:pt x="1136" y="1"/>
                    <a:pt x="1126" y="2"/>
                    <a:pt x="1116" y="2"/>
                  </a:cubicBezTo>
                  <a:cubicBezTo>
                    <a:pt x="1101" y="3"/>
                    <a:pt x="1086" y="5"/>
                    <a:pt x="1071" y="6"/>
                  </a:cubicBezTo>
                  <a:cubicBezTo>
                    <a:pt x="1065" y="7"/>
                    <a:pt x="1060" y="8"/>
                    <a:pt x="1054" y="9"/>
                  </a:cubicBezTo>
                  <a:cubicBezTo>
                    <a:pt x="1053" y="9"/>
                    <a:pt x="1052" y="9"/>
                    <a:pt x="1051" y="9"/>
                  </a:cubicBezTo>
                  <a:cubicBezTo>
                    <a:pt x="1050" y="9"/>
                    <a:pt x="1050" y="9"/>
                    <a:pt x="1049" y="9"/>
                  </a:cubicBezTo>
                  <a:cubicBezTo>
                    <a:pt x="1046" y="10"/>
                    <a:pt x="1042" y="10"/>
                    <a:pt x="1039" y="11"/>
                  </a:cubicBezTo>
                  <a:cubicBezTo>
                    <a:pt x="1038" y="11"/>
                    <a:pt x="1037" y="11"/>
                    <a:pt x="1035" y="11"/>
                  </a:cubicBezTo>
                  <a:cubicBezTo>
                    <a:pt x="1032" y="11"/>
                    <a:pt x="1029" y="12"/>
                    <a:pt x="1026" y="12"/>
                  </a:cubicBezTo>
                  <a:cubicBezTo>
                    <a:pt x="1025" y="12"/>
                    <a:pt x="1023" y="13"/>
                    <a:pt x="1021" y="13"/>
                  </a:cubicBezTo>
                  <a:cubicBezTo>
                    <a:pt x="1018" y="13"/>
                    <a:pt x="1016" y="14"/>
                    <a:pt x="1013" y="14"/>
                  </a:cubicBezTo>
                  <a:cubicBezTo>
                    <a:pt x="1011" y="14"/>
                    <a:pt x="1009" y="14"/>
                    <a:pt x="1006" y="15"/>
                  </a:cubicBezTo>
                  <a:cubicBezTo>
                    <a:pt x="1004" y="15"/>
                    <a:pt x="1002" y="15"/>
                    <a:pt x="999" y="16"/>
                  </a:cubicBezTo>
                  <a:cubicBezTo>
                    <a:pt x="997" y="16"/>
                    <a:pt x="995" y="16"/>
                    <a:pt x="992" y="17"/>
                  </a:cubicBezTo>
                  <a:cubicBezTo>
                    <a:pt x="990" y="17"/>
                    <a:pt x="988" y="17"/>
                    <a:pt x="986" y="18"/>
                  </a:cubicBezTo>
                  <a:cubicBezTo>
                    <a:pt x="983" y="18"/>
                    <a:pt x="980" y="19"/>
                    <a:pt x="978" y="19"/>
                  </a:cubicBezTo>
                  <a:cubicBezTo>
                    <a:pt x="976" y="19"/>
                    <a:pt x="974" y="20"/>
                    <a:pt x="972" y="20"/>
                  </a:cubicBezTo>
                  <a:cubicBezTo>
                    <a:pt x="969" y="20"/>
                    <a:pt x="966" y="21"/>
                    <a:pt x="963" y="21"/>
                  </a:cubicBezTo>
                  <a:cubicBezTo>
                    <a:pt x="961" y="21"/>
                    <a:pt x="959" y="22"/>
                    <a:pt x="958" y="22"/>
                  </a:cubicBezTo>
                  <a:cubicBezTo>
                    <a:pt x="906" y="30"/>
                    <a:pt x="854" y="39"/>
                    <a:pt x="803" y="46"/>
                  </a:cubicBezTo>
                  <a:cubicBezTo>
                    <a:pt x="661" y="67"/>
                    <a:pt x="518" y="93"/>
                    <a:pt x="369" y="114"/>
                  </a:cubicBezTo>
                  <a:cubicBezTo>
                    <a:pt x="290" y="126"/>
                    <a:pt x="209" y="135"/>
                    <a:pt x="125" y="142"/>
                  </a:cubicBezTo>
                  <a:cubicBezTo>
                    <a:pt x="83" y="145"/>
                    <a:pt x="41" y="149"/>
                    <a:pt x="0" y="154"/>
                  </a:cubicBezTo>
                  <a:cubicBezTo>
                    <a:pt x="25" y="154"/>
                    <a:pt x="25" y="154"/>
                    <a:pt x="25" y="154"/>
                  </a:cubicBezTo>
                  <a:cubicBezTo>
                    <a:pt x="58" y="151"/>
                    <a:pt x="92" y="147"/>
                    <a:pt x="125" y="145"/>
                  </a:cubicBezTo>
                  <a:cubicBezTo>
                    <a:pt x="209" y="138"/>
                    <a:pt x="291" y="129"/>
                    <a:pt x="370" y="1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44" name="Freeform 338"/>
            <p:cNvSpPr>
              <a:spLocks/>
            </p:cNvSpPr>
            <p:nvPr userDrawn="1"/>
          </p:nvSpPr>
          <p:spPr bwMode="auto">
            <a:xfrm>
              <a:off x="5849938" y="5386388"/>
              <a:ext cx="26988" cy="7938"/>
            </a:xfrm>
            <a:custGeom>
              <a:avLst/>
              <a:gdLst>
                <a:gd name="T0" fmla="*/ 5 w 10"/>
                <a:gd name="T1" fmla="*/ 0 h 3"/>
                <a:gd name="T2" fmla="*/ 0 w 10"/>
                <a:gd name="T3" fmla="*/ 1 h 3"/>
                <a:gd name="T4" fmla="*/ 6 w 10"/>
                <a:gd name="T5" fmla="*/ 3 h 3"/>
                <a:gd name="T6" fmla="*/ 10 w 10"/>
                <a:gd name="T7" fmla="*/ 2 h 3"/>
                <a:gd name="T8" fmla="*/ 5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5" y="0"/>
                  </a:moveTo>
                  <a:cubicBezTo>
                    <a:pt x="4" y="0"/>
                    <a:pt x="2" y="0"/>
                    <a:pt x="0" y="1"/>
                  </a:cubicBezTo>
                  <a:cubicBezTo>
                    <a:pt x="2" y="1"/>
                    <a:pt x="4" y="2"/>
                    <a:pt x="6" y="3"/>
                  </a:cubicBezTo>
                  <a:cubicBezTo>
                    <a:pt x="8" y="3"/>
                    <a:pt x="9" y="2"/>
                    <a:pt x="10" y="2"/>
                  </a:cubicBezTo>
                  <a:cubicBezTo>
                    <a:pt x="9" y="2"/>
                    <a:pt x="7" y="1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45" name="Freeform 339"/>
            <p:cNvSpPr>
              <a:spLocks/>
            </p:cNvSpPr>
            <p:nvPr userDrawn="1"/>
          </p:nvSpPr>
          <p:spPr bwMode="auto">
            <a:xfrm>
              <a:off x="5907088" y="5378450"/>
              <a:ext cx="26988" cy="7938"/>
            </a:xfrm>
            <a:custGeom>
              <a:avLst/>
              <a:gdLst>
                <a:gd name="T0" fmla="*/ 5 w 10"/>
                <a:gd name="T1" fmla="*/ 3 h 3"/>
                <a:gd name="T2" fmla="*/ 10 w 10"/>
                <a:gd name="T3" fmla="*/ 2 h 3"/>
                <a:gd name="T4" fmla="*/ 6 w 10"/>
                <a:gd name="T5" fmla="*/ 0 h 3"/>
                <a:gd name="T6" fmla="*/ 0 w 10"/>
                <a:gd name="T7" fmla="*/ 1 h 3"/>
                <a:gd name="T8" fmla="*/ 5 w 1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5" y="3"/>
                  </a:moveTo>
                  <a:cubicBezTo>
                    <a:pt x="7" y="3"/>
                    <a:pt x="9" y="2"/>
                    <a:pt x="10" y="2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ubicBezTo>
                    <a:pt x="2" y="1"/>
                    <a:pt x="3" y="2"/>
                    <a:pt x="5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46" name="Freeform 340"/>
            <p:cNvSpPr>
              <a:spLocks/>
            </p:cNvSpPr>
            <p:nvPr userDrawn="1"/>
          </p:nvSpPr>
          <p:spPr bwMode="auto">
            <a:xfrm>
              <a:off x="5880100" y="5381625"/>
              <a:ext cx="26988" cy="7938"/>
            </a:xfrm>
            <a:custGeom>
              <a:avLst/>
              <a:gdLst>
                <a:gd name="T0" fmla="*/ 5 w 10"/>
                <a:gd name="T1" fmla="*/ 0 h 3"/>
                <a:gd name="T2" fmla="*/ 0 w 10"/>
                <a:gd name="T3" fmla="*/ 1 h 3"/>
                <a:gd name="T4" fmla="*/ 5 w 10"/>
                <a:gd name="T5" fmla="*/ 3 h 3"/>
                <a:gd name="T6" fmla="*/ 10 w 10"/>
                <a:gd name="T7" fmla="*/ 3 h 3"/>
                <a:gd name="T8" fmla="*/ 5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5" y="0"/>
                  </a:moveTo>
                  <a:cubicBezTo>
                    <a:pt x="3" y="1"/>
                    <a:pt x="2" y="1"/>
                    <a:pt x="0" y="1"/>
                  </a:cubicBezTo>
                  <a:cubicBezTo>
                    <a:pt x="2" y="2"/>
                    <a:pt x="3" y="3"/>
                    <a:pt x="5" y="3"/>
                  </a:cubicBezTo>
                  <a:cubicBezTo>
                    <a:pt x="7" y="3"/>
                    <a:pt x="8" y="3"/>
                    <a:pt x="10" y="3"/>
                  </a:cubicBezTo>
                  <a:cubicBezTo>
                    <a:pt x="8" y="2"/>
                    <a:pt x="7" y="1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47" name="Freeform 341"/>
            <p:cNvSpPr>
              <a:spLocks/>
            </p:cNvSpPr>
            <p:nvPr userDrawn="1"/>
          </p:nvSpPr>
          <p:spPr bwMode="auto">
            <a:xfrm>
              <a:off x="3829050" y="5135563"/>
              <a:ext cx="1852613" cy="280988"/>
            </a:xfrm>
            <a:custGeom>
              <a:avLst/>
              <a:gdLst>
                <a:gd name="T0" fmla="*/ 448 w 684"/>
                <a:gd name="T1" fmla="*/ 83 h 103"/>
                <a:gd name="T2" fmla="*/ 552 w 684"/>
                <a:gd name="T3" fmla="*/ 97 h 103"/>
                <a:gd name="T4" fmla="*/ 558 w 684"/>
                <a:gd name="T5" fmla="*/ 98 h 103"/>
                <a:gd name="T6" fmla="*/ 562 w 684"/>
                <a:gd name="T7" fmla="*/ 98 h 103"/>
                <a:gd name="T8" fmla="*/ 567 w 684"/>
                <a:gd name="T9" fmla="*/ 99 h 103"/>
                <a:gd name="T10" fmla="*/ 571 w 684"/>
                <a:gd name="T11" fmla="*/ 99 h 103"/>
                <a:gd name="T12" fmla="*/ 577 w 684"/>
                <a:gd name="T13" fmla="*/ 99 h 103"/>
                <a:gd name="T14" fmla="*/ 580 w 684"/>
                <a:gd name="T15" fmla="*/ 100 h 103"/>
                <a:gd name="T16" fmla="*/ 587 w 684"/>
                <a:gd name="T17" fmla="*/ 100 h 103"/>
                <a:gd name="T18" fmla="*/ 590 w 684"/>
                <a:gd name="T19" fmla="*/ 100 h 103"/>
                <a:gd name="T20" fmla="*/ 597 w 684"/>
                <a:gd name="T21" fmla="*/ 101 h 103"/>
                <a:gd name="T22" fmla="*/ 599 w 684"/>
                <a:gd name="T23" fmla="*/ 101 h 103"/>
                <a:gd name="T24" fmla="*/ 606 w 684"/>
                <a:gd name="T25" fmla="*/ 101 h 103"/>
                <a:gd name="T26" fmla="*/ 608 w 684"/>
                <a:gd name="T27" fmla="*/ 101 h 103"/>
                <a:gd name="T28" fmla="*/ 616 w 684"/>
                <a:gd name="T29" fmla="*/ 102 h 103"/>
                <a:gd name="T30" fmla="*/ 651 w 684"/>
                <a:gd name="T31" fmla="*/ 103 h 103"/>
                <a:gd name="T32" fmla="*/ 666 w 684"/>
                <a:gd name="T33" fmla="*/ 102 h 103"/>
                <a:gd name="T34" fmla="*/ 672 w 684"/>
                <a:gd name="T35" fmla="*/ 102 h 103"/>
                <a:gd name="T36" fmla="*/ 684 w 684"/>
                <a:gd name="T37" fmla="*/ 102 h 103"/>
                <a:gd name="T38" fmla="*/ 638 w 684"/>
                <a:gd name="T39" fmla="*/ 99 h 103"/>
                <a:gd name="T40" fmla="*/ 636 w 684"/>
                <a:gd name="T41" fmla="*/ 99 h 103"/>
                <a:gd name="T42" fmla="*/ 626 w 684"/>
                <a:gd name="T43" fmla="*/ 99 h 103"/>
                <a:gd name="T44" fmla="*/ 624 w 684"/>
                <a:gd name="T45" fmla="*/ 99 h 103"/>
                <a:gd name="T46" fmla="*/ 616 w 684"/>
                <a:gd name="T47" fmla="*/ 99 h 103"/>
                <a:gd name="T48" fmla="*/ 614 w 684"/>
                <a:gd name="T49" fmla="*/ 99 h 103"/>
                <a:gd name="T50" fmla="*/ 606 w 684"/>
                <a:gd name="T51" fmla="*/ 98 h 103"/>
                <a:gd name="T52" fmla="*/ 603 w 684"/>
                <a:gd name="T53" fmla="*/ 98 h 103"/>
                <a:gd name="T54" fmla="*/ 596 w 684"/>
                <a:gd name="T55" fmla="*/ 98 h 103"/>
                <a:gd name="T56" fmla="*/ 592 w 684"/>
                <a:gd name="T57" fmla="*/ 97 h 103"/>
                <a:gd name="T58" fmla="*/ 586 w 684"/>
                <a:gd name="T59" fmla="*/ 97 h 103"/>
                <a:gd name="T60" fmla="*/ 582 w 684"/>
                <a:gd name="T61" fmla="*/ 97 h 103"/>
                <a:gd name="T62" fmla="*/ 576 w 684"/>
                <a:gd name="T63" fmla="*/ 96 h 103"/>
                <a:gd name="T64" fmla="*/ 572 w 684"/>
                <a:gd name="T65" fmla="*/ 96 h 103"/>
                <a:gd name="T66" fmla="*/ 567 w 684"/>
                <a:gd name="T67" fmla="*/ 95 h 103"/>
                <a:gd name="T68" fmla="*/ 562 w 684"/>
                <a:gd name="T69" fmla="*/ 95 h 103"/>
                <a:gd name="T70" fmla="*/ 557 w 684"/>
                <a:gd name="T71" fmla="*/ 94 h 103"/>
                <a:gd name="T72" fmla="*/ 449 w 684"/>
                <a:gd name="T73" fmla="*/ 80 h 103"/>
                <a:gd name="T74" fmla="*/ 181 w 684"/>
                <a:gd name="T75" fmla="*/ 25 h 103"/>
                <a:gd name="T76" fmla="*/ 7 w 684"/>
                <a:gd name="T77" fmla="*/ 0 h 103"/>
                <a:gd name="T78" fmla="*/ 0 w 684"/>
                <a:gd name="T79" fmla="*/ 3 h 103"/>
                <a:gd name="T80" fmla="*/ 180 w 684"/>
                <a:gd name="T81" fmla="*/ 28 h 103"/>
                <a:gd name="T82" fmla="*/ 448 w 684"/>
                <a:gd name="T83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84" h="103">
                  <a:moveTo>
                    <a:pt x="448" y="83"/>
                  </a:moveTo>
                  <a:cubicBezTo>
                    <a:pt x="483" y="89"/>
                    <a:pt x="518" y="94"/>
                    <a:pt x="552" y="97"/>
                  </a:cubicBezTo>
                  <a:cubicBezTo>
                    <a:pt x="554" y="97"/>
                    <a:pt x="556" y="97"/>
                    <a:pt x="558" y="98"/>
                  </a:cubicBezTo>
                  <a:cubicBezTo>
                    <a:pt x="559" y="98"/>
                    <a:pt x="560" y="98"/>
                    <a:pt x="562" y="98"/>
                  </a:cubicBezTo>
                  <a:cubicBezTo>
                    <a:pt x="564" y="98"/>
                    <a:pt x="566" y="98"/>
                    <a:pt x="567" y="99"/>
                  </a:cubicBezTo>
                  <a:cubicBezTo>
                    <a:pt x="569" y="99"/>
                    <a:pt x="570" y="99"/>
                    <a:pt x="571" y="99"/>
                  </a:cubicBezTo>
                  <a:cubicBezTo>
                    <a:pt x="573" y="99"/>
                    <a:pt x="575" y="99"/>
                    <a:pt x="577" y="99"/>
                  </a:cubicBezTo>
                  <a:cubicBezTo>
                    <a:pt x="578" y="99"/>
                    <a:pt x="579" y="100"/>
                    <a:pt x="580" y="100"/>
                  </a:cubicBezTo>
                  <a:cubicBezTo>
                    <a:pt x="582" y="100"/>
                    <a:pt x="585" y="100"/>
                    <a:pt x="587" y="100"/>
                  </a:cubicBezTo>
                  <a:cubicBezTo>
                    <a:pt x="588" y="100"/>
                    <a:pt x="589" y="100"/>
                    <a:pt x="590" y="100"/>
                  </a:cubicBezTo>
                  <a:cubicBezTo>
                    <a:pt x="592" y="100"/>
                    <a:pt x="594" y="101"/>
                    <a:pt x="597" y="101"/>
                  </a:cubicBezTo>
                  <a:cubicBezTo>
                    <a:pt x="597" y="101"/>
                    <a:pt x="598" y="101"/>
                    <a:pt x="599" y="101"/>
                  </a:cubicBezTo>
                  <a:cubicBezTo>
                    <a:pt x="601" y="101"/>
                    <a:pt x="604" y="101"/>
                    <a:pt x="606" y="101"/>
                  </a:cubicBezTo>
                  <a:cubicBezTo>
                    <a:pt x="607" y="101"/>
                    <a:pt x="607" y="101"/>
                    <a:pt x="608" y="101"/>
                  </a:cubicBezTo>
                  <a:cubicBezTo>
                    <a:pt x="611" y="102"/>
                    <a:pt x="613" y="102"/>
                    <a:pt x="616" y="102"/>
                  </a:cubicBezTo>
                  <a:cubicBezTo>
                    <a:pt x="628" y="102"/>
                    <a:pt x="640" y="103"/>
                    <a:pt x="651" y="103"/>
                  </a:cubicBezTo>
                  <a:cubicBezTo>
                    <a:pt x="656" y="103"/>
                    <a:pt x="661" y="103"/>
                    <a:pt x="666" y="102"/>
                  </a:cubicBezTo>
                  <a:cubicBezTo>
                    <a:pt x="668" y="102"/>
                    <a:pt x="670" y="102"/>
                    <a:pt x="672" y="102"/>
                  </a:cubicBezTo>
                  <a:cubicBezTo>
                    <a:pt x="676" y="102"/>
                    <a:pt x="680" y="102"/>
                    <a:pt x="684" y="102"/>
                  </a:cubicBezTo>
                  <a:cubicBezTo>
                    <a:pt x="669" y="101"/>
                    <a:pt x="653" y="101"/>
                    <a:pt x="638" y="99"/>
                  </a:cubicBezTo>
                  <a:cubicBezTo>
                    <a:pt x="637" y="99"/>
                    <a:pt x="636" y="99"/>
                    <a:pt x="636" y="99"/>
                  </a:cubicBezTo>
                  <a:cubicBezTo>
                    <a:pt x="632" y="99"/>
                    <a:pt x="629" y="99"/>
                    <a:pt x="626" y="99"/>
                  </a:cubicBezTo>
                  <a:cubicBezTo>
                    <a:pt x="625" y="99"/>
                    <a:pt x="625" y="99"/>
                    <a:pt x="624" y="99"/>
                  </a:cubicBezTo>
                  <a:cubicBezTo>
                    <a:pt x="622" y="99"/>
                    <a:pt x="619" y="99"/>
                    <a:pt x="616" y="99"/>
                  </a:cubicBezTo>
                  <a:cubicBezTo>
                    <a:pt x="615" y="99"/>
                    <a:pt x="614" y="99"/>
                    <a:pt x="614" y="99"/>
                  </a:cubicBezTo>
                  <a:cubicBezTo>
                    <a:pt x="611" y="99"/>
                    <a:pt x="608" y="98"/>
                    <a:pt x="606" y="98"/>
                  </a:cubicBezTo>
                  <a:cubicBezTo>
                    <a:pt x="605" y="98"/>
                    <a:pt x="604" y="98"/>
                    <a:pt x="603" y="98"/>
                  </a:cubicBezTo>
                  <a:cubicBezTo>
                    <a:pt x="601" y="98"/>
                    <a:pt x="598" y="98"/>
                    <a:pt x="596" y="98"/>
                  </a:cubicBezTo>
                  <a:cubicBezTo>
                    <a:pt x="595" y="98"/>
                    <a:pt x="594" y="98"/>
                    <a:pt x="592" y="97"/>
                  </a:cubicBezTo>
                  <a:cubicBezTo>
                    <a:pt x="590" y="97"/>
                    <a:pt x="588" y="97"/>
                    <a:pt x="586" y="97"/>
                  </a:cubicBezTo>
                  <a:cubicBezTo>
                    <a:pt x="585" y="97"/>
                    <a:pt x="584" y="97"/>
                    <a:pt x="582" y="97"/>
                  </a:cubicBezTo>
                  <a:cubicBezTo>
                    <a:pt x="580" y="97"/>
                    <a:pt x="578" y="96"/>
                    <a:pt x="576" y="96"/>
                  </a:cubicBezTo>
                  <a:cubicBezTo>
                    <a:pt x="575" y="96"/>
                    <a:pt x="573" y="96"/>
                    <a:pt x="572" y="96"/>
                  </a:cubicBezTo>
                  <a:cubicBezTo>
                    <a:pt x="570" y="96"/>
                    <a:pt x="568" y="96"/>
                    <a:pt x="567" y="95"/>
                  </a:cubicBezTo>
                  <a:cubicBezTo>
                    <a:pt x="565" y="95"/>
                    <a:pt x="563" y="95"/>
                    <a:pt x="562" y="95"/>
                  </a:cubicBezTo>
                  <a:cubicBezTo>
                    <a:pt x="560" y="95"/>
                    <a:pt x="558" y="95"/>
                    <a:pt x="557" y="94"/>
                  </a:cubicBezTo>
                  <a:cubicBezTo>
                    <a:pt x="521" y="91"/>
                    <a:pt x="485" y="86"/>
                    <a:pt x="449" y="80"/>
                  </a:cubicBezTo>
                  <a:cubicBezTo>
                    <a:pt x="362" y="66"/>
                    <a:pt x="274" y="45"/>
                    <a:pt x="181" y="25"/>
                  </a:cubicBezTo>
                  <a:cubicBezTo>
                    <a:pt x="121" y="11"/>
                    <a:pt x="63" y="4"/>
                    <a:pt x="7" y="0"/>
                  </a:cubicBezTo>
                  <a:cubicBezTo>
                    <a:pt x="5" y="1"/>
                    <a:pt x="2" y="2"/>
                    <a:pt x="0" y="3"/>
                  </a:cubicBezTo>
                  <a:cubicBezTo>
                    <a:pt x="58" y="6"/>
                    <a:pt x="118" y="14"/>
                    <a:pt x="180" y="28"/>
                  </a:cubicBezTo>
                  <a:cubicBezTo>
                    <a:pt x="273" y="48"/>
                    <a:pt x="361" y="69"/>
                    <a:pt x="448" y="8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48" name="Freeform 342"/>
            <p:cNvSpPr>
              <a:spLocks/>
            </p:cNvSpPr>
            <p:nvPr userDrawn="1"/>
          </p:nvSpPr>
          <p:spPr bwMode="auto">
            <a:xfrm>
              <a:off x="3690937" y="5132388"/>
              <a:ext cx="31750" cy="7938"/>
            </a:xfrm>
            <a:custGeom>
              <a:avLst/>
              <a:gdLst>
                <a:gd name="T0" fmla="*/ 0 w 12"/>
                <a:gd name="T1" fmla="*/ 3 h 3"/>
                <a:gd name="T2" fmla="*/ 2 w 12"/>
                <a:gd name="T3" fmla="*/ 3 h 3"/>
                <a:gd name="T4" fmla="*/ 12 w 12"/>
                <a:gd name="T5" fmla="*/ 0 h 3"/>
                <a:gd name="T6" fmla="*/ 11 w 12"/>
                <a:gd name="T7" fmla="*/ 0 h 3"/>
                <a:gd name="T8" fmla="*/ 0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1" y="3"/>
                    <a:pt x="1" y="3"/>
                    <a:pt x="2" y="3"/>
                  </a:cubicBezTo>
                  <a:cubicBezTo>
                    <a:pt x="5" y="2"/>
                    <a:pt x="9" y="1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8" y="1"/>
                    <a:pt x="4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49" name="Freeform 343"/>
            <p:cNvSpPr>
              <a:spLocks/>
            </p:cNvSpPr>
            <p:nvPr userDrawn="1"/>
          </p:nvSpPr>
          <p:spPr bwMode="auto">
            <a:xfrm>
              <a:off x="3760787" y="5132388"/>
              <a:ext cx="30163" cy="7938"/>
            </a:xfrm>
            <a:custGeom>
              <a:avLst/>
              <a:gdLst>
                <a:gd name="T0" fmla="*/ 0 w 11"/>
                <a:gd name="T1" fmla="*/ 3 h 3"/>
                <a:gd name="T2" fmla="*/ 3 w 11"/>
                <a:gd name="T3" fmla="*/ 3 h 3"/>
                <a:gd name="T4" fmla="*/ 11 w 11"/>
                <a:gd name="T5" fmla="*/ 0 h 3"/>
                <a:gd name="T6" fmla="*/ 9 w 11"/>
                <a:gd name="T7" fmla="*/ 0 h 3"/>
                <a:gd name="T8" fmla="*/ 0 w 1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0" y="3"/>
                  </a:moveTo>
                  <a:cubicBezTo>
                    <a:pt x="1" y="3"/>
                    <a:pt x="2" y="3"/>
                    <a:pt x="3" y="3"/>
                  </a:cubicBezTo>
                  <a:cubicBezTo>
                    <a:pt x="6" y="2"/>
                    <a:pt x="9" y="1"/>
                    <a:pt x="11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6" y="1"/>
                    <a:pt x="3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50" name="Freeform 344"/>
            <p:cNvSpPr>
              <a:spLocks/>
            </p:cNvSpPr>
            <p:nvPr userDrawn="1"/>
          </p:nvSpPr>
          <p:spPr bwMode="auto">
            <a:xfrm>
              <a:off x="3794125" y="5135563"/>
              <a:ext cx="31750" cy="7938"/>
            </a:xfrm>
            <a:custGeom>
              <a:avLst/>
              <a:gdLst>
                <a:gd name="T0" fmla="*/ 0 w 12"/>
                <a:gd name="T1" fmla="*/ 2 h 3"/>
                <a:gd name="T2" fmla="*/ 5 w 12"/>
                <a:gd name="T3" fmla="*/ 3 h 3"/>
                <a:gd name="T4" fmla="*/ 12 w 12"/>
                <a:gd name="T5" fmla="*/ 0 h 3"/>
                <a:gd name="T6" fmla="*/ 8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1" y="3"/>
                    <a:pt x="3" y="3"/>
                    <a:pt x="5" y="3"/>
                  </a:cubicBezTo>
                  <a:cubicBezTo>
                    <a:pt x="7" y="2"/>
                    <a:pt x="10" y="1"/>
                    <a:pt x="12" y="0"/>
                  </a:cubicBezTo>
                  <a:cubicBezTo>
                    <a:pt x="11" y="0"/>
                    <a:pt x="9" y="0"/>
                    <a:pt x="8" y="0"/>
                  </a:cubicBezTo>
                  <a:cubicBezTo>
                    <a:pt x="5" y="1"/>
                    <a:pt x="3" y="2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51" name="Freeform 345"/>
            <p:cNvSpPr>
              <a:spLocks/>
            </p:cNvSpPr>
            <p:nvPr userDrawn="1"/>
          </p:nvSpPr>
          <p:spPr bwMode="auto">
            <a:xfrm>
              <a:off x="5937250" y="5302250"/>
              <a:ext cx="2665413" cy="141288"/>
            </a:xfrm>
            <a:custGeom>
              <a:avLst/>
              <a:gdLst>
                <a:gd name="T0" fmla="*/ 897 w 984"/>
                <a:gd name="T1" fmla="*/ 32 h 52"/>
                <a:gd name="T2" fmla="*/ 504 w 984"/>
                <a:gd name="T3" fmla="*/ 0 h 52"/>
                <a:gd name="T4" fmla="*/ 504 w 984"/>
                <a:gd name="T5" fmla="*/ 0 h 52"/>
                <a:gd name="T6" fmla="*/ 195 w 984"/>
                <a:gd name="T7" fmla="*/ 8 h 52"/>
                <a:gd name="T8" fmla="*/ 92 w 984"/>
                <a:gd name="T9" fmla="*/ 13 h 52"/>
                <a:gd name="T10" fmla="*/ 0 w 984"/>
                <a:gd name="T11" fmla="*/ 27 h 52"/>
                <a:gd name="T12" fmla="*/ 4 w 984"/>
                <a:gd name="T13" fmla="*/ 29 h 52"/>
                <a:gd name="T14" fmla="*/ 93 w 984"/>
                <a:gd name="T15" fmla="*/ 16 h 52"/>
                <a:gd name="T16" fmla="*/ 195 w 984"/>
                <a:gd name="T17" fmla="*/ 11 h 52"/>
                <a:gd name="T18" fmla="*/ 504 w 984"/>
                <a:gd name="T19" fmla="*/ 3 h 52"/>
                <a:gd name="T20" fmla="*/ 505 w 984"/>
                <a:gd name="T21" fmla="*/ 3 h 52"/>
                <a:gd name="T22" fmla="*/ 896 w 984"/>
                <a:gd name="T23" fmla="*/ 35 h 52"/>
                <a:gd name="T24" fmla="*/ 941 w 984"/>
                <a:gd name="T25" fmla="*/ 43 h 52"/>
                <a:gd name="T26" fmla="*/ 984 w 984"/>
                <a:gd name="T27" fmla="*/ 52 h 52"/>
                <a:gd name="T28" fmla="*/ 984 w 984"/>
                <a:gd name="T29" fmla="*/ 48 h 52"/>
                <a:gd name="T30" fmla="*/ 941 w 984"/>
                <a:gd name="T31" fmla="*/ 40 h 52"/>
                <a:gd name="T32" fmla="*/ 897 w 984"/>
                <a:gd name="T3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4" h="52">
                  <a:moveTo>
                    <a:pt x="897" y="32"/>
                  </a:moveTo>
                  <a:cubicBezTo>
                    <a:pt x="782" y="10"/>
                    <a:pt x="654" y="0"/>
                    <a:pt x="504" y="0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402" y="0"/>
                    <a:pt x="287" y="7"/>
                    <a:pt x="195" y="8"/>
                  </a:cubicBezTo>
                  <a:cubicBezTo>
                    <a:pt x="158" y="8"/>
                    <a:pt x="123" y="10"/>
                    <a:pt x="92" y="13"/>
                  </a:cubicBezTo>
                  <a:cubicBezTo>
                    <a:pt x="60" y="17"/>
                    <a:pt x="30" y="22"/>
                    <a:pt x="0" y="27"/>
                  </a:cubicBezTo>
                  <a:cubicBezTo>
                    <a:pt x="2" y="28"/>
                    <a:pt x="3" y="28"/>
                    <a:pt x="4" y="29"/>
                  </a:cubicBezTo>
                  <a:cubicBezTo>
                    <a:pt x="33" y="25"/>
                    <a:pt x="62" y="20"/>
                    <a:pt x="93" y="16"/>
                  </a:cubicBezTo>
                  <a:cubicBezTo>
                    <a:pt x="123" y="13"/>
                    <a:pt x="158" y="11"/>
                    <a:pt x="195" y="11"/>
                  </a:cubicBezTo>
                  <a:cubicBezTo>
                    <a:pt x="287" y="10"/>
                    <a:pt x="402" y="3"/>
                    <a:pt x="504" y="3"/>
                  </a:cubicBezTo>
                  <a:cubicBezTo>
                    <a:pt x="504" y="3"/>
                    <a:pt x="504" y="3"/>
                    <a:pt x="505" y="3"/>
                  </a:cubicBezTo>
                  <a:cubicBezTo>
                    <a:pt x="654" y="3"/>
                    <a:pt x="782" y="13"/>
                    <a:pt x="896" y="35"/>
                  </a:cubicBezTo>
                  <a:cubicBezTo>
                    <a:pt x="911" y="38"/>
                    <a:pt x="926" y="40"/>
                    <a:pt x="941" y="43"/>
                  </a:cubicBezTo>
                  <a:cubicBezTo>
                    <a:pt x="955" y="45"/>
                    <a:pt x="969" y="48"/>
                    <a:pt x="984" y="52"/>
                  </a:cubicBezTo>
                  <a:cubicBezTo>
                    <a:pt x="984" y="48"/>
                    <a:pt x="984" y="48"/>
                    <a:pt x="984" y="48"/>
                  </a:cubicBezTo>
                  <a:cubicBezTo>
                    <a:pt x="970" y="45"/>
                    <a:pt x="955" y="42"/>
                    <a:pt x="941" y="40"/>
                  </a:cubicBezTo>
                  <a:cubicBezTo>
                    <a:pt x="927" y="37"/>
                    <a:pt x="912" y="35"/>
                    <a:pt x="897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52" name="Freeform 346"/>
            <p:cNvSpPr>
              <a:spLocks/>
            </p:cNvSpPr>
            <p:nvPr userDrawn="1"/>
          </p:nvSpPr>
          <p:spPr bwMode="auto">
            <a:xfrm>
              <a:off x="3867150" y="5121275"/>
              <a:ext cx="1874838" cy="292100"/>
            </a:xfrm>
            <a:custGeom>
              <a:avLst/>
              <a:gdLst>
                <a:gd name="T0" fmla="*/ 451 w 692"/>
                <a:gd name="T1" fmla="*/ 81 h 107"/>
                <a:gd name="T2" fmla="*/ 548 w 692"/>
                <a:gd name="T3" fmla="*/ 96 h 107"/>
                <a:gd name="T4" fmla="*/ 553 w 692"/>
                <a:gd name="T5" fmla="*/ 97 h 107"/>
                <a:gd name="T6" fmla="*/ 558 w 692"/>
                <a:gd name="T7" fmla="*/ 98 h 107"/>
                <a:gd name="T8" fmla="*/ 563 w 692"/>
                <a:gd name="T9" fmla="*/ 98 h 107"/>
                <a:gd name="T10" fmla="*/ 567 w 692"/>
                <a:gd name="T11" fmla="*/ 99 h 107"/>
                <a:gd name="T12" fmla="*/ 573 w 692"/>
                <a:gd name="T13" fmla="*/ 99 h 107"/>
                <a:gd name="T14" fmla="*/ 577 w 692"/>
                <a:gd name="T15" fmla="*/ 100 h 107"/>
                <a:gd name="T16" fmla="*/ 583 w 692"/>
                <a:gd name="T17" fmla="*/ 101 h 107"/>
                <a:gd name="T18" fmla="*/ 586 w 692"/>
                <a:gd name="T19" fmla="*/ 101 h 107"/>
                <a:gd name="T20" fmla="*/ 592 w 692"/>
                <a:gd name="T21" fmla="*/ 102 h 107"/>
                <a:gd name="T22" fmla="*/ 595 w 692"/>
                <a:gd name="T23" fmla="*/ 102 h 107"/>
                <a:gd name="T24" fmla="*/ 602 w 692"/>
                <a:gd name="T25" fmla="*/ 103 h 107"/>
                <a:gd name="T26" fmla="*/ 605 w 692"/>
                <a:gd name="T27" fmla="*/ 103 h 107"/>
                <a:gd name="T28" fmla="*/ 612 w 692"/>
                <a:gd name="T29" fmla="*/ 104 h 107"/>
                <a:gd name="T30" fmla="*/ 613 w 692"/>
                <a:gd name="T31" fmla="*/ 104 h 107"/>
                <a:gd name="T32" fmla="*/ 622 w 692"/>
                <a:gd name="T33" fmla="*/ 104 h 107"/>
                <a:gd name="T34" fmla="*/ 624 w 692"/>
                <a:gd name="T35" fmla="*/ 104 h 107"/>
                <a:gd name="T36" fmla="*/ 670 w 692"/>
                <a:gd name="T37" fmla="*/ 107 h 107"/>
                <a:gd name="T38" fmla="*/ 670 w 692"/>
                <a:gd name="T39" fmla="*/ 107 h 107"/>
                <a:gd name="T40" fmla="*/ 683 w 692"/>
                <a:gd name="T41" fmla="*/ 107 h 107"/>
                <a:gd name="T42" fmla="*/ 692 w 692"/>
                <a:gd name="T43" fmla="*/ 107 h 107"/>
                <a:gd name="T44" fmla="*/ 681 w 692"/>
                <a:gd name="T45" fmla="*/ 106 h 107"/>
                <a:gd name="T46" fmla="*/ 646 w 692"/>
                <a:gd name="T47" fmla="*/ 103 h 107"/>
                <a:gd name="T48" fmla="*/ 641 w 692"/>
                <a:gd name="T49" fmla="*/ 103 h 107"/>
                <a:gd name="T50" fmla="*/ 632 w 692"/>
                <a:gd name="T51" fmla="*/ 102 h 107"/>
                <a:gd name="T52" fmla="*/ 631 w 692"/>
                <a:gd name="T53" fmla="*/ 102 h 107"/>
                <a:gd name="T54" fmla="*/ 622 w 692"/>
                <a:gd name="T55" fmla="*/ 101 h 107"/>
                <a:gd name="T56" fmla="*/ 619 w 692"/>
                <a:gd name="T57" fmla="*/ 101 h 107"/>
                <a:gd name="T58" fmla="*/ 612 w 692"/>
                <a:gd name="T59" fmla="*/ 100 h 107"/>
                <a:gd name="T60" fmla="*/ 609 w 692"/>
                <a:gd name="T61" fmla="*/ 100 h 107"/>
                <a:gd name="T62" fmla="*/ 602 w 692"/>
                <a:gd name="T63" fmla="*/ 100 h 107"/>
                <a:gd name="T64" fmla="*/ 598 w 692"/>
                <a:gd name="T65" fmla="*/ 99 h 107"/>
                <a:gd name="T66" fmla="*/ 592 w 692"/>
                <a:gd name="T67" fmla="*/ 99 h 107"/>
                <a:gd name="T68" fmla="*/ 588 w 692"/>
                <a:gd name="T69" fmla="*/ 98 h 107"/>
                <a:gd name="T70" fmla="*/ 582 w 692"/>
                <a:gd name="T71" fmla="*/ 97 h 107"/>
                <a:gd name="T72" fmla="*/ 578 w 692"/>
                <a:gd name="T73" fmla="*/ 97 h 107"/>
                <a:gd name="T74" fmla="*/ 572 w 692"/>
                <a:gd name="T75" fmla="*/ 96 h 107"/>
                <a:gd name="T76" fmla="*/ 567 w 692"/>
                <a:gd name="T77" fmla="*/ 96 h 107"/>
                <a:gd name="T78" fmla="*/ 562 w 692"/>
                <a:gd name="T79" fmla="*/ 95 h 107"/>
                <a:gd name="T80" fmla="*/ 557 w 692"/>
                <a:gd name="T81" fmla="*/ 94 h 107"/>
                <a:gd name="T82" fmla="*/ 552 w 692"/>
                <a:gd name="T83" fmla="*/ 94 h 107"/>
                <a:gd name="T84" fmla="*/ 452 w 692"/>
                <a:gd name="T85" fmla="*/ 78 h 107"/>
                <a:gd name="T86" fmla="*/ 189 w 692"/>
                <a:gd name="T87" fmla="*/ 22 h 107"/>
                <a:gd name="T88" fmla="*/ 8 w 692"/>
                <a:gd name="T89" fmla="*/ 0 h 107"/>
                <a:gd name="T90" fmla="*/ 0 w 692"/>
                <a:gd name="T91" fmla="*/ 3 h 107"/>
                <a:gd name="T92" fmla="*/ 188 w 692"/>
                <a:gd name="T93" fmla="*/ 25 h 107"/>
                <a:gd name="T94" fmla="*/ 451 w 692"/>
                <a:gd name="T95" fmla="*/ 8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2" h="107">
                  <a:moveTo>
                    <a:pt x="451" y="81"/>
                  </a:moveTo>
                  <a:cubicBezTo>
                    <a:pt x="484" y="87"/>
                    <a:pt x="516" y="92"/>
                    <a:pt x="548" y="96"/>
                  </a:cubicBezTo>
                  <a:cubicBezTo>
                    <a:pt x="550" y="96"/>
                    <a:pt x="551" y="97"/>
                    <a:pt x="553" y="97"/>
                  </a:cubicBezTo>
                  <a:cubicBezTo>
                    <a:pt x="555" y="97"/>
                    <a:pt x="556" y="97"/>
                    <a:pt x="558" y="98"/>
                  </a:cubicBezTo>
                  <a:cubicBezTo>
                    <a:pt x="559" y="98"/>
                    <a:pt x="561" y="98"/>
                    <a:pt x="563" y="98"/>
                  </a:cubicBezTo>
                  <a:cubicBezTo>
                    <a:pt x="564" y="98"/>
                    <a:pt x="566" y="99"/>
                    <a:pt x="567" y="99"/>
                  </a:cubicBezTo>
                  <a:cubicBezTo>
                    <a:pt x="569" y="99"/>
                    <a:pt x="571" y="99"/>
                    <a:pt x="573" y="99"/>
                  </a:cubicBezTo>
                  <a:cubicBezTo>
                    <a:pt x="574" y="100"/>
                    <a:pt x="575" y="100"/>
                    <a:pt x="577" y="100"/>
                  </a:cubicBezTo>
                  <a:cubicBezTo>
                    <a:pt x="579" y="100"/>
                    <a:pt x="581" y="100"/>
                    <a:pt x="583" y="101"/>
                  </a:cubicBezTo>
                  <a:cubicBezTo>
                    <a:pt x="584" y="101"/>
                    <a:pt x="585" y="101"/>
                    <a:pt x="586" y="101"/>
                  </a:cubicBezTo>
                  <a:cubicBezTo>
                    <a:pt x="588" y="101"/>
                    <a:pt x="590" y="101"/>
                    <a:pt x="592" y="102"/>
                  </a:cubicBezTo>
                  <a:cubicBezTo>
                    <a:pt x="593" y="102"/>
                    <a:pt x="594" y="102"/>
                    <a:pt x="595" y="102"/>
                  </a:cubicBezTo>
                  <a:cubicBezTo>
                    <a:pt x="598" y="102"/>
                    <a:pt x="600" y="102"/>
                    <a:pt x="602" y="103"/>
                  </a:cubicBezTo>
                  <a:cubicBezTo>
                    <a:pt x="603" y="103"/>
                    <a:pt x="604" y="103"/>
                    <a:pt x="605" y="103"/>
                  </a:cubicBezTo>
                  <a:cubicBezTo>
                    <a:pt x="607" y="103"/>
                    <a:pt x="610" y="103"/>
                    <a:pt x="612" y="104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6" y="104"/>
                    <a:pt x="619" y="104"/>
                    <a:pt x="622" y="104"/>
                  </a:cubicBezTo>
                  <a:cubicBezTo>
                    <a:pt x="623" y="104"/>
                    <a:pt x="623" y="104"/>
                    <a:pt x="624" y="104"/>
                  </a:cubicBezTo>
                  <a:cubicBezTo>
                    <a:pt x="639" y="106"/>
                    <a:pt x="655" y="106"/>
                    <a:pt x="670" y="107"/>
                  </a:cubicBezTo>
                  <a:cubicBezTo>
                    <a:pt x="670" y="107"/>
                    <a:pt x="670" y="107"/>
                    <a:pt x="670" y="107"/>
                  </a:cubicBezTo>
                  <a:cubicBezTo>
                    <a:pt x="674" y="107"/>
                    <a:pt x="679" y="107"/>
                    <a:pt x="683" y="107"/>
                  </a:cubicBezTo>
                  <a:cubicBezTo>
                    <a:pt x="686" y="107"/>
                    <a:pt x="689" y="107"/>
                    <a:pt x="692" y="107"/>
                  </a:cubicBezTo>
                  <a:cubicBezTo>
                    <a:pt x="689" y="106"/>
                    <a:pt x="685" y="106"/>
                    <a:pt x="681" y="106"/>
                  </a:cubicBezTo>
                  <a:cubicBezTo>
                    <a:pt x="670" y="105"/>
                    <a:pt x="658" y="104"/>
                    <a:pt x="646" y="103"/>
                  </a:cubicBezTo>
                  <a:cubicBezTo>
                    <a:pt x="645" y="103"/>
                    <a:pt x="643" y="103"/>
                    <a:pt x="641" y="103"/>
                  </a:cubicBezTo>
                  <a:cubicBezTo>
                    <a:pt x="638" y="102"/>
                    <a:pt x="635" y="102"/>
                    <a:pt x="632" y="102"/>
                  </a:cubicBezTo>
                  <a:cubicBezTo>
                    <a:pt x="631" y="102"/>
                    <a:pt x="631" y="102"/>
                    <a:pt x="631" y="102"/>
                  </a:cubicBezTo>
                  <a:cubicBezTo>
                    <a:pt x="628" y="102"/>
                    <a:pt x="625" y="101"/>
                    <a:pt x="622" y="101"/>
                  </a:cubicBezTo>
                  <a:cubicBezTo>
                    <a:pt x="621" y="101"/>
                    <a:pt x="620" y="101"/>
                    <a:pt x="619" y="101"/>
                  </a:cubicBezTo>
                  <a:cubicBezTo>
                    <a:pt x="617" y="101"/>
                    <a:pt x="614" y="101"/>
                    <a:pt x="612" y="100"/>
                  </a:cubicBezTo>
                  <a:cubicBezTo>
                    <a:pt x="611" y="100"/>
                    <a:pt x="610" y="100"/>
                    <a:pt x="609" y="100"/>
                  </a:cubicBezTo>
                  <a:cubicBezTo>
                    <a:pt x="607" y="100"/>
                    <a:pt x="604" y="100"/>
                    <a:pt x="602" y="100"/>
                  </a:cubicBezTo>
                  <a:cubicBezTo>
                    <a:pt x="601" y="99"/>
                    <a:pt x="600" y="99"/>
                    <a:pt x="598" y="99"/>
                  </a:cubicBezTo>
                  <a:cubicBezTo>
                    <a:pt x="596" y="99"/>
                    <a:pt x="594" y="99"/>
                    <a:pt x="592" y="99"/>
                  </a:cubicBezTo>
                  <a:cubicBezTo>
                    <a:pt x="591" y="98"/>
                    <a:pt x="589" y="98"/>
                    <a:pt x="588" y="98"/>
                  </a:cubicBezTo>
                  <a:cubicBezTo>
                    <a:pt x="586" y="98"/>
                    <a:pt x="584" y="98"/>
                    <a:pt x="582" y="97"/>
                  </a:cubicBezTo>
                  <a:cubicBezTo>
                    <a:pt x="581" y="97"/>
                    <a:pt x="579" y="97"/>
                    <a:pt x="578" y="97"/>
                  </a:cubicBezTo>
                  <a:cubicBezTo>
                    <a:pt x="576" y="97"/>
                    <a:pt x="574" y="97"/>
                    <a:pt x="572" y="96"/>
                  </a:cubicBezTo>
                  <a:cubicBezTo>
                    <a:pt x="570" y="96"/>
                    <a:pt x="569" y="96"/>
                    <a:pt x="567" y="96"/>
                  </a:cubicBezTo>
                  <a:cubicBezTo>
                    <a:pt x="566" y="96"/>
                    <a:pt x="564" y="95"/>
                    <a:pt x="562" y="95"/>
                  </a:cubicBezTo>
                  <a:cubicBezTo>
                    <a:pt x="561" y="95"/>
                    <a:pt x="559" y="95"/>
                    <a:pt x="557" y="94"/>
                  </a:cubicBezTo>
                  <a:cubicBezTo>
                    <a:pt x="556" y="94"/>
                    <a:pt x="554" y="94"/>
                    <a:pt x="552" y="94"/>
                  </a:cubicBezTo>
                  <a:cubicBezTo>
                    <a:pt x="519" y="89"/>
                    <a:pt x="486" y="84"/>
                    <a:pt x="452" y="78"/>
                  </a:cubicBezTo>
                  <a:cubicBezTo>
                    <a:pt x="367" y="62"/>
                    <a:pt x="280" y="41"/>
                    <a:pt x="189" y="22"/>
                  </a:cubicBezTo>
                  <a:cubicBezTo>
                    <a:pt x="127" y="8"/>
                    <a:pt x="67" y="1"/>
                    <a:pt x="8" y="0"/>
                  </a:cubicBezTo>
                  <a:cubicBezTo>
                    <a:pt x="6" y="1"/>
                    <a:pt x="3" y="2"/>
                    <a:pt x="0" y="3"/>
                  </a:cubicBezTo>
                  <a:cubicBezTo>
                    <a:pt x="61" y="4"/>
                    <a:pt x="123" y="11"/>
                    <a:pt x="188" y="25"/>
                  </a:cubicBezTo>
                  <a:cubicBezTo>
                    <a:pt x="279" y="44"/>
                    <a:pt x="366" y="65"/>
                    <a:pt x="451" y="8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53" name="Freeform 347"/>
            <p:cNvSpPr>
              <a:spLocks/>
            </p:cNvSpPr>
            <p:nvPr userDrawn="1"/>
          </p:nvSpPr>
          <p:spPr bwMode="auto">
            <a:xfrm>
              <a:off x="3729037" y="5127625"/>
              <a:ext cx="19050" cy="3175"/>
            </a:xfrm>
            <a:custGeom>
              <a:avLst/>
              <a:gdLst>
                <a:gd name="T0" fmla="*/ 0 w 7"/>
                <a:gd name="T1" fmla="*/ 1 h 1"/>
                <a:gd name="T2" fmla="*/ 7 w 7"/>
                <a:gd name="T3" fmla="*/ 0 h 1"/>
                <a:gd name="T4" fmla="*/ 0 w 7"/>
                <a:gd name="T5" fmla="*/ 1 h 1"/>
                <a:gd name="T6" fmla="*/ 0 w 7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cubicBezTo>
                    <a:pt x="2" y="1"/>
                    <a:pt x="5" y="0"/>
                    <a:pt x="7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54" name="Freeform 348"/>
            <p:cNvSpPr>
              <a:spLocks/>
            </p:cNvSpPr>
            <p:nvPr userDrawn="1"/>
          </p:nvSpPr>
          <p:spPr bwMode="auto">
            <a:xfrm>
              <a:off x="5907088" y="5394325"/>
              <a:ext cx="26988" cy="9525"/>
            </a:xfrm>
            <a:custGeom>
              <a:avLst/>
              <a:gdLst>
                <a:gd name="T0" fmla="*/ 7 w 10"/>
                <a:gd name="T1" fmla="*/ 2 h 3"/>
                <a:gd name="T2" fmla="*/ 5 w 10"/>
                <a:gd name="T3" fmla="*/ 0 h 3"/>
                <a:gd name="T4" fmla="*/ 0 w 10"/>
                <a:gd name="T5" fmla="*/ 1 h 3"/>
                <a:gd name="T6" fmla="*/ 6 w 10"/>
                <a:gd name="T7" fmla="*/ 3 h 3"/>
                <a:gd name="T8" fmla="*/ 10 w 10"/>
                <a:gd name="T9" fmla="*/ 3 h 3"/>
                <a:gd name="T10" fmla="*/ 7 w 10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2"/>
                  </a:moveTo>
                  <a:cubicBezTo>
                    <a:pt x="7" y="1"/>
                    <a:pt x="6" y="1"/>
                    <a:pt x="5" y="0"/>
                  </a:cubicBezTo>
                  <a:cubicBezTo>
                    <a:pt x="3" y="0"/>
                    <a:pt x="2" y="1"/>
                    <a:pt x="0" y="1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7" y="3"/>
                    <a:pt x="8" y="3"/>
                    <a:pt x="10" y="3"/>
                  </a:cubicBezTo>
                  <a:cubicBezTo>
                    <a:pt x="9" y="2"/>
                    <a:pt x="8" y="2"/>
                    <a:pt x="7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55" name="Freeform 349"/>
            <p:cNvSpPr>
              <a:spLocks/>
            </p:cNvSpPr>
            <p:nvPr userDrawn="1"/>
          </p:nvSpPr>
          <p:spPr bwMode="auto">
            <a:xfrm>
              <a:off x="5849938" y="5400675"/>
              <a:ext cx="26988" cy="7938"/>
            </a:xfrm>
            <a:custGeom>
              <a:avLst/>
              <a:gdLst>
                <a:gd name="T0" fmla="*/ 6 w 10"/>
                <a:gd name="T1" fmla="*/ 1 h 3"/>
                <a:gd name="T2" fmla="*/ 3 w 10"/>
                <a:gd name="T3" fmla="*/ 0 h 3"/>
                <a:gd name="T4" fmla="*/ 0 w 10"/>
                <a:gd name="T5" fmla="*/ 0 h 3"/>
                <a:gd name="T6" fmla="*/ 9 w 10"/>
                <a:gd name="T7" fmla="*/ 3 h 3"/>
                <a:gd name="T8" fmla="*/ 10 w 10"/>
                <a:gd name="T9" fmla="*/ 2 h 3"/>
                <a:gd name="T10" fmla="*/ 6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6" y="1"/>
                  </a:move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3" y="1"/>
                    <a:pt x="6" y="2"/>
                    <a:pt x="9" y="3"/>
                  </a:cubicBezTo>
                  <a:cubicBezTo>
                    <a:pt x="9" y="3"/>
                    <a:pt x="9" y="3"/>
                    <a:pt x="10" y="2"/>
                  </a:cubicBezTo>
                  <a:cubicBezTo>
                    <a:pt x="9" y="2"/>
                    <a:pt x="7" y="1"/>
                    <a:pt x="6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56" name="Freeform 350"/>
            <p:cNvSpPr>
              <a:spLocks/>
            </p:cNvSpPr>
            <p:nvPr userDrawn="1"/>
          </p:nvSpPr>
          <p:spPr bwMode="auto">
            <a:xfrm>
              <a:off x="5880100" y="5397500"/>
              <a:ext cx="23813" cy="7938"/>
            </a:xfrm>
            <a:custGeom>
              <a:avLst/>
              <a:gdLst>
                <a:gd name="T0" fmla="*/ 6 w 9"/>
                <a:gd name="T1" fmla="*/ 1 h 3"/>
                <a:gd name="T2" fmla="*/ 4 w 9"/>
                <a:gd name="T3" fmla="*/ 0 h 3"/>
                <a:gd name="T4" fmla="*/ 0 w 9"/>
                <a:gd name="T5" fmla="*/ 0 h 3"/>
                <a:gd name="T6" fmla="*/ 6 w 9"/>
                <a:gd name="T7" fmla="*/ 3 h 3"/>
                <a:gd name="T8" fmla="*/ 9 w 9"/>
                <a:gd name="T9" fmla="*/ 3 h 3"/>
                <a:gd name="T10" fmla="*/ 6 w 9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3">
                  <a:moveTo>
                    <a:pt x="6" y="1"/>
                  </a:moveTo>
                  <a:cubicBezTo>
                    <a:pt x="5" y="1"/>
                    <a:pt x="4" y="1"/>
                    <a:pt x="4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2" y="1"/>
                    <a:pt x="4" y="2"/>
                    <a:pt x="6" y="3"/>
                  </a:cubicBezTo>
                  <a:cubicBezTo>
                    <a:pt x="7" y="3"/>
                    <a:pt x="8" y="3"/>
                    <a:pt x="9" y="3"/>
                  </a:cubicBezTo>
                  <a:cubicBezTo>
                    <a:pt x="8" y="2"/>
                    <a:pt x="7" y="2"/>
                    <a:pt x="6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57" name="Freeform 351"/>
            <p:cNvSpPr>
              <a:spLocks/>
            </p:cNvSpPr>
            <p:nvPr userDrawn="1"/>
          </p:nvSpPr>
          <p:spPr bwMode="auto">
            <a:xfrm>
              <a:off x="5822950" y="5403850"/>
              <a:ext cx="19050" cy="1588"/>
            </a:xfrm>
            <a:custGeom>
              <a:avLst/>
              <a:gdLst>
                <a:gd name="T0" fmla="*/ 1 w 7"/>
                <a:gd name="T1" fmla="*/ 0 h 1"/>
                <a:gd name="T2" fmla="*/ 0 w 7"/>
                <a:gd name="T3" fmla="*/ 0 h 1"/>
                <a:gd name="T4" fmla="*/ 7 w 7"/>
                <a:gd name="T5" fmla="*/ 1 h 1"/>
                <a:gd name="T6" fmla="*/ 4 w 7"/>
                <a:gd name="T7" fmla="*/ 1 h 1"/>
                <a:gd name="T8" fmla="*/ 1 w 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0"/>
                    <a:pt x="5" y="1"/>
                    <a:pt x="7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58" name="Freeform 352"/>
            <p:cNvSpPr>
              <a:spLocks/>
            </p:cNvSpPr>
            <p:nvPr userDrawn="1"/>
          </p:nvSpPr>
          <p:spPr bwMode="auto">
            <a:xfrm>
              <a:off x="3832225" y="5121275"/>
              <a:ext cx="31750" cy="9525"/>
            </a:xfrm>
            <a:custGeom>
              <a:avLst/>
              <a:gdLst>
                <a:gd name="T0" fmla="*/ 0 w 12"/>
                <a:gd name="T1" fmla="*/ 3 h 3"/>
                <a:gd name="T2" fmla="*/ 4 w 12"/>
                <a:gd name="T3" fmla="*/ 3 h 3"/>
                <a:gd name="T4" fmla="*/ 12 w 12"/>
                <a:gd name="T5" fmla="*/ 0 h 3"/>
                <a:gd name="T6" fmla="*/ 9 w 12"/>
                <a:gd name="T7" fmla="*/ 0 h 3"/>
                <a:gd name="T8" fmla="*/ 0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2" y="3"/>
                    <a:pt x="3" y="3"/>
                    <a:pt x="4" y="3"/>
                  </a:cubicBezTo>
                  <a:cubicBezTo>
                    <a:pt x="7" y="2"/>
                    <a:pt x="10" y="1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6" y="1"/>
                    <a:pt x="3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59" name="Freeform 353"/>
            <p:cNvSpPr>
              <a:spLocks/>
            </p:cNvSpPr>
            <p:nvPr userDrawn="1"/>
          </p:nvSpPr>
          <p:spPr bwMode="auto">
            <a:xfrm>
              <a:off x="3763962" y="5121275"/>
              <a:ext cx="31750" cy="9525"/>
            </a:xfrm>
            <a:custGeom>
              <a:avLst/>
              <a:gdLst>
                <a:gd name="T0" fmla="*/ 0 w 12"/>
                <a:gd name="T1" fmla="*/ 3 h 3"/>
                <a:gd name="T2" fmla="*/ 2 w 12"/>
                <a:gd name="T3" fmla="*/ 3 h 3"/>
                <a:gd name="T4" fmla="*/ 12 w 12"/>
                <a:gd name="T5" fmla="*/ 0 h 3"/>
                <a:gd name="T6" fmla="*/ 11 w 12"/>
                <a:gd name="T7" fmla="*/ 0 h 3"/>
                <a:gd name="T8" fmla="*/ 0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0" y="3"/>
                    <a:pt x="1" y="3"/>
                    <a:pt x="2" y="3"/>
                  </a:cubicBezTo>
                  <a:cubicBezTo>
                    <a:pt x="5" y="2"/>
                    <a:pt x="9" y="1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7" y="1"/>
                    <a:pt x="4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60" name="Freeform 354"/>
            <p:cNvSpPr>
              <a:spLocks/>
            </p:cNvSpPr>
            <p:nvPr userDrawn="1"/>
          </p:nvSpPr>
          <p:spPr bwMode="auto">
            <a:xfrm>
              <a:off x="5964238" y="5362575"/>
              <a:ext cx="2638425" cy="95250"/>
            </a:xfrm>
            <a:custGeom>
              <a:avLst/>
              <a:gdLst>
                <a:gd name="T0" fmla="*/ 882 w 974"/>
                <a:gd name="T1" fmla="*/ 20 h 35"/>
                <a:gd name="T2" fmla="*/ 528 w 974"/>
                <a:gd name="T3" fmla="*/ 0 h 35"/>
                <a:gd name="T4" fmla="*/ 496 w 974"/>
                <a:gd name="T5" fmla="*/ 0 h 35"/>
                <a:gd name="T6" fmla="*/ 249 w 974"/>
                <a:gd name="T7" fmla="*/ 4 h 35"/>
                <a:gd name="T8" fmla="*/ 192 w 974"/>
                <a:gd name="T9" fmla="*/ 3 h 35"/>
                <a:gd name="T10" fmla="*/ 140 w 974"/>
                <a:gd name="T11" fmla="*/ 3 h 35"/>
                <a:gd name="T12" fmla="*/ 91 w 974"/>
                <a:gd name="T13" fmla="*/ 4 h 35"/>
                <a:gd name="T14" fmla="*/ 0 w 974"/>
                <a:gd name="T15" fmla="*/ 11 h 35"/>
                <a:gd name="T16" fmla="*/ 5 w 974"/>
                <a:gd name="T17" fmla="*/ 13 h 35"/>
                <a:gd name="T18" fmla="*/ 92 w 974"/>
                <a:gd name="T19" fmla="*/ 7 h 35"/>
                <a:gd name="T20" fmla="*/ 140 w 974"/>
                <a:gd name="T21" fmla="*/ 6 h 35"/>
                <a:gd name="T22" fmla="*/ 192 w 974"/>
                <a:gd name="T23" fmla="*/ 6 h 35"/>
                <a:gd name="T24" fmla="*/ 249 w 974"/>
                <a:gd name="T25" fmla="*/ 7 h 35"/>
                <a:gd name="T26" fmla="*/ 496 w 974"/>
                <a:gd name="T27" fmla="*/ 3 h 35"/>
                <a:gd name="T28" fmla="*/ 528 w 974"/>
                <a:gd name="T29" fmla="*/ 3 h 35"/>
                <a:gd name="T30" fmla="*/ 882 w 974"/>
                <a:gd name="T31" fmla="*/ 23 h 35"/>
                <a:gd name="T32" fmla="*/ 926 w 974"/>
                <a:gd name="T33" fmla="*/ 28 h 35"/>
                <a:gd name="T34" fmla="*/ 974 w 974"/>
                <a:gd name="T35" fmla="*/ 35 h 35"/>
                <a:gd name="T36" fmla="*/ 974 w 974"/>
                <a:gd name="T37" fmla="*/ 32 h 35"/>
                <a:gd name="T38" fmla="*/ 926 w 974"/>
                <a:gd name="T39" fmla="*/ 25 h 35"/>
                <a:gd name="T40" fmla="*/ 882 w 974"/>
                <a:gd name="T41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4" h="35">
                  <a:moveTo>
                    <a:pt x="882" y="20"/>
                  </a:moveTo>
                  <a:cubicBezTo>
                    <a:pt x="778" y="6"/>
                    <a:pt x="662" y="0"/>
                    <a:pt x="528" y="0"/>
                  </a:cubicBezTo>
                  <a:cubicBezTo>
                    <a:pt x="518" y="0"/>
                    <a:pt x="507" y="0"/>
                    <a:pt x="496" y="0"/>
                  </a:cubicBezTo>
                  <a:cubicBezTo>
                    <a:pt x="415" y="1"/>
                    <a:pt x="327" y="4"/>
                    <a:pt x="249" y="4"/>
                  </a:cubicBezTo>
                  <a:cubicBezTo>
                    <a:pt x="230" y="4"/>
                    <a:pt x="211" y="4"/>
                    <a:pt x="192" y="3"/>
                  </a:cubicBezTo>
                  <a:cubicBezTo>
                    <a:pt x="174" y="3"/>
                    <a:pt x="157" y="3"/>
                    <a:pt x="140" y="3"/>
                  </a:cubicBezTo>
                  <a:cubicBezTo>
                    <a:pt x="123" y="3"/>
                    <a:pt x="107" y="3"/>
                    <a:pt x="91" y="4"/>
                  </a:cubicBezTo>
                  <a:cubicBezTo>
                    <a:pt x="59" y="5"/>
                    <a:pt x="30" y="8"/>
                    <a:pt x="0" y="11"/>
                  </a:cubicBezTo>
                  <a:cubicBezTo>
                    <a:pt x="2" y="12"/>
                    <a:pt x="3" y="13"/>
                    <a:pt x="5" y="13"/>
                  </a:cubicBezTo>
                  <a:cubicBezTo>
                    <a:pt x="33" y="11"/>
                    <a:pt x="61" y="8"/>
                    <a:pt x="92" y="7"/>
                  </a:cubicBezTo>
                  <a:cubicBezTo>
                    <a:pt x="107" y="6"/>
                    <a:pt x="123" y="6"/>
                    <a:pt x="140" y="6"/>
                  </a:cubicBezTo>
                  <a:cubicBezTo>
                    <a:pt x="157" y="6"/>
                    <a:pt x="174" y="6"/>
                    <a:pt x="192" y="6"/>
                  </a:cubicBezTo>
                  <a:cubicBezTo>
                    <a:pt x="210" y="7"/>
                    <a:pt x="230" y="7"/>
                    <a:pt x="249" y="7"/>
                  </a:cubicBezTo>
                  <a:cubicBezTo>
                    <a:pt x="327" y="7"/>
                    <a:pt x="415" y="4"/>
                    <a:pt x="496" y="3"/>
                  </a:cubicBezTo>
                  <a:cubicBezTo>
                    <a:pt x="507" y="3"/>
                    <a:pt x="518" y="3"/>
                    <a:pt x="528" y="3"/>
                  </a:cubicBezTo>
                  <a:cubicBezTo>
                    <a:pt x="661" y="3"/>
                    <a:pt x="778" y="9"/>
                    <a:pt x="882" y="23"/>
                  </a:cubicBezTo>
                  <a:cubicBezTo>
                    <a:pt x="897" y="25"/>
                    <a:pt x="911" y="26"/>
                    <a:pt x="926" y="28"/>
                  </a:cubicBezTo>
                  <a:cubicBezTo>
                    <a:pt x="942" y="30"/>
                    <a:pt x="958" y="33"/>
                    <a:pt x="974" y="35"/>
                  </a:cubicBezTo>
                  <a:cubicBezTo>
                    <a:pt x="974" y="32"/>
                    <a:pt x="974" y="32"/>
                    <a:pt x="974" y="32"/>
                  </a:cubicBezTo>
                  <a:cubicBezTo>
                    <a:pt x="958" y="30"/>
                    <a:pt x="942" y="27"/>
                    <a:pt x="926" y="25"/>
                  </a:cubicBezTo>
                  <a:cubicBezTo>
                    <a:pt x="912" y="23"/>
                    <a:pt x="897" y="22"/>
                    <a:pt x="882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61" name="Freeform 355"/>
            <p:cNvSpPr>
              <a:spLocks/>
            </p:cNvSpPr>
            <p:nvPr userDrawn="1"/>
          </p:nvSpPr>
          <p:spPr bwMode="auto">
            <a:xfrm>
              <a:off x="5937250" y="5392738"/>
              <a:ext cx="23813" cy="7938"/>
            </a:xfrm>
            <a:custGeom>
              <a:avLst/>
              <a:gdLst>
                <a:gd name="T0" fmla="*/ 5 w 9"/>
                <a:gd name="T1" fmla="*/ 3 h 3"/>
                <a:gd name="T2" fmla="*/ 9 w 9"/>
                <a:gd name="T3" fmla="*/ 3 h 3"/>
                <a:gd name="T4" fmla="*/ 5 w 9"/>
                <a:gd name="T5" fmla="*/ 0 h 3"/>
                <a:gd name="T6" fmla="*/ 0 w 9"/>
                <a:gd name="T7" fmla="*/ 1 h 3"/>
                <a:gd name="T8" fmla="*/ 5 w 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5" y="3"/>
                  </a:moveTo>
                  <a:cubicBezTo>
                    <a:pt x="6" y="3"/>
                    <a:pt x="8" y="3"/>
                    <a:pt x="9" y="3"/>
                  </a:cubicBezTo>
                  <a:cubicBezTo>
                    <a:pt x="8" y="2"/>
                    <a:pt x="6" y="1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1" y="2"/>
                    <a:pt x="3" y="2"/>
                    <a:pt x="5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62" name="Freeform 356"/>
            <p:cNvSpPr>
              <a:spLocks/>
            </p:cNvSpPr>
            <p:nvPr userDrawn="1"/>
          </p:nvSpPr>
          <p:spPr bwMode="auto">
            <a:xfrm>
              <a:off x="3798887" y="5121275"/>
              <a:ext cx="33338" cy="9525"/>
            </a:xfrm>
            <a:custGeom>
              <a:avLst/>
              <a:gdLst>
                <a:gd name="T0" fmla="*/ 0 w 12"/>
                <a:gd name="T1" fmla="*/ 3 h 3"/>
                <a:gd name="T2" fmla="*/ 3 w 12"/>
                <a:gd name="T3" fmla="*/ 3 h 3"/>
                <a:gd name="T4" fmla="*/ 12 w 12"/>
                <a:gd name="T5" fmla="*/ 0 h 3"/>
                <a:gd name="T6" fmla="*/ 10 w 12"/>
                <a:gd name="T7" fmla="*/ 0 h 3"/>
                <a:gd name="T8" fmla="*/ 0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1" y="3"/>
                    <a:pt x="2" y="3"/>
                    <a:pt x="3" y="3"/>
                  </a:cubicBezTo>
                  <a:cubicBezTo>
                    <a:pt x="6" y="2"/>
                    <a:pt x="9" y="1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7" y="1"/>
                    <a:pt x="3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63" name="Freeform 357"/>
            <p:cNvSpPr>
              <a:spLocks/>
            </p:cNvSpPr>
            <p:nvPr userDrawn="1"/>
          </p:nvSpPr>
          <p:spPr bwMode="auto">
            <a:xfrm>
              <a:off x="969962" y="5130800"/>
              <a:ext cx="2628900" cy="425450"/>
            </a:xfrm>
            <a:custGeom>
              <a:avLst/>
              <a:gdLst>
                <a:gd name="T0" fmla="*/ 609 w 970"/>
                <a:gd name="T1" fmla="*/ 61 h 156"/>
                <a:gd name="T2" fmla="*/ 768 w 970"/>
                <a:gd name="T3" fmla="*/ 32 h 156"/>
                <a:gd name="T4" fmla="*/ 773 w 970"/>
                <a:gd name="T5" fmla="*/ 31 h 156"/>
                <a:gd name="T6" fmla="*/ 783 w 970"/>
                <a:gd name="T7" fmla="*/ 29 h 156"/>
                <a:gd name="T8" fmla="*/ 789 w 970"/>
                <a:gd name="T9" fmla="*/ 28 h 156"/>
                <a:gd name="T10" fmla="*/ 798 w 970"/>
                <a:gd name="T11" fmla="*/ 26 h 156"/>
                <a:gd name="T12" fmla="*/ 804 w 970"/>
                <a:gd name="T13" fmla="*/ 25 h 156"/>
                <a:gd name="T14" fmla="*/ 813 w 970"/>
                <a:gd name="T15" fmla="*/ 23 h 156"/>
                <a:gd name="T16" fmla="*/ 819 w 970"/>
                <a:gd name="T17" fmla="*/ 22 h 156"/>
                <a:gd name="T18" fmla="*/ 828 w 970"/>
                <a:gd name="T19" fmla="*/ 21 h 156"/>
                <a:gd name="T20" fmla="*/ 835 w 970"/>
                <a:gd name="T21" fmla="*/ 20 h 156"/>
                <a:gd name="T22" fmla="*/ 842 w 970"/>
                <a:gd name="T23" fmla="*/ 19 h 156"/>
                <a:gd name="T24" fmla="*/ 850 w 970"/>
                <a:gd name="T25" fmla="*/ 17 h 156"/>
                <a:gd name="T26" fmla="*/ 857 w 970"/>
                <a:gd name="T27" fmla="*/ 16 h 156"/>
                <a:gd name="T28" fmla="*/ 865 w 970"/>
                <a:gd name="T29" fmla="*/ 15 h 156"/>
                <a:gd name="T30" fmla="*/ 870 w 970"/>
                <a:gd name="T31" fmla="*/ 14 h 156"/>
                <a:gd name="T32" fmla="*/ 880 w 970"/>
                <a:gd name="T33" fmla="*/ 13 h 156"/>
                <a:gd name="T34" fmla="*/ 881 w 970"/>
                <a:gd name="T35" fmla="*/ 12 h 156"/>
                <a:gd name="T36" fmla="*/ 884 w 970"/>
                <a:gd name="T37" fmla="*/ 12 h 156"/>
                <a:gd name="T38" fmla="*/ 892 w 970"/>
                <a:gd name="T39" fmla="*/ 11 h 156"/>
                <a:gd name="T40" fmla="*/ 895 w 970"/>
                <a:gd name="T41" fmla="*/ 11 h 156"/>
                <a:gd name="T42" fmla="*/ 970 w 970"/>
                <a:gd name="T43" fmla="*/ 0 h 156"/>
                <a:gd name="T44" fmla="*/ 941 w 970"/>
                <a:gd name="T45" fmla="*/ 2 h 156"/>
                <a:gd name="T46" fmla="*/ 881 w 970"/>
                <a:gd name="T47" fmla="*/ 10 h 156"/>
                <a:gd name="T48" fmla="*/ 872 w 970"/>
                <a:gd name="T49" fmla="*/ 11 h 156"/>
                <a:gd name="T50" fmla="*/ 871 w 970"/>
                <a:gd name="T51" fmla="*/ 11 h 156"/>
                <a:gd name="T52" fmla="*/ 870 w 970"/>
                <a:gd name="T53" fmla="*/ 11 h 156"/>
                <a:gd name="T54" fmla="*/ 860 w 970"/>
                <a:gd name="T55" fmla="*/ 13 h 156"/>
                <a:gd name="T56" fmla="*/ 857 w 970"/>
                <a:gd name="T57" fmla="*/ 13 h 156"/>
                <a:gd name="T58" fmla="*/ 847 w 970"/>
                <a:gd name="T59" fmla="*/ 15 h 156"/>
                <a:gd name="T60" fmla="*/ 842 w 970"/>
                <a:gd name="T61" fmla="*/ 16 h 156"/>
                <a:gd name="T62" fmla="*/ 834 w 970"/>
                <a:gd name="T63" fmla="*/ 17 h 156"/>
                <a:gd name="T64" fmla="*/ 828 w 970"/>
                <a:gd name="T65" fmla="*/ 18 h 156"/>
                <a:gd name="T66" fmla="*/ 820 w 970"/>
                <a:gd name="T67" fmla="*/ 19 h 156"/>
                <a:gd name="T68" fmla="*/ 813 w 970"/>
                <a:gd name="T69" fmla="*/ 20 h 156"/>
                <a:gd name="T70" fmla="*/ 807 w 970"/>
                <a:gd name="T71" fmla="*/ 22 h 156"/>
                <a:gd name="T72" fmla="*/ 799 w 970"/>
                <a:gd name="T73" fmla="*/ 23 h 156"/>
                <a:gd name="T74" fmla="*/ 793 w 970"/>
                <a:gd name="T75" fmla="*/ 24 h 156"/>
                <a:gd name="T76" fmla="*/ 784 w 970"/>
                <a:gd name="T77" fmla="*/ 26 h 156"/>
                <a:gd name="T78" fmla="*/ 778 w 970"/>
                <a:gd name="T79" fmla="*/ 27 h 156"/>
                <a:gd name="T80" fmla="*/ 769 w 970"/>
                <a:gd name="T81" fmla="*/ 28 h 156"/>
                <a:gd name="T82" fmla="*/ 764 w 970"/>
                <a:gd name="T83" fmla="*/ 29 h 156"/>
                <a:gd name="T84" fmla="*/ 608 w 970"/>
                <a:gd name="T85" fmla="*/ 58 h 156"/>
                <a:gd name="T86" fmla="*/ 169 w 970"/>
                <a:gd name="T87" fmla="*/ 135 h 156"/>
                <a:gd name="T88" fmla="*/ 0 w 970"/>
                <a:gd name="T89" fmla="*/ 156 h 156"/>
                <a:gd name="T90" fmla="*/ 29 w 970"/>
                <a:gd name="T91" fmla="*/ 156 h 156"/>
                <a:gd name="T92" fmla="*/ 169 w 970"/>
                <a:gd name="T93" fmla="*/ 138 h 156"/>
                <a:gd name="T94" fmla="*/ 609 w 970"/>
                <a:gd name="T95" fmla="*/ 6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70" h="156">
                  <a:moveTo>
                    <a:pt x="609" y="61"/>
                  </a:moveTo>
                  <a:cubicBezTo>
                    <a:pt x="662" y="52"/>
                    <a:pt x="715" y="41"/>
                    <a:pt x="768" y="32"/>
                  </a:cubicBezTo>
                  <a:cubicBezTo>
                    <a:pt x="770" y="31"/>
                    <a:pt x="772" y="31"/>
                    <a:pt x="773" y="31"/>
                  </a:cubicBezTo>
                  <a:cubicBezTo>
                    <a:pt x="777" y="30"/>
                    <a:pt x="780" y="29"/>
                    <a:pt x="783" y="29"/>
                  </a:cubicBezTo>
                  <a:cubicBezTo>
                    <a:pt x="785" y="29"/>
                    <a:pt x="787" y="28"/>
                    <a:pt x="789" y="28"/>
                  </a:cubicBezTo>
                  <a:cubicBezTo>
                    <a:pt x="792" y="27"/>
                    <a:pt x="795" y="27"/>
                    <a:pt x="798" y="26"/>
                  </a:cubicBezTo>
                  <a:cubicBezTo>
                    <a:pt x="800" y="26"/>
                    <a:pt x="802" y="25"/>
                    <a:pt x="804" y="25"/>
                  </a:cubicBezTo>
                  <a:cubicBezTo>
                    <a:pt x="807" y="25"/>
                    <a:pt x="810" y="24"/>
                    <a:pt x="813" y="23"/>
                  </a:cubicBezTo>
                  <a:cubicBezTo>
                    <a:pt x="815" y="23"/>
                    <a:pt x="817" y="23"/>
                    <a:pt x="819" y="22"/>
                  </a:cubicBezTo>
                  <a:cubicBezTo>
                    <a:pt x="822" y="22"/>
                    <a:pt x="825" y="22"/>
                    <a:pt x="828" y="21"/>
                  </a:cubicBezTo>
                  <a:cubicBezTo>
                    <a:pt x="830" y="21"/>
                    <a:pt x="832" y="20"/>
                    <a:pt x="835" y="20"/>
                  </a:cubicBezTo>
                  <a:cubicBezTo>
                    <a:pt x="837" y="20"/>
                    <a:pt x="840" y="19"/>
                    <a:pt x="842" y="19"/>
                  </a:cubicBezTo>
                  <a:cubicBezTo>
                    <a:pt x="845" y="18"/>
                    <a:pt x="847" y="18"/>
                    <a:pt x="850" y="17"/>
                  </a:cubicBezTo>
                  <a:cubicBezTo>
                    <a:pt x="852" y="17"/>
                    <a:pt x="854" y="17"/>
                    <a:pt x="857" y="16"/>
                  </a:cubicBezTo>
                  <a:cubicBezTo>
                    <a:pt x="859" y="16"/>
                    <a:pt x="862" y="15"/>
                    <a:pt x="865" y="15"/>
                  </a:cubicBezTo>
                  <a:cubicBezTo>
                    <a:pt x="867" y="15"/>
                    <a:pt x="869" y="14"/>
                    <a:pt x="870" y="14"/>
                  </a:cubicBezTo>
                  <a:cubicBezTo>
                    <a:pt x="874" y="14"/>
                    <a:pt x="877" y="13"/>
                    <a:pt x="880" y="13"/>
                  </a:cubicBezTo>
                  <a:cubicBezTo>
                    <a:pt x="881" y="13"/>
                    <a:pt x="881" y="13"/>
                    <a:pt x="881" y="12"/>
                  </a:cubicBezTo>
                  <a:cubicBezTo>
                    <a:pt x="882" y="12"/>
                    <a:pt x="883" y="12"/>
                    <a:pt x="884" y="12"/>
                  </a:cubicBezTo>
                  <a:cubicBezTo>
                    <a:pt x="887" y="12"/>
                    <a:pt x="890" y="11"/>
                    <a:pt x="892" y="11"/>
                  </a:cubicBezTo>
                  <a:cubicBezTo>
                    <a:pt x="893" y="11"/>
                    <a:pt x="894" y="11"/>
                    <a:pt x="895" y="11"/>
                  </a:cubicBezTo>
                  <a:cubicBezTo>
                    <a:pt x="920" y="6"/>
                    <a:pt x="945" y="3"/>
                    <a:pt x="970" y="0"/>
                  </a:cubicBezTo>
                  <a:cubicBezTo>
                    <a:pt x="960" y="0"/>
                    <a:pt x="950" y="1"/>
                    <a:pt x="941" y="2"/>
                  </a:cubicBezTo>
                  <a:cubicBezTo>
                    <a:pt x="921" y="4"/>
                    <a:pt x="901" y="7"/>
                    <a:pt x="881" y="10"/>
                  </a:cubicBezTo>
                  <a:cubicBezTo>
                    <a:pt x="878" y="10"/>
                    <a:pt x="875" y="10"/>
                    <a:pt x="872" y="11"/>
                  </a:cubicBezTo>
                  <a:cubicBezTo>
                    <a:pt x="871" y="11"/>
                    <a:pt x="871" y="11"/>
                    <a:pt x="871" y="11"/>
                  </a:cubicBezTo>
                  <a:cubicBezTo>
                    <a:pt x="871" y="11"/>
                    <a:pt x="870" y="11"/>
                    <a:pt x="870" y="11"/>
                  </a:cubicBezTo>
                  <a:cubicBezTo>
                    <a:pt x="867" y="12"/>
                    <a:pt x="863" y="12"/>
                    <a:pt x="860" y="13"/>
                  </a:cubicBezTo>
                  <a:cubicBezTo>
                    <a:pt x="859" y="13"/>
                    <a:pt x="858" y="13"/>
                    <a:pt x="857" y="13"/>
                  </a:cubicBezTo>
                  <a:cubicBezTo>
                    <a:pt x="853" y="14"/>
                    <a:pt x="850" y="14"/>
                    <a:pt x="847" y="15"/>
                  </a:cubicBezTo>
                  <a:cubicBezTo>
                    <a:pt x="846" y="15"/>
                    <a:pt x="844" y="15"/>
                    <a:pt x="842" y="16"/>
                  </a:cubicBezTo>
                  <a:cubicBezTo>
                    <a:pt x="840" y="16"/>
                    <a:pt x="837" y="17"/>
                    <a:pt x="834" y="17"/>
                  </a:cubicBezTo>
                  <a:cubicBezTo>
                    <a:pt x="832" y="17"/>
                    <a:pt x="830" y="18"/>
                    <a:pt x="828" y="18"/>
                  </a:cubicBezTo>
                  <a:cubicBezTo>
                    <a:pt x="825" y="18"/>
                    <a:pt x="823" y="19"/>
                    <a:pt x="820" y="19"/>
                  </a:cubicBezTo>
                  <a:cubicBezTo>
                    <a:pt x="818" y="20"/>
                    <a:pt x="815" y="20"/>
                    <a:pt x="813" y="20"/>
                  </a:cubicBezTo>
                  <a:cubicBezTo>
                    <a:pt x="811" y="21"/>
                    <a:pt x="809" y="21"/>
                    <a:pt x="807" y="22"/>
                  </a:cubicBezTo>
                  <a:cubicBezTo>
                    <a:pt x="804" y="22"/>
                    <a:pt x="801" y="23"/>
                    <a:pt x="799" y="23"/>
                  </a:cubicBezTo>
                  <a:cubicBezTo>
                    <a:pt x="797" y="23"/>
                    <a:pt x="795" y="24"/>
                    <a:pt x="793" y="24"/>
                  </a:cubicBezTo>
                  <a:cubicBezTo>
                    <a:pt x="790" y="25"/>
                    <a:pt x="787" y="25"/>
                    <a:pt x="784" y="26"/>
                  </a:cubicBezTo>
                  <a:cubicBezTo>
                    <a:pt x="782" y="26"/>
                    <a:pt x="780" y="26"/>
                    <a:pt x="778" y="27"/>
                  </a:cubicBezTo>
                  <a:cubicBezTo>
                    <a:pt x="775" y="27"/>
                    <a:pt x="772" y="28"/>
                    <a:pt x="769" y="28"/>
                  </a:cubicBezTo>
                  <a:cubicBezTo>
                    <a:pt x="767" y="29"/>
                    <a:pt x="765" y="29"/>
                    <a:pt x="764" y="29"/>
                  </a:cubicBezTo>
                  <a:cubicBezTo>
                    <a:pt x="712" y="39"/>
                    <a:pt x="660" y="49"/>
                    <a:pt x="608" y="58"/>
                  </a:cubicBezTo>
                  <a:cubicBezTo>
                    <a:pt x="464" y="83"/>
                    <a:pt x="319" y="112"/>
                    <a:pt x="169" y="135"/>
                  </a:cubicBezTo>
                  <a:cubicBezTo>
                    <a:pt x="114" y="144"/>
                    <a:pt x="57" y="151"/>
                    <a:pt x="0" y="156"/>
                  </a:cubicBezTo>
                  <a:cubicBezTo>
                    <a:pt x="29" y="156"/>
                    <a:pt x="29" y="156"/>
                    <a:pt x="29" y="156"/>
                  </a:cubicBezTo>
                  <a:cubicBezTo>
                    <a:pt x="77" y="151"/>
                    <a:pt x="123" y="145"/>
                    <a:pt x="169" y="138"/>
                  </a:cubicBezTo>
                  <a:cubicBezTo>
                    <a:pt x="320" y="115"/>
                    <a:pt x="465" y="86"/>
                    <a:pt x="609" y="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64" name="Freeform 358"/>
            <p:cNvSpPr>
              <a:spLocks/>
            </p:cNvSpPr>
            <p:nvPr userDrawn="1"/>
          </p:nvSpPr>
          <p:spPr bwMode="auto">
            <a:xfrm>
              <a:off x="5934075" y="5408613"/>
              <a:ext cx="26988" cy="7938"/>
            </a:xfrm>
            <a:custGeom>
              <a:avLst/>
              <a:gdLst>
                <a:gd name="T0" fmla="*/ 4 w 10"/>
                <a:gd name="T1" fmla="*/ 0 h 3"/>
                <a:gd name="T2" fmla="*/ 0 w 10"/>
                <a:gd name="T3" fmla="*/ 0 h 3"/>
                <a:gd name="T4" fmla="*/ 7 w 10"/>
                <a:gd name="T5" fmla="*/ 3 h 3"/>
                <a:gd name="T6" fmla="*/ 10 w 10"/>
                <a:gd name="T7" fmla="*/ 3 h 3"/>
                <a:gd name="T8" fmla="*/ 4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2" y="1"/>
                    <a:pt x="5" y="2"/>
                    <a:pt x="7" y="3"/>
                  </a:cubicBezTo>
                  <a:cubicBezTo>
                    <a:pt x="8" y="3"/>
                    <a:pt x="9" y="3"/>
                    <a:pt x="10" y="3"/>
                  </a:cubicBezTo>
                  <a:cubicBezTo>
                    <a:pt x="8" y="2"/>
                    <a:pt x="6" y="1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65" name="Freeform 359"/>
            <p:cNvSpPr>
              <a:spLocks/>
            </p:cNvSpPr>
            <p:nvPr userDrawn="1"/>
          </p:nvSpPr>
          <p:spPr bwMode="auto">
            <a:xfrm>
              <a:off x="3905250" y="5108575"/>
              <a:ext cx="1887538" cy="307975"/>
            </a:xfrm>
            <a:custGeom>
              <a:avLst/>
              <a:gdLst>
                <a:gd name="T0" fmla="*/ 196 w 697"/>
                <a:gd name="T1" fmla="*/ 21 h 113"/>
                <a:gd name="T2" fmla="*/ 454 w 697"/>
                <a:gd name="T3" fmla="*/ 78 h 113"/>
                <a:gd name="T4" fmla="*/ 544 w 697"/>
                <a:gd name="T5" fmla="*/ 95 h 113"/>
                <a:gd name="T6" fmla="*/ 549 w 697"/>
                <a:gd name="T7" fmla="*/ 96 h 113"/>
                <a:gd name="T8" fmla="*/ 554 w 697"/>
                <a:gd name="T9" fmla="*/ 97 h 113"/>
                <a:gd name="T10" fmla="*/ 559 w 697"/>
                <a:gd name="T11" fmla="*/ 98 h 113"/>
                <a:gd name="T12" fmla="*/ 563 w 697"/>
                <a:gd name="T13" fmla="*/ 98 h 113"/>
                <a:gd name="T14" fmla="*/ 568 w 697"/>
                <a:gd name="T15" fmla="*/ 99 h 113"/>
                <a:gd name="T16" fmla="*/ 573 w 697"/>
                <a:gd name="T17" fmla="*/ 100 h 113"/>
                <a:gd name="T18" fmla="*/ 578 w 697"/>
                <a:gd name="T19" fmla="*/ 101 h 113"/>
                <a:gd name="T20" fmla="*/ 583 w 697"/>
                <a:gd name="T21" fmla="*/ 101 h 113"/>
                <a:gd name="T22" fmla="*/ 588 w 697"/>
                <a:gd name="T23" fmla="*/ 102 h 113"/>
                <a:gd name="T24" fmla="*/ 592 w 697"/>
                <a:gd name="T25" fmla="*/ 103 h 113"/>
                <a:gd name="T26" fmla="*/ 598 w 697"/>
                <a:gd name="T27" fmla="*/ 104 h 113"/>
                <a:gd name="T28" fmla="*/ 602 w 697"/>
                <a:gd name="T29" fmla="*/ 104 h 113"/>
                <a:gd name="T30" fmla="*/ 608 w 697"/>
                <a:gd name="T31" fmla="*/ 105 h 113"/>
                <a:gd name="T32" fmla="*/ 611 w 697"/>
                <a:gd name="T33" fmla="*/ 105 h 113"/>
                <a:gd name="T34" fmla="*/ 618 w 697"/>
                <a:gd name="T35" fmla="*/ 106 h 113"/>
                <a:gd name="T36" fmla="*/ 620 w 697"/>
                <a:gd name="T37" fmla="*/ 106 h 113"/>
                <a:gd name="T38" fmla="*/ 628 w 697"/>
                <a:gd name="T39" fmla="*/ 107 h 113"/>
                <a:gd name="T40" fmla="*/ 632 w 697"/>
                <a:gd name="T41" fmla="*/ 108 h 113"/>
                <a:gd name="T42" fmla="*/ 667 w 697"/>
                <a:gd name="T43" fmla="*/ 111 h 113"/>
                <a:gd name="T44" fmla="*/ 678 w 697"/>
                <a:gd name="T45" fmla="*/ 112 h 113"/>
                <a:gd name="T46" fmla="*/ 697 w 697"/>
                <a:gd name="T47" fmla="*/ 113 h 113"/>
                <a:gd name="T48" fmla="*/ 678 w 697"/>
                <a:gd name="T49" fmla="*/ 110 h 113"/>
                <a:gd name="T50" fmla="*/ 656 w 697"/>
                <a:gd name="T51" fmla="*/ 107 h 113"/>
                <a:gd name="T52" fmla="*/ 648 w 697"/>
                <a:gd name="T53" fmla="*/ 106 h 113"/>
                <a:gd name="T54" fmla="*/ 647 w 697"/>
                <a:gd name="T55" fmla="*/ 106 h 113"/>
                <a:gd name="T56" fmla="*/ 638 w 697"/>
                <a:gd name="T57" fmla="*/ 105 h 113"/>
                <a:gd name="T58" fmla="*/ 635 w 697"/>
                <a:gd name="T59" fmla="*/ 105 h 113"/>
                <a:gd name="T60" fmla="*/ 628 w 697"/>
                <a:gd name="T61" fmla="*/ 104 h 113"/>
                <a:gd name="T62" fmla="*/ 625 w 697"/>
                <a:gd name="T63" fmla="*/ 104 h 113"/>
                <a:gd name="T64" fmla="*/ 618 w 697"/>
                <a:gd name="T65" fmla="*/ 103 h 113"/>
                <a:gd name="T66" fmla="*/ 614 w 697"/>
                <a:gd name="T67" fmla="*/ 103 h 113"/>
                <a:gd name="T68" fmla="*/ 608 w 697"/>
                <a:gd name="T69" fmla="*/ 102 h 113"/>
                <a:gd name="T70" fmla="*/ 604 w 697"/>
                <a:gd name="T71" fmla="*/ 101 h 113"/>
                <a:gd name="T72" fmla="*/ 598 w 697"/>
                <a:gd name="T73" fmla="*/ 100 h 113"/>
                <a:gd name="T74" fmla="*/ 593 w 697"/>
                <a:gd name="T75" fmla="*/ 100 h 113"/>
                <a:gd name="T76" fmla="*/ 588 w 697"/>
                <a:gd name="T77" fmla="*/ 99 h 113"/>
                <a:gd name="T78" fmla="*/ 583 w 697"/>
                <a:gd name="T79" fmla="*/ 98 h 113"/>
                <a:gd name="T80" fmla="*/ 578 w 697"/>
                <a:gd name="T81" fmla="*/ 98 h 113"/>
                <a:gd name="T82" fmla="*/ 573 w 697"/>
                <a:gd name="T83" fmla="*/ 97 h 113"/>
                <a:gd name="T84" fmla="*/ 567 w 697"/>
                <a:gd name="T85" fmla="*/ 96 h 113"/>
                <a:gd name="T86" fmla="*/ 562 w 697"/>
                <a:gd name="T87" fmla="*/ 95 h 113"/>
                <a:gd name="T88" fmla="*/ 558 w 697"/>
                <a:gd name="T89" fmla="*/ 94 h 113"/>
                <a:gd name="T90" fmla="*/ 552 w 697"/>
                <a:gd name="T91" fmla="*/ 93 h 113"/>
                <a:gd name="T92" fmla="*/ 548 w 697"/>
                <a:gd name="T93" fmla="*/ 93 h 113"/>
                <a:gd name="T94" fmla="*/ 455 w 697"/>
                <a:gd name="T95" fmla="*/ 75 h 113"/>
                <a:gd name="T96" fmla="*/ 197 w 697"/>
                <a:gd name="T97" fmla="*/ 19 h 113"/>
                <a:gd name="T98" fmla="*/ 13 w 697"/>
                <a:gd name="T99" fmla="*/ 0 h 113"/>
                <a:gd name="T100" fmla="*/ 10 w 697"/>
                <a:gd name="T101" fmla="*/ 0 h 113"/>
                <a:gd name="T102" fmla="*/ 0 w 697"/>
                <a:gd name="T103" fmla="*/ 3 h 113"/>
                <a:gd name="T104" fmla="*/ 13 w 697"/>
                <a:gd name="T105" fmla="*/ 3 h 113"/>
                <a:gd name="T106" fmla="*/ 196 w 697"/>
                <a:gd name="T107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97" h="113">
                  <a:moveTo>
                    <a:pt x="196" y="21"/>
                  </a:moveTo>
                  <a:cubicBezTo>
                    <a:pt x="286" y="40"/>
                    <a:pt x="371" y="61"/>
                    <a:pt x="454" y="78"/>
                  </a:cubicBezTo>
                  <a:cubicBezTo>
                    <a:pt x="484" y="84"/>
                    <a:pt x="514" y="90"/>
                    <a:pt x="544" y="95"/>
                  </a:cubicBezTo>
                  <a:cubicBezTo>
                    <a:pt x="545" y="95"/>
                    <a:pt x="547" y="96"/>
                    <a:pt x="549" y="96"/>
                  </a:cubicBezTo>
                  <a:cubicBezTo>
                    <a:pt x="550" y="96"/>
                    <a:pt x="552" y="97"/>
                    <a:pt x="554" y="97"/>
                  </a:cubicBezTo>
                  <a:cubicBezTo>
                    <a:pt x="555" y="97"/>
                    <a:pt x="557" y="97"/>
                    <a:pt x="559" y="98"/>
                  </a:cubicBezTo>
                  <a:cubicBezTo>
                    <a:pt x="560" y="98"/>
                    <a:pt x="562" y="98"/>
                    <a:pt x="563" y="98"/>
                  </a:cubicBezTo>
                  <a:cubicBezTo>
                    <a:pt x="565" y="99"/>
                    <a:pt x="567" y="99"/>
                    <a:pt x="568" y="99"/>
                  </a:cubicBezTo>
                  <a:cubicBezTo>
                    <a:pt x="570" y="99"/>
                    <a:pt x="572" y="100"/>
                    <a:pt x="573" y="100"/>
                  </a:cubicBezTo>
                  <a:cubicBezTo>
                    <a:pt x="575" y="100"/>
                    <a:pt x="577" y="100"/>
                    <a:pt x="578" y="101"/>
                  </a:cubicBezTo>
                  <a:cubicBezTo>
                    <a:pt x="580" y="101"/>
                    <a:pt x="581" y="101"/>
                    <a:pt x="583" y="101"/>
                  </a:cubicBezTo>
                  <a:cubicBezTo>
                    <a:pt x="585" y="102"/>
                    <a:pt x="587" y="102"/>
                    <a:pt x="588" y="102"/>
                  </a:cubicBezTo>
                  <a:cubicBezTo>
                    <a:pt x="590" y="102"/>
                    <a:pt x="591" y="103"/>
                    <a:pt x="592" y="103"/>
                  </a:cubicBezTo>
                  <a:cubicBezTo>
                    <a:pt x="594" y="103"/>
                    <a:pt x="596" y="103"/>
                    <a:pt x="598" y="104"/>
                  </a:cubicBezTo>
                  <a:cubicBezTo>
                    <a:pt x="600" y="104"/>
                    <a:pt x="601" y="104"/>
                    <a:pt x="602" y="104"/>
                  </a:cubicBezTo>
                  <a:cubicBezTo>
                    <a:pt x="604" y="104"/>
                    <a:pt x="606" y="105"/>
                    <a:pt x="608" y="105"/>
                  </a:cubicBezTo>
                  <a:cubicBezTo>
                    <a:pt x="609" y="105"/>
                    <a:pt x="610" y="105"/>
                    <a:pt x="611" y="105"/>
                  </a:cubicBezTo>
                  <a:cubicBezTo>
                    <a:pt x="613" y="106"/>
                    <a:pt x="616" y="106"/>
                    <a:pt x="618" y="106"/>
                  </a:cubicBezTo>
                  <a:cubicBezTo>
                    <a:pt x="619" y="106"/>
                    <a:pt x="619" y="106"/>
                    <a:pt x="620" y="106"/>
                  </a:cubicBezTo>
                  <a:cubicBezTo>
                    <a:pt x="623" y="107"/>
                    <a:pt x="625" y="107"/>
                    <a:pt x="628" y="107"/>
                  </a:cubicBezTo>
                  <a:cubicBezTo>
                    <a:pt x="630" y="108"/>
                    <a:pt x="631" y="108"/>
                    <a:pt x="632" y="108"/>
                  </a:cubicBezTo>
                  <a:cubicBezTo>
                    <a:pt x="644" y="109"/>
                    <a:pt x="656" y="110"/>
                    <a:pt x="667" y="111"/>
                  </a:cubicBezTo>
                  <a:cubicBezTo>
                    <a:pt x="671" y="111"/>
                    <a:pt x="675" y="111"/>
                    <a:pt x="678" y="112"/>
                  </a:cubicBezTo>
                  <a:cubicBezTo>
                    <a:pt x="685" y="112"/>
                    <a:pt x="691" y="112"/>
                    <a:pt x="697" y="113"/>
                  </a:cubicBezTo>
                  <a:cubicBezTo>
                    <a:pt x="691" y="112"/>
                    <a:pt x="685" y="111"/>
                    <a:pt x="678" y="110"/>
                  </a:cubicBezTo>
                  <a:cubicBezTo>
                    <a:pt x="671" y="110"/>
                    <a:pt x="663" y="108"/>
                    <a:pt x="656" y="107"/>
                  </a:cubicBezTo>
                  <a:cubicBezTo>
                    <a:pt x="653" y="107"/>
                    <a:pt x="650" y="107"/>
                    <a:pt x="648" y="106"/>
                  </a:cubicBezTo>
                  <a:cubicBezTo>
                    <a:pt x="647" y="106"/>
                    <a:pt x="647" y="106"/>
                    <a:pt x="647" y="106"/>
                  </a:cubicBezTo>
                  <a:cubicBezTo>
                    <a:pt x="644" y="106"/>
                    <a:pt x="641" y="106"/>
                    <a:pt x="638" y="105"/>
                  </a:cubicBezTo>
                  <a:cubicBezTo>
                    <a:pt x="637" y="105"/>
                    <a:pt x="636" y="105"/>
                    <a:pt x="635" y="105"/>
                  </a:cubicBezTo>
                  <a:cubicBezTo>
                    <a:pt x="633" y="105"/>
                    <a:pt x="630" y="105"/>
                    <a:pt x="628" y="104"/>
                  </a:cubicBezTo>
                  <a:cubicBezTo>
                    <a:pt x="627" y="104"/>
                    <a:pt x="626" y="104"/>
                    <a:pt x="625" y="104"/>
                  </a:cubicBezTo>
                  <a:cubicBezTo>
                    <a:pt x="622" y="104"/>
                    <a:pt x="620" y="103"/>
                    <a:pt x="618" y="103"/>
                  </a:cubicBezTo>
                  <a:cubicBezTo>
                    <a:pt x="617" y="103"/>
                    <a:pt x="615" y="103"/>
                    <a:pt x="614" y="103"/>
                  </a:cubicBezTo>
                  <a:cubicBezTo>
                    <a:pt x="612" y="102"/>
                    <a:pt x="610" y="102"/>
                    <a:pt x="608" y="102"/>
                  </a:cubicBezTo>
                  <a:cubicBezTo>
                    <a:pt x="606" y="102"/>
                    <a:pt x="605" y="101"/>
                    <a:pt x="604" y="101"/>
                  </a:cubicBezTo>
                  <a:cubicBezTo>
                    <a:pt x="602" y="101"/>
                    <a:pt x="600" y="101"/>
                    <a:pt x="598" y="100"/>
                  </a:cubicBezTo>
                  <a:cubicBezTo>
                    <a:pt x="596" y="100"/>
                    <a:pt x="595" y="100"/>
                    <a:pt x="593" y="100"/>
                  </a:cubicBezTo>
                  <a:cubicBezTo>
                    <a:pt x="591" y="100"/>
                    <a:pt x="589" y="99"/>
                    <a:pt x="588" y="99"/>
                  </a:cubicBezTo>
                  <a:cubicBezTo>
                    <a:pt x="586" y="99"/>
                    <a:pt x="584" y="99"/>
                    <a:pt x="583" y="98"/>
                  </a:cubicBezTo>
                  <a:cubicBezTo>
                    <a:pt x="581" y="98"/>
                    <a:pt x="579" y="98"/>
                    <a:pt x="578" y="98"/>
                  </a:cubicBezTo>
                  <a:cubicBezTo>
                    <a:pt x="576" y="97"/>
                    <a:pt x="574" y="97"/>
                    <a:pt x="573" y="97"/>
                  </a:cubicBezTo>
                  <a:cubicBezTo>
                    <a:pt x="571" y="97"/>
                    <a:pt x="569" y="96"/>
                    <a:pt x="567" y="96"/>
                  </a:cubicBezTo>
                  <a:cubicBezTo>
                    <a:pt x="566" y="96"/>
                    <a:pt x="564" y="95"/>
                    <a:pt x="562" y="95"/>
                  </a:cubicBezTo>
                  <a:cubicBezTo>
                    <a:pt x="561" y="95"/>
                    <a:pt x="559" y="95"/>
                    <a:pt x="558" y="94"/>
                  </a:cubicBezTo>
                  <a:cubicBezTo>
                    <a:pt x="556" y="94"/>
                    <a:pt x="554" y="94"/>
                    <a:pt x="552" y="93"/>
                  </a:cubicBezTo>
                  <a:cubicBezTo>
                    <a:pt x="551" y="93"/>
                    <a:pt x="549" y="93"/>
                    <a:pt x="548" y="93"/>
                  </a:cubicBezTo>
                  <a:cubicBezTo>
                    <a:pt x="517" y="87"/>
                    <a:pt x="486" y="81"/>
                    <a:pt x="455" y="75"/>
                  </a:cubicBezTo>
                  <a:cubicBezTo>
                    <a:pt x="372" y="58"/>
                    <a:pt x="287" y="37"/>
                    <a:pt x="197" y="19"/>
                  </a:cubicBezTo>
                  <a:cubicBezTo>
                    <a:pt x="133" y="5"/>
                    <a:pt x="72" y="0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6" y="1"/>
                    <a:pt x="3" y="2"/>
                    <a:pt x="0" y="3"/>
                  </a:cubicBezTo>
                  <a:cubicBezTo>
                    <a:pt x="4" y="3"/>
                    <a:pt x="8" y="3"/>
                    <a:pt x="13" y="3"/>
                  </a:cubicBezTo>
                  <a:cubicBezTo>
                    <a:pt x="72" y="3"/>
                    <a:pt x="133" y="8"/>
                    <a:pt x="196" y="2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66" name="Freeform 360"/>
            <p:cNvSpPr>
              <a:spLocks/>
            </p:cNvSpPr>
            <p:nvPr userDrawn="1"/>
          </p:nvSpPr>
          <p:spPr bwMode="auto">
            <a:xfrm>
              <a:off x="5907088" y="5408613"/>
              <a:ext cx="23813" cy="7938"/>
            </a:xfrm>
            <a:custGeom>
              <a:avLst/>
              <a:gdLst>
                <a:gd name="T0" fmla="*/ 3 w 9"/>
                <a:gd name="T1" fmla="*/ 0 h 3"/>
                <a:gd name="T2" fmla="*/ 0 w 9"/>
                <a:gd name="T3" fmla="*/ 0 h 3"/>
                <a:gd name="T4" fmla="*/ 8 w 9"/>
                <a:gd name="T5" fmla="*/ 3 h 3"/>
                <a:gd name="T6" fmla="*/ 9 w 9"/>
                <a:gd name="T7" fmla="*/ 3 h 3"/>
                <a:gd name="T8" fmla="*/ 3 w 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1"/>
                    <a:pt x="5" y="2"/>
                    <a:pt x="8" y="3"/>
                  </a:cubicBezTo>
                  <a:cubicBezTo>
                    <a:pt x="8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67" name="Freeform 361"/>
            <p:cNvSpPr>
              <a:spLocks/>
            </p:cNvSpPr>
            <p:nvPr userDrawn="1"/>
          </p:nvSpPr>
          <p:spPr bwMode="auto">
            <a:xfrm>
              <a:off x="5991225" y="5405438"/>
              <a:ext cx="2611438" cy="66675"/>
            </a:xfrm>
            <a:custGeom>
              <a:avLst/>
              <a:gdLst>
                <a:gd name="T0" fmla="*/ 867 w 964"/>
                <a:gd name="T1" fmla="*/ 14 h 24"/>
                <a:gd name="T2" fmla="*/ 596 w 964"/>
                <a:gd name="T3" fmla="*/ 5 h 24"/>
                <a:gd name="T4" fmla="*/ 487 w 964"/>
                <a:gd name="T5" fmla="*/ 6 h 24"/>
                <a:gd name="T6" fmla="*/ 313 w 964"/>
                <a:gd name="T7" fmla="*/ 8 h 24"/>
                <a:gd name="T8" fmla="*/ 190 w 964"/>
                <a:gd name="T9" fmla="*/ 5 h 24"/>
                <a:gd name="T10" fmla="*/ 90 w 964"/>
                <a:gd name="T11" fmla="*/ 0 h 24"/>
                <a:gd name="T12" fmla="*/ 70 w 964"/>
                <a:gd name="T13" fmla="*/ 0 h 24"/>
                <a:gd name="T14" fmla="*/ 0 w 964"/>
                <a:gd name="T15" fmla="*/ 1 h 24"/>
                <a:gd name="T16" fmla="*/ 5 w 964"/>
                <a:gd name="T17" fmla="*/ 4 h 24"/>
                <a:gd name="T18" fmla="*/ 70 w 964"/>
                <a:gd name="T19" fmla="*/ 3 h 24"/>
                <a:gd name="T20" fmla="*/ 90 w 964"/>
                <a:gd name="T21" fmla="*/ 3 h 24"/>
                <a:gd name="T22" fmla="*/ 189 w 964"/>
                <a:gd name="T23" fmla="*/ 8 h 24"/>
                <a:gd name="T24" fmla="*/ 313 w 964"/>
                <a:gd name="T25" fmla="*/ 11 h 24"/>
                <a:gd name="T26" fmla="*/ 487 w 964"/>
                <a:gd name="T27" fmla="*/ 9 h 24"/>
                <a:gd name="T28" fmla="*/ 596 w 964"/>
                <a:gd name="T29" fmla="*/ 8 h 24"/>
                <a:gd name="T30" fmla="*/ 867 w 964"/>
                <a:gd name="T31" fmla="*/ 17 h 24"/>
                <a:gd name="T32" fmla="*/ 911 w 964"/>
                <a:gd name="T33" fmla="*/ 20 h 24"/>
                <a:gd name="T34" fmla="*/ 964 w 964"/>
                <a:gd name="T35" fmla="*/ 24 h 24"/>
                <a:gd name="T36" fmla="*/ 964 w 964"/>
                <a:gd name="T37" fmla="*/ 21 h 24"/>
                <a:gd name="T38" fmla="*/ 911 w 964"/>
                <a:gd name="T39" fmla="*/ 17 h 24"/>
                <a:gd name="T40" fmla="*/ 867 w 964"/>
                <a:gd name="T41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4" h="24">
                  <a:moveTo>
                    <a:pt x="867" y="14"/>
                  </a:moveTo>
                  <a:cubicBezTo>
                    <a:pt x="786" y="8"/>
                    <a:pt x="696" y="5"/>
                    <a:pt x="596" y="5"/>
                  </a:cubicBezTo>
                  <a:cubicBezTo>
                    <a:pt x="561" y="5"/>
                    <a:pt x="525" y="6"/>
                    <a:pt x="487" y="6"/>
                  </a:cubicBezTo>
                  <a:cubicBezTo>
                    <a:pt x="431" y="7"/>
                    <a:pt x="371" y="8"/>
                    <a:pt x="313" y="8"/>
                  </a:cubicBezTo>
                  <a:cubicBezTo>
                    <a:pt x="270" y="8"/>
                    <a:pt x="228" y="8"/>
                    <a:pt x="190" y="5"/>
                  </a:cubicBezTo>
                  <a:cubicBezTo>
                    <a:pt x="154" y="2"/>
                    <a:pt x="120" y="0"/>
                    <a:pt x="90" y="0"/>
                  </a:cubicBezTo>
                  <a:cubicBezTo>
                    <a:pt x="84" y="0"/>
                    <a:pt x="77" y="0"/>
                    <a:pt x="70" y="0"/>
                  </a:cubicBezTo>
                  <a:cubicBezTo>
                    <a:pt x="46" y="0"/>
                    <a:pt x="23" y="0"/>
                    <a:pt x="0" y="1"/>
                  </a:cubicBezTo>
                  <a:cubicBezTo>
                    <a:pt x="2" y="2"/>
                    <a:pt x="4" y="3"/>
                    <a:pt x="5" y="4"/>
                  </a:cubicBezTo>
                  <a:cubicBezTo>
                    <a:pt x="27" y="3"/>
                    <a:pt x="48" y="3"/>
                    <a:pt x="70" y="3"/>
                  </a:cubicBezTo>
                  <a:cubicBezTo>
                    <a:pt x="77" y="3"/>
                    <a:pt x="84" y="3"/>
                    <a:pt x="90" y="3"/>
                  </a:cubicBezTo>
                  <a:cubicBezTo>
                    <a:pt x="120" y="3"/>
                    <a:pt x="153" y="5"/>
                    <a:pt x="189" y="8"/>
                  </a:cubicBezTo>
                  <a:cubicBezTo>
                    <a:pt x="227" y="11"/>
                    <a:pt x="270" y="11"/>
                    <a:pt x="313" y="11"/>
                  </a:cubicBezTo>
                  <a:cubicBezTo>
                    <a:pt x="371" y="11"/>
                    <a:pt x="431" y="10"/>
                    <a:pt x="487" y="9"/>
                  </a:cubicBezTo>
                  <a:cubicBezTo>
                    <a:pt x="525" y="9"/>
                    <a:pt x="561" y="8"/>
                    <a:pt x="596" y="8"/>
                  </a:cubicBezTo>
                  <a:cubicBezTo>
                    <a:pt x="696" y="8"/>
                    <a:pt x="786" y="11"/>
                    <a:pt x="867" y="17"/>
                  </a:cubicBezTo>
                  <a:cubicBezTo>
                    <a:pt x="882" y="18"/>
                    <a:pt x="897" y="19"/>
                    <a:pt x="911" y="20"/>
                  </a:cubicBezTo>
                  <a:cubicBezTo>
                    <a:pt x="928" y="21"/>
                    <a:pt x="946" y="22"/>
                    <a:pt x="964" y="24"/>
                  </a:cubicBezTo>
                  <a:cubicBezTo>
                    <a:pt x="964" y="21"/>
                    <a:pt x="964" y="21"/>
                    <a:pt x="964" y="21"/>
                  </a:cubicBezTo>
                  <a:cubicBezTo>
                    <a:pt x="946" y="19"/>
                    <a:pt x="929" y="18"/>
                    <a:pt x="911" y="17"/>
                  </a:cubicBezTo>
                  <a:cubicBezTo>
                    <a:pt x="897" y="16"/>
                    <a:pt x="882" y="15"/>
                    <a:pt x="867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68" name="Freeform 362"/>
            <p:cNvSpPr>
              <a:spLocks/>
            </p:cNvSpPr>
            <p:nvPr userDrawn="1"/>
          </p:nvSpPr>
          <p:spPr bwMode="auto">
            <a:xfrm>
              <a:off x="5880100" y="5408613"/>
              <a:ext cx="15875" cy="4763"/>
            </a:xfrm>
            <a:custGeom>
              <a:avLst/>
              <a:gdLst>
                <a:gd name="T0" fmla="*/ 0 w 6"/>
                <a:gd name="T1" fmla="*/ 0 h 2"/>
                <a:gd name="T2" fmla="*/ 6 w 6"/>
                <a:gd name="T3" fmla="*/ 2 h 2"/>
                <a:gd name="T4" fmla="*/ 1 w 6"/>
                <a:gd name="T5" fmla="*/ 0 h 2"/>
                <a:gd name="T6" fmla="*/ 0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cubicBezTo>
                    <a:pt x="2" y="1"/>
                    <a:pt x="4" y="2"/>
                    <a:pt x="6" y="2"/>
                  </a:cubicBezTo>
                  <a:cubicBezTo>
                    <a:pt x="5" y="2"/>
                    <a:pt x="3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69" name="Freeform 363"/>
            <p:cNvSpPr>
              <a:spLocks/>
            </p:cNvSpPr>
            <p:nvPr userDrawn="1"/>
          </p:nvSpPr>
          <p:spPr bwMode="auto">
            <a:xfrm>
              <a:off x="1395412" y="5121275"/>
              <a:ext cx="2260600" cy="434975"/>
            </a:xfrm>
            <a:custGeom>
              <a:avLst/>
              <a:gdLst>
                <a:gd name="T0" fmla="*/ 622 w 834"/>
                <a:gd name="T1" fmla="*/ 40 h 159"/>
                <a:gd name="T2" fmla="*/ 627 w 834"/>
                <a:gd name="T3" fmla="*/ 39 h 159"/>
                <a:gd name="T4" fmla="*/ 637 w 834"/>
                <a:gd name="T5" fmla="*/ 37 h 159"/>
                <a:gd name="T6" fmla="*/ 642 w 834"/>
                <a:gd name="T7" fmla="*/ 36 h 159"/>
                <a:gd name="T8" fmla="*/ 652 w 834"/>
                <a:gd name="T9" fmla="*/ 34 h 159"/>
                <a:gd name="T10" fmla="*/ 658 w 834"/>
                <a:gd name="T11" fmla="*/ 32 h 159"/>
                <a:gd name="T12" fmla="*/ 667 w 834"/>
                <a:gd name="T13" fmla="*/ 30 h 159"/>
                <a:gd name="T14" fmla="*/ 673 w 834"/>
                <a:gd name="T15" fmla="*/ 29 h 159"/>
                <a:gd name="T16" fmla="*/ 682 w 834"/>
                <a:gd name="T17" fmla="*/ 27 h 159"/>
                <a:gd name="T18" fmla="*/ 688 w 834"/>
                <a:gd name="T19" fmla="*/ 26 h 159"/>
                <a:gd name="T20" fmla="*/ 697 w 834"/>
                <a:gd name="T21" fmla="*/ 25 h 159"/>
                <a:gd name="T22" fmla="*/ 704 w 834"/>
                <a:gd name="T23" fmla="*/ 23 h 159"/>
                <a:gd name="T24" fmla="*/ 711 w 834"/>
                <a:gd name="T25" fmla="*/ 22 h 159"/>
                <a:gd name="T26" fmla="*/ 719 w 834"/>
                <a:gd name="T27" fmla="*/ 20 h 159"/>
                <a:gd name="T28" fmla="*/ 726 w 834"/>
                <a:gd name="T29" fmla="*/ 19 h 159"/>
                <a:gd name="T30" fmla="*/ 734 w 834"/>
                <a:gd name="T31" fmla="*/ 17 h 159"/>
                <a:gd name="T32" fmla="*/ 738 w 834"/>
                <a:gd name="T33" fmla="*/ 17 h 159"/>
                <a:gd name="T34" fmla="*/ 739 w 834"/>
                <a:gd name="T35" fmla="*/ 16 h 159"/>
                <a:gd name="T36" fmla="*/ 750 w 834"/>
                <a:gd name="T37" fmla="*/ 15 h 159"/>
                <a:gd name="T38" fmla="*/ 754 w 834"/>
                <a:gd name="T39" fmla="*/ 14 h 159"/>
                <a:gd name="T40" fmla="*/ 759 w 834"/>
                <a:gd name="T41" fmla="*/ 13 h 159"/>
                <a:gd name="T42" fmla="*/ 834 w 834"/>
                <a:gd name="T43" fmla="*/ 0 h 159"/>
                <a:gd name="T44" fmla="*/ 813 w 834"/>
                <a:gd name="T45" fmla="*/ 3 h 159"/>
                <a:gd name="T46" fmla="*/ 738 w 834"/>
                <a:gd name="T47" fmla="*/ 14 h 159"/>
                <a:gd name="T48" fmla="*/ 735 w 834"/>
                <a:gd name="T49" fmla="*/ 14 h 159"/>
                <a:gd name="T50" fmla="*/ 729 w 834"/>
                <a:gd name="T51" fmla="*/ 15 h 159"/>
                <a:gd name="T52" fmla="*/ 726 w 834"/>
                <a:gd name="T53" fmla="*/ 16 h 159"/>
                <a:gd name="T54" fmla="*/ 717 w 834"/>
                <a:gd name="T55" fmla="*/ 18 h 159"/>
                <a:gd name="T56" fmla="*/ 711 w 834"/>
                <a:gd name="T57" fmla="*/ 19 h 159"/>
                <a:gd name="T58" fmla="*/ 704 w 834"/>
                <a:gd name="T59" fmla="*/ 20 h 159"/>
                <a:gd name="T60" fmla="*/ 697 w 834"/>
                <a:gd name="T61" fmla="*/ 21 h 159"/>
                <a:gd name="T62" fmla="*/ 690 w 834"/>
                <a:gd name="T63" fmla="*/ 23 h 159"/>
                <a:gd name="T64" fmla="*/ 682 w 834"/>
                <a:gd name="T65" fmla="*/ 24 h 159"/>
                <a:gd name="T66" fmla="*/ 676 w 834"/>
                <a:gd name="T67" fmla="*/ 26 h 159"/>
                <a:gd name="T68" fmla="*/ 667 w 834"/>
                <a:gd name="T69" fmla="*/ 27 h 159"/>
                <a:gd name="T70" fmla="*/ 661 w 834"/>
                <a:gd name="T71" fmla="*/ 28 h 159"/>
                <a:gd name="T72" fmla="*/ 652 w 834"/>
                <a:gd name="T73" fmla="*/ 30 h 159"/>
                <a:gd name="T74" fmla="*/ 647 w 834"/>
                <a:gd name="T75" fmla="*/ 32 h 159"/>
                <a:gd name="T76" fmla="*/ 638 w 834"/>
                <a:gd name="T77" fmla="*/ 34 h 159"/>
                <a:gd name="T78" fmla="*/ 632 w 834"/>
                <a:gd name="T79" fmla="*/ 35 h 159"/>
                <a:gd name="T80" fmla="*/ 622 w 834"/>
                <a:gd name="T81" fmla="*/ 37 h 159"/>
                <a:gd name="T82" fmla="*/ 617 w 834"/>
                <a:gd name="T83" fmla="*/ 38 h 159"/>
                <a:gd name="T84" fmla="*/ 462 w 834"/>
                <a:gd name="T85" fmla="*/ 71 h 159"/>
                <a:gd name="T86" fmla="*/ 16 w 834"/>
                <a:gd name="T87" fmla="*/ 157 h 159"/>
                <a:gd name="T88" fmla="*/ 0 w 834"/>
                <a:gd name="T89" fmla="*/ 159 h 159"/>
                <a:gd name="T90" fmla="*/ 20 w 834"/>
                <a:gd name="T91" fmla="*/ 159 h 159"/>
                <a:gd name="T92" fmla="*/ 463 w 834"/>
                <a:gd name="T93" fmla="*/ 74 h 159"/>
                <a:gd name="T94" fmla="*/ 622 w 834"/>
                <a:gd name="T95" fmla="*/ 4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34" h="159">
                  <a:moveTo>
                    <a:pt x="622" y="40"/>
                  </a:moveTo>
                  <a:cubicBezTo>
                    <a:pt x="623" y="40"/>
                    <a:pt x="625" y="39"/>
                    <a:pt x="627" y="39"/>
                  </a:cubicBezTo>
                  <a:cubicBezTo>
                    <a:pt x="630" y="38"/>
                    <a:pt x="634" y="37"/>
                    <a:pt x="637" y="37"/>
                  </a:cubicBezTo>
                  <a:cubicBezTo>
                    <a:pt x="639" y="36"/>
                    <a:pt x="640" y="36"/>
                    <a:pt x="642" y="36"/>
                  </a:cubicBezTo>
                  <a:cubicBezTo>
                    <a:pt x="645" y="35"/>
                    <a:pt x="649" y="34"/>
                    <a:pt x="652" y="34"/>
                  </a:cubicBezTo>
                  <a:cubicBezTo>
                    <a:pt x="654" y="33"/>
                    <a:pt x="656" y="33"/>
                    <a:pt x="658" y="32"/>
                  </a:cubicBezTo>
                  <a:cubicBezTo>
                    <a:pt x="661" y="32"/>
                    <a:pt x="664" y="31"/>
                    <a:pt x="667" y="30"/>
                  </a:cubicBezTo>
                  <a:cubicBezTo>
                    <a:pt x="669" y="30"/>
                    <a:pt x="671" y="30"/>
                    <a:pt x="673" y="29"/>
                  </a:cubicBezTo>
                  <a:cubicBezTo>
                    <a:pt x="676" y="29"/>
                    <a:pt x="679" y="28"/>
                    <a:pt x="682" y="27"/>
                  </a:cubicBezTo>
                  <a:cubicBezTo>
                    <a:pt x="684" y="27"/>
                    <a:pt x="686" y="27"/>
                    <a:pt x="688" y="26"/>
                  </a:cubicBezTo>
                  <a:cubicBezTo>
                    <a:pt x="691" y="26"/>
                    <a:pt x="694" y="25"/>
                    <a:pt x="697" y="25"/>
                  </a:cubicBezTo>
                  <a:cubicBezTo>
                    <a:pt x="699" y="24"/>
                    <a:pt x="702" y="24"/>
                    <a:pt x="704" y="23"/>
                  </a:cubicBezTo>
                  <a:cubicBezTo>
                    <a:pt x="706" y="23"/>
                    <a:pt x="709" y="22"/>
                    <a:pt x="711" y="22"/>
                  </a:cubicBezTo>
                  <a:cubicBezTo>
                    <a:pt x="714" y="21"/>
                    <a:pt x="717" y="21"/>
                    <a:pt x="719" y="20"/>
                  </a:cubicBezTo>
                  <a:cubicBezTo>
                    <a:pt x="721" y="20"/>
                    <a:pt x="723" y="19"/>
                    <a:pt x="726" y="19"/>
                  </a:cubicBezTo>
                  <a:cubicBezTo>
                    <a:pt x="728" y="18"/>
                    <a:pt x="731" y="18"/>
                    <a:pt x="734" y="17"/>
                  </a:cubicBezTo>
                  <a:cubicBezTo>
                    <a:pt x="736" y="17"/>
                    <a:pt x="737" y="17"/>
                    <a:pt x="738" y="17"/>
                  </a:cubicBezTo>
                  <a:cubicBezTo>
                    <a:pt x="739" y="16"/>
                    <a:pt x="739" y="16"/>
                    <a:pt x="739" y="16"/>
                  </a:cubicBezTo>
                  <a:cubicBezTo>
                    <a:pt x="743" y="16"/>
                    <a:pt x="747" y="15"/>
                    <a:pt x="750" y="15"/>
                  </a:cubicBezTo>
                  <a:cubicBezTo>
                    <a:pt x="751" y="14"/>
                    <a:pt x="753" y="14"/>
                    <a:pt x="754" y="14"/>
                  </a:cubicBezTo>
                  <a:cubicBezTo>
                    <a:pt x="756" y="14"/>
                    <a:pt x="758" y="14"/>
                    <a:pt x="759" y="13"/>
                  </a:cubicBezTo>
                  <a:cubicBezTo>
                    <a:pt x="784" y="8"/>
                    <a:pt x="809" y="4"/>
                    <a:pt x="834" y="0"/>
                  </a:cubicBezTo>
                  <a:cubicBezTo>
                    <a:pt x="827" y="1"/>
                    <a:pt x="820" y="2"/>
                    <a:pt x="813" y="3"/>
                  </a:cubicBezTo>
                  <a:cubicBezTo>
                    <a:pt x="788" y="6"/>
                    <a:pt x="763" y="9"/>
                    <a:pt x="738" y="14"/>
                  </a:cubicBezTo>
                  <a:cubicBezTo>
                    <a:pt x="737" y="14"/>
                    <a:pt x="736" y="14"/>
                    <a:pt x="735" y="14"/>
                  </a:cubicBezTo>
                  <a:cubicBezTo>
                    <a:pt x="733" y="14"/>
                    <a:pt x="731" y="15"/>
                    <a:pt x="729" y="15"/>
                  </a:cubicBezTo>
                  <a:cubicBezTo>
                    <a:pt x="728" y="16"/>
                    <a:pt x="727" y="16"/>
                    <a:pt x="726" y="16"/>
                  </a:cubicBezTo>
                  <a:cubicBezTo>
                    <a:pt x="723" y="16"/>
                    <a:pt x="720" y="17"/>
                    <a:pt x="717" y="18"/>
                  </a:cubicBezTo>
                  <a:cubicBezTo>
                    <a:pt x="715" y="18"/>
                    <a:pt x="713" y="18"/>
                    <a:pt x="711" y="19"/>
                  </a:cubicBezTo>
                  <a:cubicBezTo>
                    <a:pt x="709" y="19"/>
                    <a:pt x="706" y="20"/>
                    <a:pt x="704" y="20"/>
                  </a:cubicBezTo>
                  <a:cubicBezTo>
                    <a:pt x="701" y="21"/>
                    <a:pt x="699" y="21"/>
                    <a:pt x="697" y="21"/>
                  </a:cubicBezTo>
                  <a:cubicBezTo>
                    <a:pt x="695" y="22"/>
                    <a:pt x="692" y="22"/>
                    <a:pt x="690" y="23"/>
                  </a:cubicBezTo>
                  <a:cubicBezTo>
                    <a:pt x="687" y="23"/>
                    <a:pt x="685" y="24"/>
                    <a:pt x="682" y="24"/>
                  </a:cubicBezTo>
                  <a:cubicBezTo>
                    <a:pt x="680" y="25"/>
                    <a:pt x="678" y="25"/>
                    <a:pt x="676" y="26"/>
                  </a:cubicBezTo>
                  <a:cubicBezTo>
                    <a:pt x="673" y="26"/>
                    <a:pt x="670" y="27"/>
                    <a:pt x="667" y="27"/>
                  </a:cubicBezTo>
                  <a:cubicBezTo>
                    <a:pt x="665" y="28"/>
                    <a:pt x="663" y="28"/>
                    <a:pt x="661" y="28"/>
                  </a:cubicBezTo>
                  <a:cubicBezTo>
                    <a:pt x="658" y="29"/>
                    <a:pt x="655" y="30"/>
                    <a:pt x="652" y="30"/>
                  </a:cubicBezTo>
                  <a:cubicBezTo>
                    <a:pt x="651" y="31"/>
                    <a:pt x="649" y="31"/>
                    <a:pt x="647" y="32"/>
                  </a:cubicBezTo>
                  <a:cubicBezTo>
                    <a:pt x="644" y="32"/>
                    <a:pt x="641" y="33"/>
                    <a:pt x="638" y="34"/>
                  </a:cubicBezTo>
                  <a:cubicBezTo>
                    <a:pt x="636" y="34"/>
                    <a:pt x="634" y="34"/>
                    <a:pt x="632" y="35"/>
                  </a:cubicBezTo>
                  <a:cubicBezTo>
                    <a:pt x="629" y="35"/>
                    <a:pt x="626" y="36"/>
                    <a:pt x="622" y="37"/>
                  </a:cubicBezTo>
                  <a:cubicBezTo>
                    <a:pt x="621" y="37"/>
                    <a:pt x="619" y="37"/>
                    <a:pt x="617" y="38"/>
                  </a:cubicBezTo>
                  <a:cubicBezTo>
                    <a:pt x="565" y="49"/>
                    <a:pt x="513" y="61"/>
                    <a:pt x="462" y="71"/>
                  </a:cubicBezTo>
                  <a:cubicBezTo>
                    <a:pt x="316" y="100"/>
                    <a:pt x="169" y="133"/>
                    <a:pt x="16" y="157"/>
                  </a:cubicBezTo>
                  <a:cubicBezTo>
                    <a:pt x="11" y="158"/>
                    <a:pt x="5" y="159"/>
                    <a:pt x="0" y="159"/>
                  </a:cubicBezTo>
                  <a:cubicBezTo>
                    <a:pt x="20" y="159"/>
                    <a:pt x="20" y="159"/>
                    <a:pt x="20" y="159"/>
                  </a:cubicBezTo>
                  <a:cubicBezTo>
                    <a:pt x="171" y="135"/>
                    <a:pt x="318" y="103"/>
                    <a:pt x="463" y="74"/>
                  </a:cubicBezTo>
                  <a:cubicBezTo>
                    <a:pt x="515" y="64"/>
                    <a:pt x="569" y="52"/>
                    <a:pt x="622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70" name="Freeform 364"/>
            <p:cNvSpPr>
              <a:spLocks/>
            </p:cNvSpPr>
            <p:nvPr userDrawn="1"/>
          </p:nvSpPr>
          <p:spPr bwMode="auto">
            <a:xfrm>
              <a:off x="3833812" y="5108575"/>
              <a:ext cx="33338" cy="11113"/>
            </a:xfrm>
            <a:custGeom>
              <a:avLst/>
              <a:gdLst>
                <a:gd name="T0" fmla="*/ 0 w 12"/>
                <a:gd name="T1" fmla="*/ 4 h 4"/>
                <a:gd name="T2" fmla="*/ 2 w 12"/>
                <a:gd name="T3" fmla="*/ 4 h 4"/>
                <a:gd name="T4" fmla="*/ 12 w 12"/>
                <a:gd name="T5" fmla="*/ 0 h 4"/>
                <a:gd name="T6" fmla="*/ 12 w 12"/>
                <a:gd name="T7" fmla="*/ 0 h 4"/>
                <a:gd name="T8" fmla="*/ 0 w 1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cubicBezTo>
                    <a:pt x="1" y="4"/>
                    <a:pt x="1" y="4"/>
                    <a:pt x="2" y="4"/>
                  </a:cubicBezTo>
                  <a:cubicBezTo>
                    <a:pt x="5" y="2"/>
                    <a:pt x="9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1"/>
                    <a:pt x="4" y="2"/>
                    <a:pt x="0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71" name="Freeform 365"/>
            <p:cNvSpPr>
              <a:spLocks/>
            </p:cNvSpPr>
            <p:nvPr userDrawn="1"/>
          </p:nvSpPr>
          <p:spPr bwMode="auto">
            <a:xfrm>
              <a:off x="3868737" y="5108575"/>
              <a:ext cx="33338" cy="7938"/>
            </a:xfrm>
            <a:custGeom>
              <a:avLst/>
              <a:gdLst>
                <a:gd name="T0" fmla="*/ 0 w 12"/>
                <a:gd name="T1" fmla="*/ 3 h 3"/>
                <a:gd name="T2" fmla="*/ 3 w 12"/>
                <a:gd name="T3" fmla="*/ 3 h 3"/>
                <a:gd name="T4" fmla="*/ 12 w 12"/>
                <a:gd name="T5" fmla="*/ 0 h 3"/>
                <a:gd name="T6" fmla="*/ 10 w 12"/>
                <a:gd name="T7" fmla="*/ 0 h 3"/>
                <a:gd name="T8" fmla="*/ 0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1" y="3"/>
                    <a:pt x="2" y="3"/>
                    <a:pt x="3" y="3"/>
                  </a:cubicBezTo>
                  <a:cubicBezTo>
                    <a:pt x="6" y="2"/>
                    <a:pt x="9" y="1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7" y="1"/>
                    <a:pt x="3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72" name="Freeform 366"/>
            <p:cNvSpPr>
              <a:spLocks/>
            </p:cNvSpPr>
            <p:nvPr userDrawn="1"/>
          </p:nvSpPr>
          <p:spPr bwMode="auto">
            <a:xfrm>
              <a:off x="5964238" y="5408613"/>
              <a:ext cx="23813" cy="7938"/>
            </a:xfrm>
            <a:custGeom>
              <a:avLst/>
              <a:gdLst>
                <a:gd name="T0" fmla="*/ 5 w 9"/>
                <a:gd name="T1" fmla="*/ 3 h 3"/>
                <a:gd name="T2" fmla="*/ 9 w 9"/>
                <a:gd name="T3" fmla="*/ 3 h 3"/>
                <a:gd name="T4" fmla="*/ 4 w 9"/>
                <a:gd name="T5" fmla="*/ 0 h 3"/>
                <a:gd name="T6" fmla="*/ 0 w 9"/>
                <a:gd name="T7" fmla="*/ 0 h 3"/>
                <a:gd name="T8" fmla="*/ 5 w 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5" y="3"/>
                  </a:moveTo>
                  <a:cubicBezTo>
                    <a:pt x="7" y="3"/>
                    <a:pt x="8" y="3"/>
                    <a:pt x="9" y="3"/>
                  </a:cubicBezTo>
                  <a:cubicBezTo>
                    <a:pt x="8" y="2"/>
                    <a:pt x="6" y="1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2" y="1"/>
                    <a:pt x="3" y="2"/>
                    <a:pt x="5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73" name="Freeform 367"/>
            <p:cNvSpPr>
              <a:spLocks/>
            </p:cNvSpPr>
            <p:nvPr userDrawn="1"/>
          </p:nvSpPr>
          <p:spPr bwMode="auto">
            <a:xfrm>
              <a:off x="3802062" y="5116513"/>
              <a:ext cx="7938" cy="3175"/>
            </a:xfrm>
            <a:custGeom>
              <a:avLst/>
              <a:gdLst>
                <a:gd name="T0" fmla="*/ 1 w 3"/>
                <a:gd name="T1" fmla="*/ 1 h 1"/>
                <a:gd name="T2" fmla="*/ 3 w 3"/>
                <a:gd name="T3" fmla="*/ 0 h 1"/>
                <a:gd name="T4" fmla="*/ 0 w 3"/>
                <a:gd name="T5" fmla="*/ 1 h 1"/>
                <a:gd name="T6" fmla="*/ 1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2" y="1"/>
                    <a:pt x="2" y="1"/>
                    <a:pt x="3" y="0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74" name="Freeform 368"/>
            <p:cNvSpPr>
              <a:spLocks/>
            </p:cNvSpPr>
            <p:nvPr userDrawn="1"/>
          </p:nvSpPr>
          <p:spPr bwMode="auto">
            <a:xfrm>
              <a:off x="5991225" y="5422900"/>
              <a:ext cx="23813" cy="11113"/>
            </a:xfrm>
            <a:custGeom>
              <a:avLst/>
              <a:gdLst>
                <a:gd name="T0" fmla="*/ 6 w 9"/>
                <a:gd name="T1" fmla="*/ 4 h 4"/>
                <a:gd name="T2" fmla="*/ 9 w 9"/>
                <a:gd name="T3" fmla="*/ 4 h 4"/>
                <a:gd name="T4" fmla="*/ 4 w 9"/>
                <a:gd name="T5" fmla="*/ 0 h 4"/>
                <a:gd name="T6" fmla="*/ 0 w 9"/>
                <a:gd name="T7" fmla="*/ 0 h 4"/>
                <a:gd name="T8" fmla="*/ 6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6" y="4"/>
                  </a:moveTo>
                  <a:cubicBezTo>
                    <a:pt x="7" y="4"/>
                    <a:pt x="8" y="4"/>
                    <a:pt x="9" y="4"/>
                  </a:cubicBezTo>
                  <a:cubicBezTo>
                    <a:pt x="7" y="3"/>
                    <a:pt x="5" y="2"/>
                    <a:pt x="4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2" y="1"/>
                    <a:pt x="4" y="3"/>
                    <a:pt x="6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75" name="Freeform 369"/>
            <p:cNvSpPr>
              <a:spLocks/>
            </p:cNvSpPr>
            <p:nvPr userDrawn="1"/>
          </p:nvSpPr>
          <p:spPr bwMode="auto">
            <a:xfrm>
              <a:off x="5934075" y="5419725"/>
              <a:ext cx="19050" cy="7938"/>
            </a:xfrm>
            <a:custGeom>
              <a:avLst/>
              <a:gdLst>
                <a:gd name="T0" fmla="*/ 0 w 7"/>
                <a:gd name="T1" fmla="*/ 0 h 3"/>
                <a:gd name="T2" fmla="*/ 7 w 7"/>
                <a:gd name="T3" fmla="*/ 3 h 3"/>
                <a:gd name="T4" fmla="*/ 1 w 7"/>
                <a:gd name="T5" fmla="*/ 0 h 3"/>
                <a:gd name="T6" fmla="*/ 0 w 7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2" y="1"/>
                    <a:pt x="5" y="2"/>
                    <a:pt x="7" y="3"/>
                  </a:cubicBezTo>
                  <a:cubicBezTo>
                    <a:pt x="5" y="2"/>
                    <a:pt x="3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76" name="Freeform 370"/>
            <p:cNvSpPr>
              <a:spLocks/>
            </p:cNvSpPr>
            <p:nvPr userDrawn="1"/>
          </p:nvSpPr>
          <p:spPr bwMode="auto">
            <a:xfrm>
              <a:off x="5961063" y="5422900"/>
              <a:ext cx="26988" cy="7938"/>
            </a:xfrm>
            <a:custGeom>
              <a:avLst/>
              <a:gdLst>
                <a:gd name="T0" fmla="*/ 3 w 10"/>
                <a:gd name="T1" fmla="*/ 0 h 3"/>
                <a:gd name="T2" fmla="*/ 0 w 10"/>
                <a:gd name="T3" fmla="*/ 0 h 3"/>
                <a:gd name="T4" fmla="*/ 8 w 10"/>
                <a:gd name="T5" fmla="*/ 3 h 3"/>
                <a:gd name="T6" fmla="*/ 10 w 10"/>
                <a:gd name="T7" fmla="*/ 3 h 3"/>
                <a:gd name="T8" fmla="*/ 3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3" y="1"/>
                    <a:pt x="6" y="2"/>
                    <a:pt x="8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8" y="2"/>
                    <a:pt x="5" y="1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77" name="Freeform 371"/>
            <p:cNvSpPr>
              <a:spLocks/>
            </p:cNvSpPr>
            <p:nvPr userDrawn="1"/>
          </p:nvSpPr>
          <p:spPr bwMode="auto">
            <a:xfrm>
              <a:off x="1697037" y="5113338"/>
              <a:ext cx="2033588" cy="442913"/>
            </a:xfrm>
            <a:custGeom>
              <a:avLst/>
              <a:gdLst>
                <a:gd name="T0" fmla="*/ 521 w 751"/>
                <a:gd name="T1" fmla="*/ 49 h 162"/>
                <a:gd name="T2" fmla="*/ 526 w 751"/>
                <a:gd name="T3" fmla="*/ 47 h 162"/>
                <a:gd name="T4" fmla="*/ 537 w 751"/>
                <a:gd name="T5" fmla="*/ 45 h 162"/>
                <a:gd name="T6" fmla="*/ 542 w 751"/>
                <a:gd name="T7" fmla="*/ 44 h 162"/>
                <a:gd name="T8" fmla="*/ 552 w 751"/>
                <a:gd name="T9" fmla="*/ 41 h 162"/>
                <a:gd name="T10" fmla="*/ 557 w 751"/>
                <a:gd name="T11" fmla="*/ 40 h 162"/>
                <a:gd name="T12" fmla="*/ 567 w 751"/>
                <a:gd name="T13" fmla="*/ 37 h 162"/>
                <a:gd name="T14" fmla="*/ 573 w 751"/>
                <a:gd name="T15" fmla="*/ 36 h 162"/>
                <a:gd name="T16" fmla="*/ 582 w 751"/>
                <a:gd name="T17" fmla="*/ 34 h 162"/>
                <a:gd name="T18" fmla="*/ 589 w 751"/>
                <a:gd name="T19" fmla="*/ 32 h 162"/>
                <a:gd name="T20" fmla="*/ 598 w 751"/>
                <a:gd name="T21" fmla="*/ 30 h 162"/>
                <a:gd name="T22" fmla="*/ 604 w 751"/>
                <a:gd name="T23" fmla="*/ 29 h 162"/>
                <a:gd name="T24" fmla="*/ 612 w 751"/>
                <a:gd name="T25" fmla="*/ 27 h 162"/>
                <a:gd name="T26" fmla="*/ 619 w 751"/>
                <a:gd name="T27" fmla="*/ 26 h 162"/>
                <a:gd name="T28" fmla="*/ 627 w 751"/>
                <a:gd name="T29" fmla="*/ 24 h 162"/>
                <a:gd name="T30" fmla="*/ 635 w 751"/>
                <a:gd name="T31" fmla="*/ 22 h 162"/>
                <a:gd name="T32" fmla="*/ 641 w 751"/>
                <a:gd name="T33" fmla="*/ 21 h 162"/>
                <a:gd name="T34" fmla="*/ 642 w 751"/>
                <a:gd name="T35" fmla="*/ 21 h 162"/>
                <a:gd name="T36" fmla="*/ 650 w 751"/>
                <a:gd name="T37" fmla="*/ 19 h 162"/>
                <a:gd name="T38" fmla="*/ 655 w 751"/>
                <a:gd name="T39" fmla="*/ 18 h 162"/>
                <a:gd name="T40" fmla="*/ 666 w 751"/>
                <a:gd name="T41" fmla="*/ 16 h 162"/>
                <a:gd name="T42" fmla="*/ 669 w 751"/>
                <a:gd name="T43" fmla="*/ 15 h 162"/>
                <a:gd name="T44" fmla="*/ 677 w 751"/>
                <a:gd name="T45" fmla="*/ 14 h 162"/>
                <a:gd name="T46" fmla="*/ 751 w 751"/>
                <a:gd name="T47" fmla="*/ 0 h 162"/>
                <a:gd name="T48" fmla="*/ 723 w 751"/>
                <a:gd name="T49" fmla="*/ 3 h 162"/>
                <a:gd name="T50" fmla="*/ 648 w 751"/>
                <a:gd name="T51" fmla="*/ 16 h 162"/>
                <a:gd name="T52" fmla="*/ 644 w 751"/>
                <a:gd name="T53" fmla="*/ 17 h 162"/>
                <a:gd name="T54" fmla="*/ 641 w 751"/>
                <a:gd name="T55" fmla="*/ 18 h 162"/>
                <a:gd name="T56" fmla="*/ 640 w 751"/>
                <a:gd name="T57" fmla="*/ 18 h 162"/>
                <a:gd name="T58" fmla="*/ 632 w 751"/>
                <a:gd name="T59" fmla="*/ 20 h 162"/>
                <a:gd name="T60" fmla="*/ 627 w 751"/>
                <a:gd name="T61" fmla="*/ 21 h 162"/>
                <a:gd name="T62" fmla="*/ 619 w 751"/>
                <a:gd name="T63" fmla="*/ 23 h 162"/>
                <a:gd name="T64" fmla="*/ 612 w 751"/>
                <a:gd name="T65" fmla="*/ 24 h 162"/>
                <a:gd name="T66" fmla="*/ 605 w 751"/>
                <a:gd name="T67" fmla="*/ 26 h 162"/>
                <a:gd name="T68" fmla="*/ 598 w 751"/>
                <a:gd name="T69" fmla="*/ 27 h 162"/>
                <a:gd name="T70" fmla="*/ 591 w 751"/>
                <a:gd name="T71" fmla="*/ 29 h 162"/>
                <a:gd name="T72" fmla="*/ 583 w 751"/>
                <a:gd name="T73" fmla="*/ 31 h 162"/>
                <a:gd name="T74" fmla="*/ 577 w 751"/>
                <a:gd name="T75" fmla="*/ 32 h 162"/>
                <a:gd name="T76" fmla="*/ 568 w 751"/>
                <a:gd name="T77" fmla="*/ 34 h 162"/>
                <a:gd name="T78" fmla="*/ 562 w 751"/>
                <a:gd name="T79" fmla="*/ 35 h 162"/>
                <a:gd name="T80" fmla="*/ 553 w 751"/>
                <a:gd name="T81" fmla="*/ 38 h 162"/>
                <a:gd name="T82" fmla="*/ 547 w 751"/>
                <a:gd name="T83" fmla="*/ 39 h 162"/>
                <a:gd name="T84" fmla="*/ 537 w 751"/>
                <a:gd name="T85" fmla="*/ 41 h 162"/>
                <a:gd name="T86" fmla="*/ 532 w 751"/>
                <a:gd name="T87" fmla="*/ 43 h 162"/>
                <a:gd name="T88" fmla="*/ 522 w 751"/>
                <a:gd name="T89" fmla="*/ 45 h 162"/>
                <a:gd name="T90" fmla="*/ 517 w 751"/>
                <a:gd name="T91" fmla="*/ 46 h 162"/>
                <a:gd name="T92" fmla="*/ 361 w 751"/>
                <a:gd name="T93" fmla="*/ 84 h 162"/>
                <a:gd name="T94" fmla="*/ 0 w 751"/>
                <a:gd name="T95" fmla="*/ 162 h 162"/>
                <a:gd name="T96" fmla="*/ 17 w 751"/>
                <a:gd name="T97" fmla="*/ 162 h 162"/>
                <a:gd name="T98" fmla="*/ 362 w 751"/>
                <a:gd name="T99" fmla="*/ 87 h 162"/>
                <a:gd name="T100" fmla="*/ 521 w 751"/>
                <a:gd name="T101" fmla="*/ 4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51" h="162">
                  <a:moveTo>
                    <a:pt x="521" y="49"/>
                  </a:moveTo>
                  <a:cubicBezTo>
                    <a:pt x="523" y="48"/>
                    <a:pt x="525" y="48"/>
                    <a:pt x="526" y="47"/>
                  </a:cubicBezTo>
                  <a:cubicBezTo>
                    <a:pt x="530" y="46"/>
                    <a:pt x="533" y="46"/>
                    <a:pt x="537" y="45"/>
                  </a:cubicBezTo>
                  <a:cubicBezTo>
                    <a:pt x="539" y="44"/>
                    <a:pt x="540" y="44"/>
                    <a:pt x="542" y="44"/>
                  </a:cubicBezTo>
                  <a:cubicBezTo>
                    <a:pt x="545" y="43"/>
                    <a:pt x="549" y="42"/>
                    <a:pt x="552" y="41"/>
                  </a:cubicBezTo>
                  <a:cubicBezTo>
                    <a:pt x="554" y="41"/>
                    <a:pt x="556" y="40"/>
                    <a:pt x="557" y="40"/>
                  </a:cubicBezTo>
                  <a:cubicBezTo>
                    <a:pt x="561" y="39"/>
                    <a:pt x="564" y="38"/>
                    <a:pt x="567" y="37"/>
                  </a:cubicBezTo>
                  <a:cubicBezTo>
                    <a:pt x="569" y="37"/>
                    <a:pt x="571" y="36"/>
                    <a:pt x="573" y="36"/>
                  </a:cubicBezTo>
                  <a:cubicBezTo>
                    <a:pt x="576" y="35"/>
                    <a:pt x="579" y="35"/>
                    <a:pt x="582" y="34"/>
                  </a:cubicBezTo>
                  <a:cubicBezTo>
                    <a:pt x="585" y="33"/>
                    <a:pt x="587" y="33"/>
                    <a:pt x="589" y="32"/>
                  </a:cubicBezTo>
                  <a:cubicBezTo>
                    <a:pt x="592" y="32"/>
                    <a:pt x="595" y="31"/>
                    <a:pt x="598" y="30"/>
                  </a:cubicBezTo>
                  <a:cubicBezTo>
                    <a:pt x="600" y="30"/>
                    <a:pt x="602" y="30"/>
                    <a:pt x="604" y="29"/>
                  </a:cubicBezTo>
                  <a:cubicBezTo>
                    <a:pt x="607" y="28"/>
                    <a:pt x="610" y="28"/>
                    <a:pt x="612" y="27"/>
                  </a:cubicBezTo>
                  <a:cubicBezTo>
                    <a:pt x="615" y="27"/>
                    <a:pt x="617" y="26"/>
                    <a:pt x="619" y="26"/>
                  </a:cubicBezTo>
                  <a:cubicBezTo>
                    <a:pt x="622" y="25"/>
                    <a:pt x="624" y="24"/>
                    <a:pt x="627" y="24"/>
                  </a:cubicBezTo>
                  <a:cubicBezTo>
                    <a:pt x="629" y="23"/>
                    <a:pt x="632" y="23"/>
                    <a:pt x="635" y="22"/>
                  </a:cubicBezTo>
                  <a:cubicBezTo>
                    <a:pt x="637" y="22"/>
                    <a:pt x="639" y="21"/>
                    <a:pt x="641" y="21"/>
                  </a:cubicBezTo>
                  <a:cubicBezTo>
                    <a:pt x="641" y="21"/>
                    <a:pt x="641" y="21"/>
                    <a:pt x="642" y="21"/>
                  </a:cubicBezTo>
                  <a:cubicBezTo>
                    <a:pt x="645" y="20"/>
                    <a:pt x="647" y="20"/>
                    <a:pt x="650" y="19"/>
                  </a:cubicBezTo>
                  <a:cubicBezTo>
                    <a:pt x="652" y="19"/>
                    <a:pt x="653" y="18"/>
                    <a:pt x="655" y="18"/>
                  </a:cubicBezTo>
                  <a:cubicBezTo>
                    <a:pt x="658" y="17"/>
                    <a:pt x="662" y="17"/>
                    <a:pt x="666" y="16"/>
                  </a:cubicBezTo>
                  <a:cubicBezTo>
                    <a:pt x="667" y="16"/>
                    <a:pt x="668" y="15"/>
                    <a:pt x="669" y="15"/>
                  </a:cubicBezTo>
                  <a:cubicBezTo>
                    <a:pt x="672" y="15"/>
                    <a:pt x="674" y="14"/>
                    <a:pt x="677" y="14"/>
                  </a:cubicBezTo>
                  <a:cubicBezTo>
                    <a:pt x="702" y="8"/>
                    <a:pt x="726" y="4"/>
                    <a:pt x="751" y="0"/>
                  </a:cubicBezTo>
                  <a:cubicBezTo>
                    <a:pt x="742" y="1"/>
                    <a:pt x="732" y="2"/>
                    <a:pt x="723" y="3"/>
                  </a:cubicBezTo>
                  <a:cubicBezTo>
                    <a:pt x="698" y="7"/>
                    <a:pt x="673" y="11"/>
                    <a:pt x="648" y="16"/>
                  </a:cubicBezTo>
                  <a:cubicBezTo>
                    <a:pt x="647" y="17"/>
                    <a:pt x="645" y="17"/>
                    <a:pt x="644" y="17"/>
                  </a:cubicBezTo>
                  <a:cubicBezTo>
                    <a:pt x="643" y="17"/>
                    <a:pt x="642" y="17"/>
                    <a:pt x="641" y="18"/>
                  </a:cubicBezTo>
                  <a:cubicBezTo>
                    <a:pt x="641" y="18"/>
                    <a:pt x="641" y="18"/>
                    <a:pt x="640" y="18"/>
                  </a:cubicBezTo>
                  <a:cubicBezTo>
                    <a:pt x="637" y="18"/>
                    <a:pt x="634" y="19"/>
                    <a:pt x="632" y="20"/>
                  </a:cubicBezTo>
                  <a:cubicBezTo>
                    <a:pt x="630" y="20"/>
                    <a:pt x="628" y="21"/>
                    <a:pt x="627" y="21"/>
                  </a:cubicBezTo>
                  <a:cubicBezTo>
                    <a:pt x="624" y="21"/>
                    <a:pt x="621" y="22"/>
                    <a:pt x="619" y="23"/>
                  </a:cubicBezTo>
                  <a:cubicBezTo>
                    <a:pt x="617" y="23"/>
                    <a:pt x="614" y="24"/>
                    <a:pt x="612" y="24"/>
                  </a:cubicBezTo>
                  <a:cubicBezTo>
                    <a:pt x="610" y="25"/>
                    <a:pt x="607" y="25"/>
                    <a:pt x="605" y="26"/>
                  </a:cubicBezTo>
                  <a:cubicBezTo>
                    <a:pt x="603" y="26"/>
                    <a:pt x="600" y="27"/>
                    <a:pt x="598" y="27"/>
                  </a:cubicBezTo>
                  <a:cubicBezTo>
                    <a:pt x="595" y="28"/>
                    <a:pt x="593" y="28"/>
                    <a:pt x="591" y="29"/>
                  </a:cubicBezTo>
                  <a:cubicBezTo>
                    <a:pt x="588" y="29"/>
                    <a:pt x="585" y="30"/>
                    <a:pt x="583" y="31"/>
                  </a:cubicBezTo>
                  <a:cubicBezTo>
                    <a:pt x="581" y="31"/>
                    <a:pt x="579" y="32"/>
                    <a:pt x="577" y="32"/>
                  </a:cubicBezTo>
                  <a:cubicBezTo>
                    <a:pt x="574" y="33"/>
                    <a:pt x="571" y="33"/>
                    <a:pt x="568" y="34"/>
                  </a:cubicBezTo>
                  <a:cubicBezTo>
                    <a:pt x="566" y="35"/>
                    <a:pt x="564" y="35"/>
                    <a:pt x="562" y="35"/>
                  </a:cubicBezTo>
                  <a:cubicBezTo>
                    <a:pt x="559" y="36"/>
                    <a:pt x="556" y="37"/>
                    <a:pt x="553" y="38"/>
                  </a:cubicBezTo>
                  <a:cubicBezTo>
                    <a:pt x="551" y="38"/>
                    <a:pt x="549" y="39"/>
                    <a:pt x="547" y="39"/>
                  </a:cubicBezTo>
                  <a:cubicBezTo>
                    <a:pt x="544" y="40"/>
                    <a:pt x="541" y="41"/>
                    <a:pt x="537" y="41"/>
                  </a:cubicBezTo>
                  <a:cubicBezTo>
                    <a:pt x="536" y="42"/>
                    <a:pt x="534" y="42"/>
                    <a:pt x="532" y="43"/>
                  </a:cubicBezTo>
                  <a:cubicBezTo>
                    <a:pt x="529" y="44"/>
                    <a:pt x="525" y="44"/>
                    <a:pt x="522" y="45"/>
                  </a:cubicBezTo>
                  <a:cubicBezTo>
                    <a:pt x="520" y="46"/>
                    <a:pt x="519" y="46"/>
                    <a:pt x="517" y="46"/>
                  </a:cubicBezTo>
                  <a:cubicBezTo>
                    <a:pt x="465" y="59"/>
                    <a:pt x="413" y="73"/>
                    <a:pt x="361" y="84"/>
                  </a:cubicBezTo>
                  <a:cubicBezTo>
                    <a:pt x="242" y="111"/>
                    <a:pt x="123" y="139"/>
                    <a:pt x="0" y="162"/>
                  </a:cubicBezTo>
                  <a:cubicBezTo>
                    <a:pt x="17" y="162"/>
                    <a:pt x="17" y="162"/>
                    <a:pt x="17" y="162"/>
                  </a:cubicBezTo>
                  <a:cubicBezTo>
                    <a:pt x="134" y="140"/>
                    <a:pt x="248" y="113"/>
                    <a:pt x="362" y="87"/>
                  </a:cubicBezTo>
                  <a:cubicBezTo>
                    <a:pt x="415" y="75"/>
                    <a:pt x="468" y="62"/>
                    <a:pt x="521" y="4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78" name="Freeform 372"/>
            <p:cNvSpPr>
              <a:spLocks/>
            </p:cNvSpPr>
            <p:nvPr userDrawn="1"/>
          </p:nvSpPr>
          <p:spPr bwMode="auto">
            <a:xfrm>
              <a:off x="6018213" y="5424488"/>
              <a:ext cx="2584450" cy="71438"/>
            </a:xfrm>
            <a:custGeom>
              <a:avLst/>
              <a:gdLst>
                <a:gd name="T0" fmla="*/ 895 w 954"/>
                <a:gd name="T1" fmla="*/ 17 h 26"/>
                <a:gd name="T2" fmla="*/ 864 w 954"/>
                <a:gd name="T3" fmla="*/ 18 h 26"/>
                <a:gd name="T4" fmla="*/ 853 w 954"/>
                <a:gd name="T5" fmla="*/ 17 h 26"/>
                <a:gd name="T6" fmla="*/ 769 w 954"/>
                <a:gd name="T7" fmla="*/ 17 h 26"/>
                <a:gd name="T8" fmla="*/ 479 w 954"/>
                <a:gd name="T9" fmla="*/ 21 h 26"/>
                <a:gd name="T10" fmla="*/ 352 w 954"/>
                <a:gd name="T11" fmla="*/ 23 h 26"/>
                <a:gd name="T12" fmla="*/ 187 w 954"/>
                <a:gd name="T13" fmla="*/ 15 h 26"/>
                <a:gd name="T14" fmla="*/ 89 w 954"/>
                <a:gd name="T15" fmla="*/ 5 h 26"/>
                <a:gd name="T16" fmla="*/ 0 w 954"/>
                <a:gd name="T17" fmla="*/ 0 h 26"/>
                <a:gd name="T18" fmla="*/ 6 w 954"/>
                <a:gd name="T19" fmla="*/ 3 h 26"/>
                <a:gd name="T20" fmla="*/ 89 w 954"/>
                <a:gd name="T21" fmla="*/ 8 h 26"/>
                <a:gd name="T22" fmla="*/ 186 w 954"/>
                <a:gd name="T23" fmla="*/ 18 h 26"/>
                <a:gd name="T24" fmla="*/ 352 w 954"/>
                <a:gd name="T25" fmla="*/ 26 h 26"/>
                <a:gd name="T26" fmla="*/ 479 w 954"/>
                <a:gd name="T27" fmla="*/ 24 h 26"/>
                <a:gd name="T28" fmla="*/ 769 w 954"/>
                <a:gd name="T29" fmla="*/ 20 h 26"/>
                <a:gd name="T30" fmla="*/ 852 w 954"/>
                <a:gd name="T31" fmla="*/ 20 h 26"/>
                <a:gd name="T32" fmla="*/ 864 w 954"/>
                <a:gd name="T33" fmla="*/ 21 h 26"/>
                <a:gd name="T34" fmla="*/ 895 w 954"/>
                <a:gd name="T35" fmla="*/ 20 h 26"/>
                <a:gd name="T36" fmla="*/ 896 w 954"/>
                <a:gd name="T37" fmla="*/ 20 h 26"/>
                <a:gd name="T38" fmla="*/ 954 w 954"/>
                <a:gd name="T39" fmla="*/ 21 h 26"/>
                <a:gd name="T40" fmla="*/ 954 w 954"/>
                <a:gd name="T41" fmla="*/ 18 h 26"/>
                <a:gd name="T42" fmla="*/ 896 w 954"/>
                <a:gd name="T43" fmla="*/ 17 h 26"/>
                <a:gd name="T44" fmla="*/ 895 w 954"/>
                <a:gd name="T45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54" h="26">
                  <a:moveTo>
                    <a:pt x="895" y="17"/>
                  </a:moveTo>
                  <a:cubicBezTo>
                    <a:pt x="885" y="17"/>
                    <a:pt x="875" y="18"/>
                    <a:pt x="864" y="18"/>
                  </a:cubicBezTo>
                  <a:cubicBezTo>
                    <a:pt x="861" y="18"/>
                    <a:pt x="857" y="18"/>
                    <a:pt x="853" y="17"/>
                  </a:cubicBezTo>
                  <a:cubicBezTo>
                    <a:pt x="826" y="17"/>
                    <a:pt x="798" y="17"/>
                    <a:pt x="769" y="17"/>
                  </a:cubicBezTo>
                  <a:cubicBezTo>
                    <a:pt x="682" y="17"/>
                    <a:pt x="584" y="19"/>
                    <a:pt x="479" y="21"/>
                  </a:cubicBezTo>
                  <a:cubicBezTo>
                    <a:pt x="437" y="22"/>
                    <a:pt x="395" y="23"/>
                    <a:pt x="352" y="23"/>
                  </a:cubicBezTo>
                  <a:cubicBezTo>
                    <a:pt x="294" y="23"/>
                    <a:pt x="237" y="21"/>
                    <a:pt x="187" y="15"/>
                  </a:cubicBezTo>
                  <a:cubicBezTo>
                    <a:pt x="152" y="11"/>
                    <a:pt x="119" y="8"/>
                    <a:pt x="89" y="5"/>
                  </a:cubicBezTo>
                  <a:cubicBezTo>
                    <a:pt x="58" y="3"/>
                    <a:pt x="30" y="1"/>
                    <a:pt x="0" y="0"/>
                  </a:cubicBezTo>
                  <a:cubicBezTo>
                    <a:pt x="2" y="1"/>
                    <a:pt x="4" y="2"/>
                    <a:pt x="6" y="3"/>
                  </a:cubicBezTo>
                  <a:cubicBezTo>
                    <a:pt x="33" y="5"/>
                    <a:pt x="60" y="6"/>
                    <a:pt x="89" y="8"/>
                  </a:cubicBezTo>
                  <a:cubicBezTo>
                    <a:pt x="119" y="11"/>
                    <a:pt x="151" y="14"/>
                    <a:pt x="186" y="18"/>
                  </a:cubicBezTo>
                  <a:cubicBezTo>
                    <a:pt x="236" y="24"/>
                    <a:pt x="294" y="26"/>
                    <a:pt x="352" y="26"/>
                  </a:cubicBezTo>
                  <a:cubicBezTo>
                    <a:pt x="395" y="26"/>
                    <a:pt x="437" y="25"/>
                    <a:pt x="479" y="24"/>
                  </a:cubicBezTo>
                  <a:cubicBezTo>
                    <a:pt x="584" y="22"/>
                    <a:pt x="682" y="20"/>
                    <a:pt x="769" y="20"/>
                  </a:cubicBezTo>
                  <a:cubicBezTo>
                    <a:pt x="798" y="20"/>
                    <a:pt x="826" y="20"/>
                    <a:pt x="852" y="20"/>
                  </a:cubicBezTo>
                  <a:cubicBezTo>
                    <a:pt x="857" y="21"/>
                    <a:pt x="861" y="21"/>
                    <a:pt x="864" y="21"/>
                  </a:cubicBezTo>
                  <a:cubicBezTo>
                    <a:pt x="875" y="21"/>
                    <a:pt x="885" y="20"/>
                    <a:pt x="895" y="20"/>
                  </a:cubicBezTo>
                  <a:cubicBezTo>
                    <a:pt x="895" y="20"/>
                    <a:pt x="896" y="20"/>
                    <a:pt x="896" y="20"/>
                  </a:cubicBezTo>
                  <a:cubicBezTo>
                    <a:pt x="915" y="20"/>
                    <a:pt x="935" y="21"/>
                    <a:pt x="954" y="21"/>
                  </a:cubicBezTo>
                  <a:cubicBezTo>
                    <a:pt x="954" y="18"/>
                    <a:pt x="954" y="18"/>
                    <a:pt x="954" y="18"/>
                  </a:cubicBezTo>
                  <a:cubicBezTo>
                    <a:pt x="935" y="18"/>
                    <a:pt x="915" y="17"/>
                    <a:pt x="896" y="17"/>
                  </a:cubicBezTo>
                  <a:cubicBezTo>
                    <a:pt x="895" y="17"/>
                    <a:pt x="895" y="17"/>
                    <a:pt x="895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79" name="Freeform 373"/>
            <p:cNvSpPr>
              <a:spLocks/>
            </p:cNvSpPr>
            <p:nvPr userDrawn="1"/>
          </p:nvSpPr>
          <p:spPr bwMode="auto">
            <a:xfrm>
              <a:off x="3910012" y="5094288"/>
              <a:ext cx="33338" cy="11113"/>
            </a:xfrm>
            <a:custGeom>
              <a:avLst/>
              <a:gdLst>
                <a:gd name="T0" fmla="*/ 0 w 12"/>
                <a:gd name="T1" fmla="*/ 4 h 4"/>
                <a:gd name="T2" fmla="*/ 1 w 12"/>
                <a:gd name="T3" fmla="*/ 4 h 4"/>
                <a:gd name="T4" fmla="*/ 12 w 12"/>
                <a:gd name="T5" fmla="*/ 0 h 4"/>
                <a:gd name="T6" fmla="*/ 12 w 12"/>
                <a:gd name="T7" fmla="*/ 0 h 4"/>
                <a:gd name="T8" fmla="*/ 0 w 1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cubicBezTo>
                    <a:pt x="0" y="4"/>
                    <a:pt x="1" y="4"/>
                    <a:pt x="1" y="4"/>
                  </a:cubicBezTo>
                  <a:cubicBezTo>
                    <a:pt x="5" y="2"/>
                    <a:pt x="8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1"/>
                    <a:pt x="4" y="2"/>
                    <a:pt x="0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80" name="Freeform 374"/>
            <p:cNvSpPr>
              <a:spLocks/>
            </p:cNvSpPr>
            <p:nvPr userDrawn="1"/>
          </p:nvSpPr>
          <p:spPr bwMode="auto">
            <a:xfrm>
              <a:off x="3944937" y="5092700"/>
              <a:ext cx="1901825" cy="330200"/>
            </a:xfrm>
            <a:custGeom>
              <a:avLst/>
              <a:gdLst>
                <a:gd name="T0" fmla="*/ 203 w 702"/>
                <a:gd name="T1" fmla="*/ 19 h 121"/>
                <a:gd name="T2" fmla="*/ 455 w 702"/>
                <a:gd name="T3" fmla="*/ 76 h 121"/>
                <a:gd name="T4" fmla="*/ 539 w 702"/>
                <a:gd name="T5" fmla="*/ 95 h 121"/>
                <a:gd name="T6" fmla="*/ 543 w 702"/>
                <a:gd name="T7" fmla="*/ 96 h 121"/>
                <a:gd name="T8" fmla="*/ 549 w 702"/>
                <a:gd name="T9" fmla="*/ 97 h 121"/>
                <a:gd name="T10" fmla="*/ 553 w 702"/>
                <a:gd name="T11" fmla="*/ 98 h 121"/>
                <a:gd name="T12" fmla="*/ 558 w 702"/>
                <a:gd name="T13" fmla="*/ 99 h 121"/>
                <a:gd name="T14" fmla="*/ 563 w 702"/>
                <a:gd name="T15" fmla="*/ 100 h 121"/>
                <a:gd name="T16" fmla="*/ 568 w 702"/>
                <a:gd name="T17" fmla="*/ 101 h 121"/>
                <a:gd name="T18" fmla="*/ 573 w 702"/>
                <a:gd name="T19" fmla="*/ 101 h 121"/>
                <a:gd name="T20" fmla="*/ 578 w 702"/>
                <a:gd name="T21" fmla="*/ 102 h 121"/>
                <a:gd name="T22" fmla="*/ 583 w 702"/>
                <a:gd name="T23" fmla="*/ 103 h 121"/>
                <a:gd name="T24" fmla="*/ 588 w 702"/>
                <a:gd name="T25" fmla="*/ 104 h 121"/>
                <a:gd name="T26" fmla="*/ 593 w 702"/>
                <a:gd name="T27" fmla="*/ 105 h 121"/>
                <a:gd name="T28" fmla="*/ 597 w 702"/>
                <a:gd name="T29" fmla="*/ 106 h 121"/>
                <a:gd name="T30" fmla="*/ 603 w 702"/>
                <a:gd name="T31" fmla="*/ 107 h 121"/>
                <a:gd name="T32" fmla="*/ 607 w 702"/>
                <a:gd name="T33" fmla="*/ 108 h 121"/>
                <a:gd name="T34" fmla="*/ 613 w 702"/>
                <a:gd name="T35" fmla="*/ 109 h 121"/>
                <a:gd name="T36" fmla="*/ 616 w 702"/>
                <a:gd name="T37" fmla="*/ 109 h 121"/>
                <a:gd name="T38" fmla="*/ 623 w 702"/>
                <a:gd name="T39" fmla="*/ 110 h 121"/>
                <a:gd name="T40" fmla="*/ 625 w 702"/>
                <a:gd name="T41" fmla="*/ 111 h 121"/>
                <a:gd name="T42" fmla="*/ 633 w 702"/>
                <a:gd name="T43" fmla="*/ 112 h 121"/>
                <a:gd name="T44" fmla="*/ 634 w 702"/>
                <a:gd name="T45" fmla="*/ 112 h 121"/>
                <a:gd name="T46" fmla="*/ 641 w 702"/>
                <a:gd name="T47" fmla="*/ 113 h 121"/>
                <a:gd name="T48" fmla="*/ 663 w 702"/>
                <a:gd name="T49" fmla="*/ 116 h 121"/>
                <a:gd name="T50" fmla="*/ 682 w 702"/>
                <a:gd name="T51" fmla="*/ 119 h 121"/>
                <a:gd name="T52" fmla="*/ 702 w 702"/>
                <a:gd name="T53" fmla="*/ 121 h 121"/>
                <a:gd name="T54" fmla="*/ 675 w 702"/>
                <a:gd name="T55" fmla="*/ 116 h 121"/>
                <a:gd name="T56" fmla="*/ 661 w 702"/>
                <a:gd name="T57" fmla="*/ 113 h 121"/>
                <a:gd name="T58" fmla="*/ 653 w 702"/>
                <a:gd name="T59" fmla="*/ 112 h 121"/>
                <a:gd name="T60" fmla="*/ 651 w 702"/>
                <a:gd name="T61" fmla="*/ 112 h 121"/>
                <a:gd name="T62" fmla="*/ 642 w 702"/>
                <a:gd name="T63" fmla="*/ 111 h 121"/>
                <a:gd name="T64" fmla="*/ 640 w 702"/>
                <a:gd name="T65" fmla="*/ 110 h 121"/>
                <a:gd name="T66" fmla="*/ 632 w 702"/>
                <a:gd name="T67" fmla="*/ 109 h 121"/>
                <a:gd name="T68" fmla="*/ 629 w 702"/>
                <a:gd name="T69" fmla="*/ 108 h 121"/>
                <a:gd name="T70" fmla="*/ 622 w 702"/>
                <a:gd name="T71" fmla="*/ 107 h 121"/>
                <a:gd name="T72" fmla="*/ 618 w 702"/>
                <a:gd name="T73" fmla="*/ 107 h 121"/>
                <a:gd name="T74" fmla="*/ 612 w 702"/>
                <a:gd name="T75" fmla="*/ 106 h 121"/>
                <a:gd name="T76" fmla="*/ 608 w 702"/>
                <a:gd name="T77" fmla="*/ 105 h 121"/>
                <a:gd name="T78" fmla="*/ 602 w 702"/>
                <a:gd name="T79" fmla="*/ 104 h 121"/>
                <a:gd name="T80" fmla="*/ 598 w 702"/>
                <a:gd name="T81" fmla="*/ 103 h 121"/>
                <a:gd name="T82" fmla="*/ 592 w 702"/>
                <a:gd name="T83" fmla="*/ 102 h 121"/>
                <a:gd name="T84" fmla="*/ 587 w 702"/>
                <a:gd name="T85" fmla="*/ 101 h 121"/>
                <a:gd name="T86" fmla="*/ 582 w 702"/>
                <a:gd name="T87" fmla="*/ 100 h 121"/>
                <a:gd name="T88" fmla="*/ 577 w 702"/>
                <a:gd name="T89" fmla="*/ 99 h 121"/>
                <a:gd name="T90" fmla="*/ 572 w 702"/>
                <a:gd name="T91" fmla="*/ 98 h 121"/>
                <a:gd name="T92" fmla="*/ 567 w 702"/>
                <a:gd name="T93" fmla="*/ 97 h 121"/>
                <a:gd name="T94" fmla="*/ 562 w 702"/>
                <a:gd name="T95" fmla="*/ 96 h 121"/>
                <a:gd name="T96" fmla="*/ 557 w 702"/>
                <a:gd name="T97" fmla="*/ 95 h 121"/>
                <a:gd name="T98" fmla="*/ 552 w 702"/>
                <a:gd name="T99" fmla="*/ 94 h 121"/>
                <a:gd name="T100" fmla="*/ 547 w 702"/>
                <a:gd name="T101" fmla="*/ 93 h 121"/>
                <a:gd name="T102" fmla="*/ 542 w 702"/>
                <a:gd name="T103" fmla="*/ 92 h 121"/>
                <a:gd name="T104" fmla="*/ 456 w 702"/>
                <a:gd name="T105" fmla="*/ 74 h 121"/>
                <a:gd name="T106" fmla="*/ 204 w 702"/>
                <a:gd name="T107" fmla="*/ 16 h 121"/>
                <a:gd name="T108" fmla="*/ 38 w 702"/>
                <a:gd name="T109" fmla="*/ 0 h 121"/>
                <a:gd name="T110" fmla="*/ 10 w 702"/>
                <a:gd name="T111" fmla="*/ 1 h 121"/>
                <a:gd name="T112" fmla="*/ 0 w 702"/>
                <a:gd name="T113" fmla="*/ 4 h 121"/>
                <a:gd name="T114" fmla="*/ 38 w 702"/>
                <a:gd name="T115" fmla="*/ 3 h 121"/>
                <a:gd name="T116" fmla="*/ 203 w 702"/>
                <a:gd name="T117" fmla="*/ 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02" h="121">
                  <a:moveTo>
                    <a:pt x="203" y="19"/>
                  </a:moveTo>
                  <a:cubicBezTo>
                    <a:pt x="292" y="37"/>
                    <a:pt x="375" y="58"/>
                    <a:pt x="455" y="76"/>
                  </a:cubicBezTo>
                  <a:cubicBezTo>
                    <a:pt x="484" y="83"/>
                    <a:pt x="512" y="89"/>
                    <a:pt x="539" y="95"/>
                  </a:cubicBezTo>
                  <a:cubicBezTo>
                    <a:pt x="540" y="95"/>
                    <a:pt x="542" y="95"/>
                    <a:pt x="543" y="96"/>
                  </a:cubicBezTo>
                  <a:cubicBezTo>
                    <a:pt x="545" y="96"/>
                    <a:pt x="547" y="96"/>
                    <a:pt x="549" y="97"/>
                  </a:cubicBezTo>
                  <a:cubicBezTo>
                    <a:pt x="550" y="97"/>
                    <a:pt x="552" y="97"/>
                    <a:pt x="553" y="98"/>
                  </a:cubicBezTo>
                  <a:cubicBezTo>
                    <a:pt x="555" y="98"/>
                    <a:pt x="557" y="98"/>
                    <a:pt x="558" y="99"/>
                  </a:cubicBezTo>
                  <a:cubicBezTo>
                    <a:pt x="560" y="99"/>
                    <a:pt x="561" y="99"/>
                    <a:pt x="563" y="100"/>
                  </a:cubicBezTo>
                  <a:cubicBezTo>
                    <a:pt x="565" y="100"/>
                    <a:pt x="566" y="100"/>
                    <a:pt x="568" y="101"/>
                  </a:cubicBezTo>
                  <a:cubicBezTo>
                    <a:pt x="570" y="101"/>
                    <a:pt x="571" y="101"/>
                    <a:pt x="573" y="101"/>
                  </a:cubicBezTo>
                  <a:cubicBezTo>
                    <a:pt x="575" y="102"/>
                    <a:pt x="576" y="102"/>
                    <a:pt x="578" y="102"/>
                  </a:cubicBezTo>
                  <a:cubicBezTo>
                    <a:pt x="580" y="103"/>
                    <a:pt x="581" y="103"/>
                    <a:pt x="583" y="103"/>
                  </a:cubicBezTo>
                  <a:cubicBezTo>
                    <a:pt x="585" y="104"/>
                    <a:pt x="586" y="104"/>
                    <a:pt x="588" y="104"/>
                  </a:cubicBezTo>
                  <a:cubicBezTo>
                    <a:pt x="589" y="105"/>
                    <a:pt x="591" y="105"/>
                    <a:pt x="593" y="105"/>
                  </a:cubicBezTo>
                  <a:cubicBezTo>
                    <a:pt x="594" y="105"/>
                    <a:pt x="596" y="106"/>
                    <a:pt x="597" y="106"/>
                  </a:cubicBezTo>
                  <a:cubicBezTo>
                    <a:pt x="599" y="106"/>
                    <a:pt x="601" y="107"/>
                    <a:pt x="603" y="107"/>
                  </a:cubicBezTo>
                  <a:cubicBezTo>
                    <a:pt x="604" y="107"/>
                    <a:pt x="605" y="108"/>
                    <a:pt x="607" y="108"/>
                  </a:cubicBezTo>
                  <a:cubicBezTo>
                    <a:pt x="609" y="108"/>
                    <a:pt x="611" y="109"/>
                    <a:pt x="613" y="109"/>
                  </a:cubicBezTo>
                  <a:cubicBezTo>
                    <a:pt x="614" y="109"/>
                    <a:pt x="615" y="109"/>
                    <a:pt x="616" y="109"/>
                  </a:cubicBezTo>
                  <a:cubicBezTo>
                    <a:pt x="618" y="110"/>
                    <a:pt x="621" y="110"/>
                    <a:pt x="623" y="110"/>
                  </a:cubicBezTo>
                  <a:cubicBezTo>
                    <a:pt x="624" y="111"/>
                    <a:pt x="625" y="111"/>
                    <a:pt x="625" y="111"/>
                  </a:cubicBezTo>
                  <a:cubicBezTo>
                    <a:pt x="628" y="111"/>
                    <a:pt x="630" y="112"/>
                    <a:pt x="633" y="112"/>
                  </a:cubicBezTo>
                  <a:cubicBezTo>
                    <a:pt x="633" y="112"/>
                    <a:pt x="634" y="112"/>
                    <a:pt x="634" y="112"/>
                  </a:cubicBezTo>
                  <a:cubicBezTo>
                    <a:pt x="636" y="112"/>
                    <a:pt x="639" y="113"/>
                    <a:pt x="641" y="113"/>
                  </a:cubicBezTo>
                  <a:cubicBezTo>
                    <a:pt x="648" y="114"/>
                    <a:pt x="656" y="116"/>
                    <a:pt x="663" y="116"/>
                  </a:cubicBezTo>
                  <a:cubicBezTo>
                    <a:pt x="670" y="117"/>
                    <a:pt x="676" y="118"/>
                    <a:pt x="682" y="119"/>
                  </a:cubicBezTo>
                  <a:cubicBezTo>
                    <a:pt x="689" y="119"/>
                    <a:pt x="696" y="120"/>
                    <a:pt x="702" y="121"/>
                  </a:cubicBezTo>
                  <a:cubicBezTo>
                    <a:pt x="693" y="119"/>
                    <a:pt x="684" y="118"/>
                    <a:pt x="675" y="116"/>
                  </a:cubicBezTo>
                  <a:cubicBezTo>
                    <a:pt x="670" y="115"/>
                    <a:pt x="666" y="114"/>
                    <a:pt x="661" y="113"/>
                  </a:cubicBezTo>
                  <a:cubicBezTo>
                    <a:pt x="658" y="113"/>
                    <a:pt x="655" y="112"/>
                    <a:pt x="653" y="112"/>
                  </a:cubicBezTo>
                  <a:cubicBezTo>
                    <a:pt x="652" y="112"/>
                    <a:pt x="652" y="112"/>
                    <a:pt x="651" y="112"/>
                  </a:cubicBezTo>
                  <a:cubicBezTo>
                    <a:pt x="648" y="111"/>
                    <a:pt x="645" y="111"/>
                    <a:pt x="642" y="111"/>
                  </a:cubicBezTo>
                  <a:cubicBezTo>
                    <a:pt x="642" y="110"/>
                    <a:pt x="641" y="110"/>
                    <a:pt x="640" y="110"/>
                  </a:cubicBezTo>
                  <a:cubicBezTo>
                    <a:pt x="637" y="110"/>
                    <a:pt x="635" y="109"/>
                    <a:pt x="632" y="109"/>
                  </a:cubicBezTo>
                  <a:cubicBezTo>
                    <a:pt x="631" y="109"/>
                    <a:pt x="630" y="109"/>
                    <a:pt x="629" y="108"/>
                  </a:cubicBezTo>
                  <a:cubicBezTo>
                    <a:pt x="627" y="108"/>
                    <a:pt x="625" y="108"/>
                    <a:pt x="622" y="107"/>
                  </a:cubicBezTo>
                  <a:cubicBezTo>
                    <a:pt x="621" y="107"/>
                    <a:pt x="620" y="107"/>
                    <a:pt x="618" y="107"/>
                  </a:cubicBezTo>
                  <a:cubicBezTo>
                    <a:pt x="616" y="106"/>
                    <a:pt x="614" y="106"/>
                    <a:pt x="612" y="106"/>
                  </a:cubicBezTo>
                  <a:cubicBezTo>
                    <a:pt x="611" y="105"/>
                    <a:pt x="609" y="105"/>
                    <a:pt x="608" y="105"/>
                  </a:cubicBezTo>
                  <a:cubicBezTo>
                    <a:pt x="606" y="105"/>
                    <a:pt x="604" y="104"/>
                    <a:pt x="602" y="104"/>
                  </a:cubicBezTo>
                  <a:cubicBezTo>
                    <a:pt x="601" y="104"/>
                    <a:pt x="599" y="103"/>
                    <a:pt x="598" y="103"/>
                  </a:cubicBezTo>
                  <a:cubicBezTo>
                    <a:pt x="596" y="103"/>
                    <a:pt x="594" y="103"/>
                    <a:pt x="592" y="102"/>
                  </a:cubicBezTo>
                  <a:cubicBezTo>
                    <a:pt x="591" y="102"/>
                    <a:pt x="589" y="102"/>
                    <a:pt x="587" y="101"/>
                  </a:cubicBezTo>
                  <a:cubicBezTo>
                    <a:pt x="586" y="101"/>
                    <a:pt x="584" y="101"/>
                    <a:pt x="582" y="100"/>
                  </a:cubicBezTo>
                  <a:cubicBezTo>
                    <a:pt x="580" y="100"/>
                    <a:pt x="579" y="100"/>
                    <a:pt x="577" y="99"/>
                  </a:cubicBezTo>
                  <a:cubicBezTo>
                    <a:pt x="575" y="99"/>
                    <a:pt x="574" y="99"/>
                    <a:pt x="572" y="98"/>
                  </a:cubicBezTo>
                  <a:cubicBezTo>
                    <a:pt x="570" y="98"/>
                    <a:pt x="569" y="98"/>
                    <a:pt x="567" y="97"/>
                  </a:cubicBezTo>
                  <a:cubicBezTo>
                    <a:pt x="565" y="97"/>
                    <a:pt x="564" y="97"/>
                    <a:pt x="562" y="96"/>
                  </a:cubicBezTo>
                  <a:cubicBezTo>
                    <a:pt x="560" y="96"/>
                    <a:pt x="559" y="96"/>
                    <a:pt x="557" y="95"/>
                  </a:cubicBezTo>
                  <a:cubicBezTo>
                    <a:pt x="555" y="95"/>
                    <a:pt x="554" y="95"/>
                    <a:pt x="552" y="94"/>
                  </a:cubicBezTo>
                  <a:cubicBezTo>
                    <a:pt x="550" y="94"/>
                    <a:pt x="549" y="94"/>
                    <a:pt x="547" y="93"/>
                  </a:cubicBezTo>
                  <a:cubicBezTo>
                    <a:pt x="545" y="93"/>
                    <a:pt x="544" y="93"/>
                    <a:pt x="542" y="92"/>
                  </a:cubicBezTo>
                  <a:cubicBezTo>
                    <a:pt x="514" y="86"/>
                    <a:pt x="486" y="80"/>
                    <a:pt x="456" y="74"/>
                  </a:cubicBezTo>
                  <a:cubicBezTo>
                    <a:pt x="376" y="55"/>
                    <a:pt x="293" y="34"/>
                    <a:pt x="204" y="16"/>
                  </a:cubicBezTo>
                  <a:cubicBezTo>
                    <a:pt x="147" y="5"/>
                    <a:pt x="92" y="0"/>
                    <a:pt x="38" y="0"/>
                  </a:cubicBezTo>
                  <a:cubicBezTo>
                    <a:pt x="29" y="0"/>
                    <a:pt x="20" y="0"/>
                    <a:pt x="10" y="1"/>
                  </a:cubicBezTo>
                  <a:cubicBezTo>
                    <a:pt x="7" y="2"/>
                    <a:pt x="3" y="3"/>
                    <a:pt x="0" y="4"/>
                  </a:cubicBezTo>
                  <a:cubicBezTo>
                    <a:pt x="12" y="3"/>
                    <a:pt x="25" y="3"/>
                    <a:pt x="38" y="3"/>
                  </a:cubicBezTo>
                  <a:cubicBezTo>
                    <a:pt x="92" y="3"/>
                    <a:pt x="146" y="8"/>
                    <a:pt x="203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81" name="Freeform 375"/>
            <p:cNvSpPr>
              <a:spLocks/>
            </p:cNvSpPr>
            <p:nvPr userDrawn="1"/>
          </p:nvSpPr>
          <p:spPr bwMode="auto">
            <a:xfrm>
              <a:off x="3983037" y="5075238"/>
              <a:ext cx="1920875" cy="355600"/>
            </a:xfrm>
            <a:custGeom>
              <a:avLst/>
              <a:gdLst>
                <a:gd name="T0" fmla="*/ 458 w 709"/>
                <a:gd name="T1" fmla="*/ 75 h 130"/>
                <a:gd name="T2" fmla="*/ 539 w 709"/>
                <a:gd name="T3" fmla="*/ 95 h 130"/>
                <a:gd name="T4" fmla="*/ 549 w 709"/>
                <a:gd name="T5" fmla="*/ 97 h 130"/>
                <a:gd name="T6" fmla="*/ 559 w 709"/>
                <a:gd name="T7" fmla="*/ 100 h 130"/>
                <a:gd name="T8" fmla="*/ 569 w 709"/>
                <a:gd name="T9" fmla="*/ 102 h 130"/>
                <a:gd name="T10" fmla="*/ 579 w 709"/>
                <a:gd name="T11" fmla="*/ 104 h 130"/>
                <a:gd name="T12" fmla="*/ 589 w 709"/>
                <a:gd name="T13" fmla="*/ 107 h 130"/>
                <a:gd name="T14" fmla="*/ 599 w 709"/>
                <a:gd name="T15" fmla="*/ 109 h 130"/>
                <a:gd name="T16" fmla="*/ 609 w 709"/>
                <a:gd name="T17" fmla="*/ 111 h 130"/>
                <a:gd name="T18" fmla="*/ 619 w 709"/>
                <a:gd name="T19" fmla="*/ 113 h 130"/>
                <a:gd name="T20" fmla="*/ 629 w 709"/>
                <a:gd name="T21" fmla="*/ 115 h 130"/>
                <a:gd name="T22" fmla="*/ 639 w 709"/>
                <a:gd name="T23" fmla="*/ 117 h 130"/>
                <a:gd name="T24" fmla="*/ 647 w 709"/>
                <a:gd name="T25" fmla="*/ 119 h 130"/>
                <a:gd name="T26" fmla="*/ 688 w 709"/>
                <a:gd name="T27" fmla="*/ 127 h 130"/>
                <a:gd name="T28" fmla="*/ 672 w 709"/>
                <a:gd name="T29" fmla="*/ 121 h 130"/>
                <a:gd name="T30" fmla="*/ 661 w 709"/>
                <a:gd name="T31" fmla="*/ 119 h 130"/>
                <a:gd name="T32" fmla="*/ 657 w 709"/>
                <a:gd name="T33" fmla="*/ 118 h 130"/>
                <a:gd name="T34" fmla="*/ 646 w 709"/>
                <a:gd name="T35" fmla="*/ 116 h 130"/>
                <a:gd name="T36" fmla="*/ 635 w 709"/>
                <a:gd name="T37" fmla="*/ 114 h 130"/>
                <a:gd name="T38" fmla="*/ 625 w 709"/>
                <a:gd name="T39" fmla="*/ 111 h 130"/>
                <a:gd name="T40" fmla="*/ 614 w 709"/>
                <a:gd name="T41" fmla="*/ 109 h 130"/>
                <a:gd name="T42" fmla="*/ 604 w 709"/>
                <a:gd name="T43" fmla="*/ 107 h 130"/>
                <a:gd name="T44" fmla="*/ 593 w 709"/>
                <a:gd name="T45" fmla="*/ 105 h 130"/>
                <a:gd name="T46" fmla="*/ 583 w 709"/>
                <a:gd name="T47" fmla="*/ 102 h 130"/>
                <a:gd name="T48" fmla="*/ 573 w 709"/>
                <a:gd name="T49" fmla="*/ 100 h 130"/>
                <a:gd name="T50" fmla="*/ 562 w 709"/>
                <a:gd name="T51" fmla="*/ 98 h 130"/>
                <a:gd name="T52" fmla="*/ 552 w 709"/>
                <a:gd name="T53" fmla="*/ 95 h 130"/>
                <a:gd name="T54" fmla="*/ 542 w 709"/>
                <a:gd name="T55" fmla="*/ 93 h 130"/>
                <a:gd name="T56" fmla="*/ 459 w 709"/>
                <a:gd name="T57" fmla="*/ 72 h 130"/>
                <a:gd name="T58" fmla="*/ 62 w 709"/>
                <a:gd name="T59" fmla="*/ 0 h 130"/>
                <a:gd name="T60" fmla="*/ 0 w 709"/>
                <a:gd name="T61" fmla="*/ 5 h 130"/>
                <a:gd name="T62" fmla="*/ 211 w 709"/>
                <a:gd name="T63" fmla="*/ 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9" h="130">
                  <a:moveTo>
                    <a:pt x="211" y="17"/>
                  </a:moveTo>
                  <a:cubicBezTo>
                    <a:pt x="299" y="34"/>
                    <a:pt x="380" y="55"/>
                    <a:pt x="458" y="75"/>
                  </a:cubicBezTo>
                  <a:cubicBezTo>
                    <a:pt x="484" y="81"/>
                    <a:pt x="509" y="88"/>
                    <a:pt x="535" y="94"/>
                  </a:cubicBezTo>
                  <a:cubicBezTo>
                    <a:pt x="536" y="94"/>
                    <a:pt x="537" y="95"/>
                    <a:pt x="539" y="95"/>
                  </a:cubicBezTo>
                  <a:cubicBezTo>
                    <a:pt x="541" y="95"/>
                    <a:pt x="543" y="96"/>
                    <a:pt x="545" y="96"/>
                  </a:cubicBezTo>
                  <a:cubicBezTo>
                    <a:pt x="546" y="97"/>
                    <a:pt x="547" y="97"/>
                    <a:pt x="549" y="97"/>
                  </a:cubicBezTo>
                  <a:cubicBezTo>
                    <a:pt x="551" y="98"/>
                    <a:pt x="552" y="98"/>
                    <a:pt x="554" y="99"/>
                  </a:cubicBezTo>
                  <a:cubicBezTo>
                    <a:pt x="556" y="99"/>
                    <a:pt x="557" y="99"/>
                    <a:pt x="559" y="100"/>
                  </a:cubicBezTo>
                  <a:cubicBezTo>
                    <a:pt x="560" y="100"/>
                    <a:pt x="562" y="101"/>
                    <a:pt x="564" y="101"/>
                  </a:cubicBezTo>
                  <a:cubicBezTo>
                    <a:pt x="566" y="101"/>
                    <a:pt x="567" y="102"/>
                    <a:pt x="569" y="102"/>
                  </a:cubicBezTo>
                  <a:cubicBezTo>
                    <a:pt x="570" y="103"/>
                    <a:pt x="572" y="103"/>
                    <a:pt x="574" y="103"/>
                  </a:cubicBezTo>
                  <a:cubicBezTo>
                    <a:pt x="576" y="104"/>
                    <a:pt x="577" y="104"/>
                    <a:pt x="579" y="104"/>
                  </a:cubicBezTo>
                  <a:cubicBezTo>
                    <a:pt x="580" y="105"/>
                    <a:pt x="582" y="105"/>
                    <a:pt x="584" y="106"/>
                  </a:cubicBezTo>
                  <a:cubicBezTo>
                    <a:pt x="585" y="106"/>
                    <a:pt x="587" y="106"/>
                    <a:pt x="589" y="107"/>
                  </a:cubicBezTo>
                  <a:cubicBezTo>
                    <a:pt x="590" y="107"/>
                    <a:pt x="592" y="107"/>
                    <a:pt x="594" y="108"/>
                  </a:cubicBezTo>
                  <a:cubicBezTo>
                    <a:pt x="595" y="108"/>
                    <a:pt x="597" y="109"/>
                    <a:pt x="599" y="109"/>
                  </a:cubicBezTo>
                  <a:cubicBezTo>
                    <a:pt x="600" y="109"/>
                    <a:pt x="602" y="110"/>
                    <a:pt x="603" y="110"/>
                  </a:cubicBezTo>
                  <a:cubicBezTo>
                    <a:pt x="605" y="110"/>
                    <a:pt x="607" y="111"/>
                    <a:pt x="609" y="111"/>
                  </a:cubicBezTo>
                  <a:cubicBezTo>
                    <a:pt x="610" y="112"/>
                    <a:pt x="611" y="112"/>
                    <a:pt x="612" y="112"/>
                  </a:cubicBezTo>
                  <a:cubicBezTo>
                    <a:pt x="615" y="113"/>
                    <a:pt x="617" y="113"/>
                    <a:pt x="619" y="113"/>
                  </a:cubicBezTo>
                  <a:cubicBezTo>
                    <a:pt x="620" y="114"/>
                    <a:pt x="621" y="114"/>
                    <a:pt x="622" y="114"/>
                  </a:cubicBezTo>
                  <a:cubicBezTo>
                    <a:pt x="624" y="115"/>
                    <a:pt x="626" y="115"/>
                    <a:pt x="629" y="115"/>
                  </a:cubicBezTo>
                  <a:cubicBezTo>
                    <a:pt x="630" y="116"/>
                    <a:pt x="630" y="116"/>
                    <a:pt x="631" y="116"/>
                  </a:cubicBezTo>
                  <a:cubicBezTo>
                    <a:pt x="634" y="116"/>
                    <a:pt x="636" y="117"/>
                    <a:pt x="639" y="117"/>
                  </a:cubicBezTo>
                  <a:cubicBezTo>
                    <a:pt x="639" y="118"/>
                    <a:pt x="640" y="118"/>
                    <a:pt x="640" y="118"/>
                  </a:cubicBezTo>
                  <a:cubicBezTo>
                    <a:pt x="642" y="118"/>
                    <a:pt x="645" y="119"/>
                    <a:pt x="647" y="119"/>
                  </a:cubicBezTo>
                  <a:cubicBezTo>
                    <a:pt x="652" y="120"/>
                    <a:pt x="656" y="121"/>
                    <a:pt x="661" y="122"/>
                  </a:cubicBezTo>
                  <a:cubicBezTo>
                    <a:pt x="670" y="124"/>
                    <a:pt x="679" y="125"/>
                    <a:pt x="688" y="127"/>
                  </a:cubicBezTo>
                  <a:cubicBezTo>
                    <a:pt x="695" y="128"/>
                    <a:pt x="702" y="129"/>
                    <a:pt x="709" y="130"/>
                  </a:cubicBezTo>
                  <a:cubicBezTo>
                    <a:pt x="697" y="127"/>
                    <a:pt x="685" y="124"/>
                    <a:pt x="672" y="121"/>
                  </a:cubicBezTo>
                  <a:cubicBezTo>
                    <a:pt x="670" y="121"/>
                    <a:pt x="668" y="120"/>
                    <a:pt x="666" y="120"/>
                  </a:cubicBezTo>
                  <a:cubicBezTo>
                    <a:pt x="665" y="119"/>
                    <a:pt x="663" y="119"/>
                    <a:pt x="661" y="119"/>
                  </a:cubicBezTo>
                  <a:cubicBezTo>
                    <a:pt x="660" y="119"/>
                    <a:pt x="659" y="118"/>
                    <a:pt x="658" y="118"/>
                  </a:cubicBezTo>
                  <a:cubicBezTo>
                    <a:pt x="658" y="118"/>
                    <a:pt x="658" y="118"/>
                    <a:pt x="657" y="118"/>
                  </a:cubicBezTo>
                  <a:cubicBezTo>
                    <a:pt x="655" y="118"/>
                    <a:pt x="652" y="117"/>
                    <a:pt x="649" y="116"/>
                  </a:cubicBezTo>
                  <a:cubicBezTo>
                    <a:pt x="648" y="116"/>
                    <a:pt x="647" y="116"/>
                    <a:pt x="646" y="116"/>
                  </a:cubicBezTo>
                  <a:cubicBezTo>
                    <a:pt x="644" y="115"/>
                    <a:pt x="641" y="115"/>
                    <a:pt x="639" y="114"/>
                  </a:cubicBezTo>
                  <a:cubicBezTo>
                    <a:pt x="638" y="114"/>
                    <a:pt x="637" y="114"/>
                    <a:pt x="635" y="114"/>
                  </a:cubicBezTo>
                  <a:cubicBezTo>
                    <a:pt x="633" y="113"/>
                    <a:pt x="631" y="113"/>
                    <a:pt x="629" y="112"/>
                  </a:cubicBezTo>
                  <a:cubicBezTo>
                    <a:pt x="627" y="112"/>
                    <a:pt x="626" y="112"/>
                    <a:pt x="625" y="111"/>
                  </a:cubicBezTo>
                  <a:cubicBezTo>
                    <a:pt x="623" y="111"/>
                    <a:pt x="620" y="111"/>
                    <a:pt x="618" y="110"/>
                  </a:cubicBezTo>
                  <a:cubicBezTo>
                    <a:pt x="617" y="110"/>
                    <a:pt x="615" y="110"/>
                    <a:pt x="614" y="109"/>
                  </a:cubicBezTo>
                  <a:cubicBezTo>
                    <a:pt x="612" y="109"/>
                    <a:pt x="610" y="108"/>
                    <a:pt x="608" y="108"/>
                  </a:cubicBezTo>
                  <a:cubicBezTo>
                    <a:pt x="607" y="108"/>
                    <a:pt x="605" y="107"/>
                    <a:pt x="604" y="107"/>
                  </a:cubicBezTo>
                  <a:cubicBezTo>
                    <a:pt x="602" y="107"/>
                    <a:pt x="600" y="106"/>
                    <a:pt x="598" y="106"/>
                  </a:cubicBezTo>
                  <a:cubicBezTo>
                    <a:pt x="597" y="105"/>
                    <a:pt x="595" y="105"/>
                    <a:pt x="593" y="105"/>
                  </a:cubicBezTo>
                  <a:cubicBezTo>
                    <a:pt x="592" y="104"/>
                    <a:pt x="590" y="104"/>
                    <a:pt x="588" y="103"/>
                  </a:cubicBezTo>
                  <a:cubicBezTo>
                    <a:pt x="587" y="103"/>
                    <a:pt x="585" y="103"/>
                    <a:pt x="583" y="102"/>
                  </a:cubicBezTo>
                  <a:cubicBezTo>
                    <a:pt x="581" y="102"/>
                    <a:pt x="580" y="102"/>
                    <a:pt x="578" y="101"/>
                  </a:cubicBezTo>
                  <a:cubicBezTo>
                    <a:pt x="576" y="101"/>
                    <a:pt x="575" y="100"/>
                    <a:pt x="573" y="100"/>
                  </a:cubicBezTo>
                  <a:cubicBezTo>
                    <a:pt x="571" y="100"/>
                    <a:pt x="570" y="99"/>
                    <a:pt x="568" y="99"/>
                  </a:cubicBezTo>
                  <a:cubicBezTo>
                    <a:pt x="566" y="98"/>
                    <a:pt x="564" y="98"/>
                    <a:pt x="562" y="98"/>
                  </a:cubicBezTo>
                  <a:cubicBezTo>
                    <a:pt x="561" y="97"/>
                    <a:pt x="559" y="97"/>
                    <a:pt x="558" y="96"/>
                  </a:cubicBezTo>
                  <a:cubicBezTo>
                    <a:pt x="556" y="96"/>
                    <a:pt x="554" y="95"/>
                    <a:pt x="552" y="95"/>
                  </a:cubicBezTo>
                  <a:cubicBezTo>
                    <a:pt x="551" y="95"/>
                    <a:pt x="549" y="94"/>
                    <a:pt x="548" y="94"/>
                  </a:cubicBezTo>
                  <a:cubicBezTo>
                    <a:pt x="546" y="94"/>
                    <a:pt x="544" y="93"/>
                    <a:pt x="542" y="93"/>
                  </a:cubicBezTo>
                  <a:cubicBezTo>
                    <a:pt x="541" y="92"/>
                    <a:pt x="539" y="92"/>
                    <a:pt x="538" y="92"/>
                  </a:cubicBezTo>
                  <a:cubicBezTo>
                    <a:pt x="512" y="85"/>
                    <a:pt x="486" y="79"/>
                    <a:pt x="459" y="72"/>
                  </a:cubicBezTo>
                  <a:cubicBezTo>
                    <a:pt x="381" y="52"/>
                    <a:pt x="300" y="31"/>
                    <a:pt x="212" y="14"/>
                  </a:cubicBezTo>
                  <a:cubicBezTo>
                    <a:pt x="161" y="4"/>
                    <a:pt x="111" y="0"/>
                    <a:pt x="62" y="0"/>
                  </a:cubicBezTo>
                  <a:cubicBezTo>
                    <a:pt x="45" y="0"/>
                    <a:pt x="28" y="1"/>
                    <a:pt x="12" y="2"/>
                  </a:cubicBezTo>
                  <a:cubicBezTo>
                    <a:pt x="8" y="3"/>
                    <a:pt x="4" y="4"/>
                    <a:pt x="0" y="5"/>
                  </a:cubicBezTo>
                  <a:cubicBezTo>
                    <a:pt x="20" y="4"/>
                    <a:pt x="41" y="3"/>
                    <a:pt x="62" y="3"/>
                  </a:cubicBezTo>
                  <a:cubicBezTo>
                    <a:pt x="111" y="3"/>
                    <a:pt x="160" y="7"/>
                    <a:pt x="211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82" name="Freeform 376"/>
            <p:cNvSpPr>
              <a:spLocks/>
            </p:cNvSpPr>
            <p:nvPr userDrawn="1"/>
          </p:nvSpPr>
          <p:spPr bwMode="auto">
            <a:xfrm>
              <a:off x="5991225" y="5434013"/>
              <a:ext cx="15875" cy="7938"/>
            </a:xfrm>
            <a:custGeom>
              <a:avLst/>
              <a:gdLst>
                <a:gd name="T0" fmla="*/ 0 w 6"/>
                <a:gd name="T1" fmla="*/ 0 h 3"/>
                <a:gd name="T2" fmla="*/ 6 w 6"/>
                <a:gd name="T3" fmla="*/ 3 h 3"/>
                <a:gd name="T4" fmla="*/ 1 w 6"/>
                <a:gd name="T5" fmla="*/ 0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cubicBezTo>
                    <a:pt x="2" y="1"/>
                    <a:pt x="4" y="2"/>
                    <a:pt x="6" y="3"/>
                  </a:cubicBezTo>
                  <a:cubicBezTo>
                    <a:pt x="4" y="2"/>
                    <a:pt x="3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83" name="Freeform 377"/>
            <p:cNvSpPr>
              <a:spLocks/>
            </p:cNvSpPr>
            <p:nvPr userDrawn="1"/>
          </p:nvSpPr>
          <p:spPr bwMode="auto">
            <a:xfrm>
              <a:off x="6048375" y="5441950"/>
              <a:ext cx="2554288" cy="114300"/>
            </a:xfrm>
            <a:custGeom>
              <a:avLst/>
              <a:gdLst>
                <a:gd name="T0" fmla="*/ 837 w 943"/>
                <a:gd name="T1" fmla="*/ 22 h 42"/>
                <a:gd name="T2" fmla="*/ 469 w 943"/>
                <a:gd name="T3" fmla="*/ 37 h 42"/>
                <a:gd name="T4" fmla="*/ 369 w 943"/>
                <a:gd name="T5" fmla="*/ 39 h 42"/>
                <a:gd name="T6" fmla="*/ 183 w 943"/>
                <a:gd name="T7" fmla="*/ 27 h 42"/>
                <a:gd name="T8" fmla="*/ 88 w 943"/>
                <a:gd name="T9" fmla="*/ 12 h 42"/>
                <a:gd name="T10" fmla="*/ 0 w 943"/>
                <a:gd name="T11" fmla="*/ 0 h 42"/>
                <a:gd name="T12" fmla="*/ 6 w 943"/>
                <a:gd name="T13" fmla="*/ 4 h 42"/>
                <a:gd name="T14" fmla="*/ 87 w 943"/>
                <a:gd name="T15" fmla="*/ 15 h 42"/>
                <a:gd name="T16" fmla="*/ 182 w 943"/>
                <a:gd name="T17" fmla="*/ 30 h 42"/>
                <a:gd name="T18" fmla="*/ 369 w 943"/>
                <a:gd name="T19" fmla="*/ 42 h 42"/>
                <a:gd name="T20" fmla="*/ 469 w 943"/>
                <a:gd name="T21" fmla="*/ 40 h 42"/>
                <a:gd name="T22" fmla="*/ 837 w 943"/>
                <a:gd name="T23" fmla="*/ 25 h 42"/>
                <a:gd name="T24" fmla="*/ 880 w 943"/>
                <a:gd name="T25" fmla="*/ 22 h 42"/>
                <a:gd name="T26" fmla="*/ 941 w 943"/>
                <a:gd name="T27" fmla="*/ 19 h 42"/>
                <a:gd name="T28" fmla="*/ 943 w 943"/>
                <a:gd name="T29" fmla="*/ 17 h 42"/>
                <a:gd name="T30" fmla="*/ 943 w 943"/>
                <a:gd name="T31" fmla="*/ 15 h 42"/>
                <a:gd name="T32" fmla="*/ 880 w 943"/>
                <a:gd name="T33" fmla="*/ 19 h 42"/>
                <a:gd name="T34" fmla="*/ 837 w 943"/>
                <a:gd name="T35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3" h="42">
                  <a:moveTo>
                    <a:pt x="837" y="22"/>
                  </a:moveTo>
                  <a:cubicBezTo>
                    <a:pt x="733" y="26"/>
                    <a:pt x="606" y="33"/>
                    <a:pt x="469" y="37"/>
                  </a:cubicBezTo>
                  <a:cubicBezTo>
                    <a:pt x="436" y="38"/>
                    <a:pt x="403" y="39"/>
                    <a:pt x="369" y="39"/>
                  </a:cubicBezTo>
                  <a:cubicBezTo>
                    <a:pt x="303" y="39"/>
                    <a:pt x="238" y="36"/>
                    <a:pt x="183" y="27"/>
                  </a:cubicBezTo>
                  <a:cubicBezTo>
                    <a:pt x="149" y="21"/>
                    <a:pt x="117" y="16"/>
                    <a:pt x="88" y="12"/>
                  </a:cubicBezTo>
                  <a:cubicBezTo>
                    <a:pt x="57" y="7"/>
                    <a:pt x="28" y="4"/>
                    <a:pt x="0" y="0"/>
                  </a:cubicBezTo>
                  <a:cubicBezTo>
                    <a:pt x="2" y="1"/>
                    <a:pt x="4" y="2"/>
                    <a:pt x="6" y="4"/>
                  </a:cubicBezTo>
                  <a:cubicBezTo>
                    <a:pt x="32" y="7"/>
                    <a:pt x="59" y="10"/>
                    <a:pt x="87" y="15"/>
                  </a:cubicBezTo>
                  <a:cubicBezTo>
                    <a:pt x="116" y="19"/>
                    <a:pt x="148" y="24"/>
                    <a:pt x="182" y="30"/>
                  </a:cubicBezTo>
                  <a:cubicBezTo>
                    <a:pt x="238" y="39"/>
                    <a:pt x="303" y="42"/>
                    <a:pt x="369" y="42"/>
                  </a:cubicBezTo>
                  <a:cubicBezTo>
                    <a:pt x="403" y="42"/>
                    <a:pt x="436" y="41"/>
                    <a:pt x="469" y="40"/>
                  </a:cubicBezTo>
                  <a:cubicBezTo>
                    <a:pt x="607" y="36"/>
                    <a:pt x="733" y="29"/>
                    <a:pt x="837" y="25"/>
                  </a:cubicBezTo>
                  <a:cubicBezTo>
                    <a:pt x="852" y="24"/>
                    <a:pt x="866" y="23"/>
                    <a:pt x="880" y="22"/>
                  </a:cubicBezTo>
                  <a:cubicBezTo>
                    <a:pt x="900" y="21"/>
                    <a:pt x="920" y="20"/>
                    <a:pt x="941" y="19"/>
                  </a:cubicBezTo>
                  <a:cubicBezTo>
                    <a:pt x="941" y="18"/>
                    <a:pt x="942" y="18"/>
                    <a:pt x="943" y="17"/>
                  </a:cubicBezTo>
                  <a:cubicBezTo>
                    <a:pt x="943" y="15"/>
                    <a:pt x="943" y="15"/>
                    <a:pt x="943" y="15"/>
                  </a:cubicBezTo>
                  <a:cubicBezTo>
                    <a:pt x="922" y="17"/>
                    <a:pt x="901" y="18"/>
                    <a:pt x="880" y="19"/>
                  </a:cubicBezTo>
                  <a:cubicBezTo>
                    <a:pt x="866" y="20"/>
                    <a:pt x="852" y="21"/>
                    <a:pt x="837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84" name="Freeform 378"/>
            <p:cNvSpPr>
              <a:spLocks/>
            </p:cNvSpPr>
            <p:nvPr userDrawn="1"/>
          </p:nvSpPr>
          <p:spPr bwMode="auto">
            <a:xfrm>
              <a:off x="6018213" y="5438775"/>
              <a:ext cx="23813" cy="11113"/>
            </a:xfrm>
            <a:custGeom>
              <a:avLst/>
              <a:gdLst>
                <a:gd name="T0" fmla="*/ 8 w 9"/>
                <a:gd name="T1" fmla="*/ 4 h 4"/>
                <a:gd name="T2" fmla="*/ 9 w 9"/>
                <a:gd name="T3" fmla="*/ 4 h 4"/>
                <a:gd name="T4" fmla="*/ 3 w 9"/>
                <a:gd name="T5" fmla="*/ 0 h 4"/>
                <a:gd name="T6" fmla="*/ 0 w 9"/>
                <a:gd name="T7" fmla="*/ 0 h 4"/>
                <a:gd name="T8" fmla="*/ 8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8" y="4"/>
                  </a:moveTo>
                  <a:cubicBezTo>
                    <a:pt x="8" y="4"/>
                    <a:pt x="9" y="4"/>
                    <a:pt x="9" y="4"/>
                  </a:cubicBezTo>
                  <a:cubicBezTo>
                    <a:pt x="7" y="2"/>
                    <a:pt x="5" y="1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3" y="1"/>
                    <a:pt x="5" y="2"/>
                    <a:pt x="8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85" name="Freeform 379"/>
            <p:cNvSpPr>
              <a:spLocks/>
            </p:cNvSpPr>
            <p:nvPr userDrawn="1"/>
          </p:nvSpPr>
          <p:spPr bwMode="auto">
            <a:xfrm>
              <a:off x="1939925" y="5100638"/>
              <a:ext cx="1870075" cy="455613"/>
            </a:xfrm>
            <a:custGeom>
              <a:avLst/>
              <a:gdLst>
                <a:gd name="T0" fmla="*/ 442 w 690"/>
                <a:gd name="T1" fmla="*/ 59 h 167"/>
                <a:gd name="T2" fmla="*/ 447 w 690"/>
                <a:gd name="T3" fmla="*/ 58 h 167"/>
                <a:gd name="T4" fmla="*/ 458 w 690"/>
                <a:gd name="T5" fmla="*/ 55 h 167"/>
                <a:gd name="T6" fmla="*/ 463 w 690"/>
                <a:gd name="T7" fmla="*/ 54 h 167"/>
                <a:gd name="T8" fmla="*/ 474 w 690"/>
                <a:gd name="T9" fmla="*/ 51 h 167"/>
                <a:gd name="T10" fmla="*/ 478 w 690"/>
                <a:gd name="T11" fmla="*/ 49 h 167"/>
                <a:gd name="T12" fmla="*/ 489 w 690"/>
                <a:gd name="T13" fmla="*/ 46 h 167"/>
                <a:gd name="T14" fmla="*/ 494 w 690"/>
                <a:gd name="T15" fmla="*/ 45 h 167"/>
                <a:gd name="T16" fmla="*/ 504 w 690"/>
                <a:gd name="T17" fmla="*/ 42 h 167"/>
                <a:gd name="T18" fmla="*/ 510 w 690"/>
                <a:gd name="T19" fmla="*/ 41 h 167"/>
                <a:gd name="T20" fmla="*/ 519 w 690"/>
                <a:gd name="T21" fmla="*/ 38 h 167"/>
                <a:gd name="T22" fmla="*/ 526 w 690"/>
                <a:gd name="T23" fmla="*/ 37 h 167"/>
                <a:gd name="T24" fmla="*/ 534 w 690"/>
                <a:gd name="T25" fmla="*/ 35 h 167"/>
                <a:gd name="T26" fmla="*/ 541 w 690"/>
                <a:gd name="T27" fmla="*/ 33 h 167"/>
                <a:gd name="T28" fmla="*/ 549 w 690"/>
                <a:gd name="T29" fmla="*/ 31 h 167"/>
                <a:gd name="T30" fmla="*/ 556 w 690"/>
                <a:gd name="T31" fmla="*/ 29 h 167"/>
                <a:gd name="T32" fmla="*/ 563 w 690"/>
                <a:gd name="T33" fmla="*/ 27 h 167"/>
                <a:gd name="T34" fmla="*/ 566 w 690"/>
                <a:gd name="T35" fmla="*/ 27 h 167"/>
                <a:gd name="T36" fmla="*/ 571 w 690"/>
                <a:gd name="T37" fmla="*/ 25 h 167"/>
                <a:gd name="T38" fmla="*/ 577 w 690"/>
                <a:gd name="T39" fmla="*/ 24 h 167"/>
                <a:gd name="T40" fmla="*/ 587 w 690"/>
                <a:gd name="T41" fmla="*/ 22 h 167"/>
                <a:gd name="T42" fmla="*/ 592 w 690"/>
                <a:gd name="T43" fmla="*/ 21 h 167"/>
                <a:gd name="T44" fmla="*/ 603 w 690"/>
                <a:gd name="T45" fmla="*/ 18 h 167"/>
                <a:gd name="T46" fmla="*/ 606 w 690"/>
                <a:gd name="T47" fmla="*/ 18 h 167"/>
                <a:gd name="T48" fmla="*/ 611 w 690"/>
                <a:gd name="T49" fmla="*/ 17 h 167"/>
                <a:gd name="T50" fmla="*/ 690 w 690"/>
                <a:gd name="T51" fmla="*/ 0 h 167"/>
                <a:gd name="T52" fmla="*/ 661 w 690"/>
                <a:gd name="T53" fmla="*/ 5 h 167"/>
                <a:gd name="T54" fmla="*/ 587 w 690"/>
                <a:gd name="T55" fmla="*/ 19 h 167"/>
                <a:gd name="T56" fmla="*/ 580 w 690"/>
                <a:gd name="T57" fmla="*/ 20 h 167"/>
                <a:gd name="T58" fmla="*/ 577 w 690"/>
                <a:gd name="T59" fmla="*/ 21 h 167"/>
                <a:gd name="T60" fmla="*/ 567 w 690"/>
                <a:gd name="T61" fmla="*/ 23 h 167"/>
                <a:gd name="T62" fmla="*/ 565 w 690"/>
                <a:gd name="T63" fmla="*/ 24 h 167"/>
                <a:gd name="T64" fmla="*/ 563 w 690"/>
                <a:gd name="T65" fmla="*/ 24 h 167"/>
                <a:gd name="T66" fmla="*/ 555 w 690"/>
                <a:gd name="T67" fmla="*/ 26 h 167"/>
                <a:gd name="T68" fmla="*/ 549 w 690"/>
                <a:gd name="T69" fmla="*/ 28 h 167"/>
                <a:gd name="T70" fmla="*/ 541 w 690"/>
                <a:gd name="T71" fmla="*/ 30 h 167"/>
                <a:gd name="T72" fmla="*/ 534 w 690"/>
                <a:gd name="T73" fmla="*/ 32 h 167"/>
                <a:gd name="T74" fmla="*/ 528 w 690"/>
                <a:gd name="T75" fmla="*/ 33 h 167"/>
                <a:gd name="T76" fmla="*/ 519 w 690"/>
                <a:gd name="T77" fmla="*/ 35 h 167"/>
                <a:gd name="T78" fmla="*/ 513 w 690"/>
                <a:gd name="T79" fmla="*/ 37 h 167"/>
                <a:gd name="T80" fmla="*/ 504 w 690"/>
                <a:gd name="T81" fmla="*/ 39 h 167"/>
                <a:gd name="T82" fmla="*/ 499 w 690"/>
                <a:gd name="T83" fmla="*/ 41 h 167"/>
                <a:gd name="T84" fmla="*/ 489 w 690"/>
                <a:gd name="T85" fmla="*/ 43 h 167"/>
                <a:gd name="T86" fmla="*/ 484 w 690"/>
                <a:gd name="T87" fmla="*/ 45 h 167"/>
                <a:gd name="T88" fmla="*/ 474 w 690"/>
                <a:gd name="T89" fmla="*/ 47 h 167"/>
                <a:gd name="T90" fmla="*/ 469 w 690"/>
                <a:gd name="T91" fmla="*/ 49 h 167"/>
                <a:gd name="T92" fmla="*/ 458 w 690"/>
                <a:gd name="T93" fmla="*/ 51 h 167"/>
                <a:gd name="T94" fmla="*/ 454 w 690"/>
                <a:gd name="T95" fmla="*/ 53 h 167"/>
                <a:gd name="T96" fmla="*/ 443 w 690"/>
                <a:gd name="T97" fmla="*/ 56 h 167"/>
                <a:gd name="T98" fmla="*/ 438 w 690"/>
                <a:gd name="T99" fmla="*/ 57 h 167"/>
                <a:gd name="T100" fmla="*/ 282 w 690"/>
                <a:gd name="T101" fmla="*/ 99 h 167"/>
                <a:gd name="T102" fmla="*/ 0 w 690"/>
                <a:gd name="T103" fmla="*/ 167 h 167"/>
                <a:gd name="T104" fmla="*/ 13 w 690"/>
                <a:gd name="T105" fmla="*/ 167 h 167"/>
                <a:gd name="T106" fmla="*/ 283 w 690"/>
                <a:gd name="T107" fmla="*/ 102 h 167"/>
                <a:gd name="T108" fmla="*/ 442 w 690"/>
                <a:gd name="T109" fmla="*/ 5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0" h="167">
                  <a:moveTo>
                    <a:pt x="442" y="59"/>
                  </a:moveTo>
                  <a:cubicBezTo>
                    <a:pt x="444" y="59"/>
                    <a:pt x="445" y="58"/>
                    <a:pt x="447" y="58"/>
                  </a:cubicBezTo>
                  <a:cubicBezTo>
                    <a:pt x="451" y="57"/>
                    <a:pt x="454" y="56"/>
                    <a:pt x="458" y="55"/>
                  </a:cubicBezTo>
                  <a:cubicBezTo>
                    <a:pt x="460" y="54"/>
                    <a:pt x="461" y="54"/>
                    <a:pt x="463" y="54"/>
                  </a:cubicBezTo>
                  <a:cubicBezTo>
                    <a:pt x="466" y="52"/>
                    <a:pt x="470" y="51"/>
                    <a:pt x="474" y="51"/>
                  </a:cubicBezTo>
                  <a:cubicBezTo>
                    <a:pt x="475" y="50"/>
                    <a:pt x="477" y="50"/>
                    <a:pt x="478" y="49"/>
                  </a:cubicBezTo>
                  <a:cubicBezTo>
                    <a:pt x="482" y="48"/>
                    <a:pt x="485" y="47"/>
                    <a:pt x="489" y="46"/>
                  </a:cubicBezTo>
                  <a:cubicBezTo>
                    <a:pt x="491" y="46"/>
                    <a:pt x="492" y="45"/>
                    <a:pt x="494" y="45"/>
                  </a:cubicBezTo>
                  <a:cubicBezTo>
                    <a:pt x="497" y="44"/>
                    <a:pt x="501" y="43"/>
                    <a:pt x="504" y="42"/>
                  </a:cubicBezTo>
                  <a:cubicBezTo>
                    <a:pt x="506" y="42"/>
                    <a:pt x="508" y="41"/>
                    <a:pt x="510" y="41"/>
                  </a:cubicBezTo>
                  <a:cubicBezTo>
                    <a:pt x="513" y="40"/>
                    <a:pt x="516" y="39"/>
                    <a:pt x="519" y="38"/>
                  </a:cubicBezTo>
                  <a:cubicBezTo>
                    <a:pt x="522" y="38"/>
                    <a:pt x="524" y="37"/>
                    <a:pt x="526" y="37"/>
                  </a:cubicBezTo>
                  <a:cubicBezTo>
                    <a:pt x="529" y="36"/>
                    <a:pt x="531" y="35"/>
                    <a:pt x="534" y="35"/>
                  </a:cubicBezTo>
                  <a:cubicBezTo>
                    <a:pt x="537" y="34"/>
                    <a:pt x="539" y="34"/>
                    <a:pt x="541" y="33"/>
                  </a:cubicBezTo>
                  <a:cubicBezTo>
                    <a:pt x="544" y="32"/>
                    <a:pt x="546" y="32"/>
                    <a:pt x="549" y="31"/>
                  </a:cubicBezTo>
                  <a:cubicBezTo>
                    <a:pt x="551" y="30"/>
                    <a:pt x="554" y="30"/>
                    <a:pt x="556" y="29"/>
                  </a:cubicBezTo>
                  <a:cubicBezTo>
                    <a:pt x="559" y="29"/>
                    <a:pt x="561" y="28"/>
                    <a:pt x="563" y="27"/>
                  </a:cubicBezTo>
                  <a:cubicBezTo>
                    <a:pt x="564" y="27"/>
                    <a:pt x="565" y="27"/>
                    <a:pt x="566" y="27"/>
                  </a:cubicBezTo>
                  <a:cubicBezTo>
                    <a:pt x="568" y="26"/>
                    <a:pt x="570" y="26"/>
                    <a:pt x="571" y="25"/>
                  </a:cubicBezTo>
                  <a:cubicBezTo>
                    <a:pt x="573" y="25"/>
                    <a:pt x="575" y="25"/>
                    <a:pt x="577" y="24"/>
                  </a:cubicBezTo>
                  <a:cubicBezTo>
                    <a:pt x="581" y="23"/>
                    <a:pt x="584" y="23"/>
                    <a:pt x="587" y="22"/>
                  </a:cubicBezTo>
                  <a:cubicBezTo>
                    <a:pt x="589" y="22"/>
                    <a:pt x="590" y="21"/>
                    <a:pt x="592" y="21"/>
                  </a:cubicBezTo>
                  <a:cubicBezTo>
                    <a:pt x="596" y="20"/>
                    <a:pt x="599" y="19"/>
                    <a:pt x="603" y="18"/>
                  </a:cubicBezTo>
                  <a:cubicBezTo>
                    <a:pt x="604" y="18"/>
                    <a:pt x="605" y="18"/>
                    <a:pt x="606" y="18"/>
                  </a:cubicBezTo>
                  <a:cubicBezTo>
                    <a:pt x="608" y="18"/>
                    <a:pt x="609" y="17"/>
                    <a:pt x="611" y="17"/>
                  </a:cubicBezTo>
                  <a:cubicBezTo>
                    <a:pt x="637" y="10"/>
                    <a:pt x="664" y="5"/>
                    <a:pt x="690" y="0"/>
                  </a:cubicBezTo>
                  <a:cubicBezTo>
                    <a:pt x="680" y="1"/>
                    <a:pt x="671" y="3"/>
                    <a:pt x="661" y="5"/>
                  </a:cubicBezTo>
                  <a:cubicBezTo>
                    <a:pt x="636" y="9"/>
                    <a:pt x="612" y="13"/>
                    <a:pt x="587" y="19"/>
                  </a:cubicBezTo>
                  <a:cubicBezTo>
                    <a:pt x="585" y="19"/>
                    <a:pt x="583" y="20"/>
                    <a:pt x="580" y="20"/>
                  </a:cubicBezTo>
                  <a:cubicBezTo>
                    <a:pt x="579" y="21"/>
                    <a:pt x="578" y="21"/>
                    <a:pt x="577" y="21"/>
                  </a:cubicBezTo>
                  <a:cubicBezTo>
                    <a:pt x="574" y="22"/>
                    <a:pt x="571" y="22"/>
                    <a:pt x="567" y="23"/>
                  </a:cubicBezTo>
                  <a:cubicBezTo>
                    <a:pt x="567" y="23"/>
                    <a:pt x="566" y="24"/>
                    <a:pt x="565" y="24"/>
                  </a:cubicBezTo>
                  <a:cubicBezTo>
                    <a:pt x="564" y="24"/>
                    <a:pt x="564" y="24"/>
                    <a:pt x="563" y="24"/>
                  </a:cubicBezTo>
                  <a:cubicBezTo>
                    <a:pt x="560" y="25"/>
                    <a:pt x="557" y="26"/>
                    <a:pt x="555" y="26"/>
                  </a:cubicBezTo>
                  <a:cubicBezTo>
                    <a:pt x="553" y="27"/>
                    <a:pt x="551" y="27"/>
                    <a:pt x="549" y="28"/>
                  </a:cubicBezTo>
                  <a:cubicBezTo>
                    <a:pt x="546" y="29"/>
                    <a:pt x="544" y="29"/>
                    <a:pt x="541" y="30"/>
                  </a:cubicBezTo>
                  <a:cubicBezTo>
                    <a:pt x="539" y="30"/>
                    <a:pt x="537" y="31"/>
                    <a:pt x="534" y="32"/>
                  </a:cubicBezTo>
                  <a:cubicBezTo>
                    <a:pt x="532" y="32"/>
                    <a:pt x="530" y="33"/>
                    <a:pt x="528" y="33"/>
                  </a:cubicBezTo>
                  <a:cubicBezTo>
                    <a:pt x="525" y="34"/>
                    <a:pt x="522" y="35"/>
                    <a:pt x="519" y="35"/>
                  </a:cubicBezTo>
                  <a:cubicBezTo>
                    <a:pt x="517" y="36"/>
                    <a:pt x="515" y="36"/>
                    <a:pt x="513" y="37"/>
                  </a:cubicBezTo>
                  <a:cubicBezTo>
                    <a:pt x="510" y="38"/>
                    <a:pt x="507" y="38"/>
                    <a:pt x="504" y="39"/>
                  </a:cubicBezTo>
                  <a:cubicBezTo>
                    <a:pt x="502" y="40"/>
                    <a:pt x="500" y="40"/>
                    <a:pt x="499" y="41"/>
                  </a:cubicBezTo>
                  <a:cubicBezTo>
                    <a:pt x="495" y="41"/>
                    <a:pt x="492" y="42"/>
                    <a:pt x="489" y="43"/>
                  </a:cubicBezTo>
                  <a:cubicBezTo>
                    <a:pt x="487" y="44"/>
                    <a:pt x="486" y="44"/>
                    <a:pt x="484" y="45"/>
                  </a:cubicBezTo>
                  <a:cubicBezTo>
                    <a:pt x="480" y="45"/>
                    <a:pt x="477" y="46"/>
                    <a:pt x="474" y="47"/>
                  </a:cubicBezTo>
                  <a:cubicBezTo>
                    <a:pt x="472" y="48"/>
                    <a:pt x="471" y="48"/>
                    <a:pt x="469" y="49"/>
                  </a:cubicBezTo>
                  <a:cubicBezTo>
                    <a:pt x="465" y="50"/>
                    <a:pt x="462" y="51"/>
                    <a:pt x="458" y="51"/>
                  </a:cubicBezTo>
                  <a:cubicBezTo>
                    <a:pt x="457" y="52"/>
                    <a:pt x="455" y="52"/>
                    <a:pt x="454" y="53"/>
                  </a:cubicBezTo>
                  <a:cubicBezTo>
                    <a:pt x="450" y="54"/>
                    <a:pt x="446" y="55"/>
                    <a:pt x="443" y="56"/>
                  </a:cubicBezTo>
                  <a:cubicBezTo>
                    <a:pt x="441" y="56"/>
                    <a:pt x="440" y="57"/>
                    <a:pt x="438" y="57"/>
                  </a:cubicBezTo>
                  <a:cubicBezTo>
                    <a:pt x="386" y="72"/>
                    <a:pt x="333" y="87"/>
                    <a:pt x="282" y="99"/>
                  </a:cubicBezTo>
                  <a:cubicBezTo>
                    <a:pt x="188" y="123"/>
                    <a:pt x="95" y="146"/>
                    <a:pt x="0" y="167"/>
                  </a:cubicBezTo>
                  <a:cubicBezTo>
                    <a:pt x="13" y="167"/>
                    <a:pt x="13" y="167"/>
                    <a:pt x="13" y="167"/>
                  </a:cubicBezTo>
                  <a:cubicBezTo>
                    <a:pt x="104" y="147"/>
                    <a:pt x="194" y="124"/>
                    <a:pt x="283" y="102"/>
                  </a:cubicBezTo>
                  <a:cubicBezTo>
                    <a:pt x="336" y="89"/>
                    <a:pt x="389" y="74"/>
                    <a:pt x="442" y="5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86" name="Freeform 380"/>
            <p:cNvSpPr>
              <a:spLocks/>
            </p:cNvSpPr>
            <p:nvPr userDrawn="1"/>
          </p:nvSpPr>
          <p:spPr bwMode="auto">
            <a:xfrm>
              <a:off x="6072188" y="5457825"/>
              <a:ext cx="468313" cy="98425"/>
            </a:xfrm>
            <a:custGeom>
              <a:avLst/>
              <a:gdLst>
                <a:gd name="T0" fmla="*/ 0 w 173"/>
                <a:gd name="T1" fmla="*/ 0 h 36"/>
                <a:gd name="T2" fmla="*/ 8 w 173"/>
                <a:gd name="T3" fmla="*/ 5 h 36"/>
                <a:gd name="T4" fmla="*/ 87 w 173"/>
                <a:gd name="T5" fmla="*/ 21 h 36"/>
                <a:gd name="T6" fmla="*/ 159 w 173"/>
                <a:gd name="T7" fmla="*/ 36 h 36"/>
                <a:gd name="T8" fmla="*/ 173 w 173"/>
                <a:gd name="T9" fmla="*/ 36 h 36"/>
                <a:gd name="T10" fmla="*/ 88 w 173"/>
                <a:gd name="T11" fmla="*/ 18 h 36"/>
                <a:gd name="T12" fmla="*/ 0 w 173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36">
                  <a:moveTo>
                    <a:pt x="0" y="0"/>
                  </a:moveTo>
                  <a:cubicBezTo>
                    <a:pt x="3" y="2"/>
                    <a:pt x="6" y="3"/>
                    <a:pt x="8" y="5"/>
                  </a:cubicBezTo>
                  <a:cubicBezTo>
                    <a:pt x="34" y="10"/>
                    <a:pt x="60" y="15"/>
                    <a:pt x="87" y="21"/>
                  </a:cubicBezTo>
                  <a:cubicBezTo>
                    <a:pt x="109" y="26"/>
                    <a:pt x="133" y="31"/>
                    <a:pt x="159" y="36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43" y="30"/>
                    <a:pt x="114" y="24"/>
                    <a:pt x="88" y="18"/>
                  </a:cubicBezTo>
                  <a:cubicBezTo>
                    <a:pt x="57" y="11"/>
                    <a:pt x="29" y="6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87" name="Freeform 381"/>
            <p:cNvSpPr>
              <a:spLocks/>
            </p:cNvSpPr>
            <p:nvPr userDrawn="1"/>
          </p:nvSpPr>
          <p:spPr bwMode="auto">
            <a:xfrm>
              <a:off x="7997825" y="5492750"/>
              <a:ext cx="593725" cy="63500"/>
            </a:xfrm>
            <a:custGeom>
              <a:avLst/>
              <a:gdLst>
                <a:gd name="T0" fmla="*/ 112 w 219"/>
                <a:gd name="T1" fmla="*/ 13 h 23"/>
                <a:gd name="T2" fmla="*/ 0 w 219"/>
                <a:gd name="T3" fmla="*/ 23 h 23"/>
                <a:gd name="T4" fmla="*/ 34 w 219"/>
                <a:gd name="T5" fmla="*/ 23 h 23"/>
                <a:gd name="T6" fmla="*/ 113 w 219"/>
                <a:gd name="T7" fmla="*/ 16 h 23"/>
                <a:gd name="T8" fmla="*/ 155 w 219"/>
                <a:gd name="T9" fmla="*/ 10 h 23"/>
                <a:gd name="T10" fmla="*/ 205 w 219"/>
                <a:gd name="T11" fmla="*/ 5 h 23"/>
                <a:gd name="T12" fmla="*/ 213 w 219"/>
                <a:gd name="T13" fmla="*/ 3 h 23"/>
                <a:gd name="T14" fmla="*/ 219 w 219"/>
                <a:gd name="T15" fmla="*/ 0 h 23"/>
                <a:gd name="T16" fmla="*/ 154 w 219"/>
                <a:gd name="T17" fmla="*/ 8 h 23"/>
                <a:gd name="T18" fmla="*/ 112 w 219"/>
                <a:gd name="T19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">
                  <a:moveTo>
                    <a:pt x="112" y="13"/>
                  </a:moveTo>
                  <a:cubicBezTo>
                    <a:pt x="78" y="16"/>
                    <a:pt x="40" y="20"/>
                    <a:pt x="0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61" y="21"/>
                    <a:pt x="88" y="18"/>
                    <a:pt x="113" y="16"/>
                  </a:cubicBezTo>
                  <a:cubicBezTo>
                    <a:pt x="127" y="14"/>
                    <a:pt x="142" y="12"/>
                    <a:pt x="155" y="10"/>
                  </a:cubicBezTo>
                  <a:cubicBezTo>
                    <a:pt x="171" y="8"/>
                    <a:pt x="188" y="6"/>
                    <a:pt x="205" y="5"/>
                  </a:cubicBezTo>
                  <a:cubicBezTo>
                    <a:pt x="208" y="4"/>
                    <a:pt x="210" y="4"/>
                    <a:pt x="213" y="3"/>
                  </a:cubicBezTo>
                  <a:cubicBezTo>
                    <a:pt x="215" y="2"/>
                    <a:pt x="217" y="1"/>
                    <a:pt x="219" y="0"/>
                  </a:cubicBezTo>
                  <a:cubicBezTo>
                    <a:pt x="197" y="3"/>
                    <a:pt x="176" y="5"/>
                    <a:pt x="154" y="8"/>
                  </a:cubicBezTo>
                  <a:cubicBezTo>
                    <a:pt x="141" y="9"/>
                    <a:pt x="127" y="11"/>
                    <a:pt x="112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88" name="Freeform 382"/>
            <p:cNvSpPr>
              <a:spLocks/>
            </p:cNvSpPr>
            <p:nvPr userDrawn="1"/>
          </p:nvSpPr>
          <p:spPr bwMode="auto">
            <a:xfrm>
              <a:off x="2138362" y="5089525"/>
              <a:ext cx="1744663" cy="466725"/>
            </a:xfrm>
            <a:custGeom>
              <a:avLst/>
              <a:gdLst>
                <a:gd name="T0" fmla="*/ 380 w 644"/>
                <a:gd name="T1" fmla="*/ 69 h 171"/>
                <a:gd name="T2" fmla="*/ 384 w 644"/>
                <a:gd name="T3" fmla="*/ 68 h 171"/>
                <a:gd name="T4" fmla="*/ 396 w 644"/>
                <a:gd name="T5" fmla="*/ 64 h 171"/>
                <a:gd name="T6" fmla="*/ 401 w 644"/>
                <a:gd name="T7" fmla="*/ 63 h 171"/>
                <a:gd name="T8" fmla="*/ 412 w 644"/>
                <a:gd name="T9" fmla="*/ 59 h 171"/>
                <a:gd name="T10" fmla="*/ 416 w 644"/>
                <a:gd name="T11" fmla="*/ 58 h 171"/>
                <a:gd name="T12" fmla="*/ 427 w 644"/>
                <a:gd name="T13" fmla="*/ 54 h 171"/>
                <a:gd name="T14" fmla="*/ 432 w 644"/>
                <a:gd name="T15" fmla="*/ 53 h 171"/>
                <a:gd name="T16" fmla="*/ 443 w 644"/>
                <a:gd name="T17" fmla="*/ 50 h 171"/>
                <a:gd name="T18" fmla="*/ 448 w 644"/>
                <a:gd name="T19" fmla="*/ 48 h 171"/>
                <a:gd name="T20" fmla="*/ 458 w 644"/>
                <a:gd name="T21" fmla="*/ 46 h 171"/>
                <a:gd name="T22" fmla="*/ 464 w 644"/>
                <a:gd name="T23" fmla="*/ 44 h 171"/>
                <a:gd name="T24" fmla="*/ 473 w 644"/>
                <a:gd name="T25" fmla="*/ 41 h 171"/>
                <a:gd name="T26" fmla="*/ 480 w 644"/>
                <a:gd name="T27" fmla="*/ 40 h 171"/>
                <a:gd name="T28" fmla="*/ 488 w 644"/>
                <a:gd name="T29" fmla="*/ 37 h 171"/>
                <a:gd name="T30" fmla="*/ 495 w 644"/>
                <a:gd name="T31" fmla="*/ 35 h 171"/>
                <a:gd name="T32" fmla="*/ 503 w 644"/>
                <a:gd name="T33" fmla="*/ 33 h 171"/>
                <a:gd name="T34" fmla="*/ 508 w 644"/>
                <a:gd name="T35" fmla="*/ 32 h 171"/>
                <a:gd name="T36" fmla="*/ 510 w 644"/>
                <a:gd name="T37" fmla="*/ 31 h 171"/>
                <a:gd name="T38" fmla="*/ 517 w 644"/>
                <a:gd name="T39" fmla="*/ 29 h 171"/>
                <a:gd name="T40" fmla="*/ 526 w 644"/>
                <a:gd name="T41" fmla="*/ 27 h 171"/>
                <a:gd name="T42" fmla="*/ 532 w 644"/>
                <a:gd name="T43" fmla="*/ 26 h 171"/>
                <a:gd name="T44" fmla="*/ 541 w 644"/>
                <a:gd name="T45" fmla="*/ 23 h 171"/>
                <a:gd name="T46" fmla="*/ 546 w 644"/>
                <a:gd name="T47" fmla="*/ 22 h 171"/>
                <a:gd name="T48" fmla="*/ 557 w 644"/>
                <a:gd name="T49" fmla="*/ 19 h 171"/>
                <a:gd name="T50" fmla="*/ 560 w 644"/>
                <a:gd name="T51" fmla="*/ 19 h 171"/>
                <a:gd name="T52" fmla="*/ 564 w 644"/>
                <a:gd name="T53" fmla="*/ 18 h 171"/>
                <a:gd name="T54" fmla="*/ 644 w 644"/>
                <a:gd name="T55" fmla="*/ 0 h 171"/>
                <a:gd name="T56" fmla="*/ 617 w 644"/>
                <a:gd name="T57" fmla="*/ 4 h 171"/>
                <a:gd name="T58" fmla="*/ 538 w 644"/>
                <a:gd name="T59" fmla="*/ 21 h 171"/>
                <a:gd name="T60" fmla="*/ 534 w 644"/>
                <a:gd name="T61" fmla="*/ 22 h 171"/>
                <a:gd name="T62" fmla="*/ 531 w 644"/>
                <a:gd name="T63" fmla="*/ 22 h 171"/>
                <a:gd name="T64" fmla="*/ 521 w 644"/>
                <a:gd name="T65" fmla="*/ 25 h 171"/>
                <a:gd name="T66" fmla="*/ 517 w 644"/>
                <a:gd name="T67" fmla="*/ 26 h 171"/>
                <a:gd name="T68" fmla="*/ 508 w 644"/>
                <a:gd name="T69" fmla="*/ 28 h 171"/>
                <a:gd name="T70" fmla="*/ 506 w 644"/>
                <a:gd name="T71" fmla="*/ 29 h 171"/>
                <a:gd name="T72" fmla="*/ 502 w 644"/>
                <a:gd name="T73" fmla="*/ 30 h 171"/>
                <a:gd name="T74" fmla="*/ 495 w 644"/>
                <a:gd name="T75" fmla="*/ 32 h 171"/>
                <a:gd name="T76" fmla="*/ 488 w 644"/>
                <a:gd name="T77" fmla="*/ 34 h 171"/>
                <a:gd name="T78" fmla="*/ 481 w 644"/>
                <a:gd name="T79" fmla="*/ 36 h 171"/>
                <a:gd name="T80" fmla="*/ 473 w 644"/>
                <a:gd name="T81" fmla="*/ 38 h 171"/>
                <a:gd name="T82" fmla="*/ 467 w 644"/>
                <a:gd name="T83" fmla="*/ 40 h 171"/>
                <a:gd name="T84" fmla="*/ 458 w 644"/>
                <a:gd name="T85" fmla="*/ 42 h 171"/>
                <a:gd name="T86" fmla="*/ 452 w 644"/>
                <a:gd name="T87" fmla="*/ 44 h 171"/>
                <a:gd name="T88" fmla="*/ 443 w 644"/>
                <a:gd name="T89" fmla="*/ 47 h 171"/>
                <a:gd name="T90" fmla="*/ 437 w 644"/>
                <a:gd name="T91" fmla="*/ 48 h 171"/>
                <a:gd name="T92" fmla="*/ 427 w 644"/>
                <a:gd name="T93" fmla="*/ 51 h 171"/>
                <a:gd name="T94" fmla="*/ 422 w 644"/>
                <a:gd name="T95" fmla="*/ 53 h 171"/>
                <a:gd name="T96" fmla="*/ 412 w 644"/>
                <a:gd name="T97" fmla="*/ 56 h 171"/>
                <a:gd name="T98" fmla="*/ 407 w 644"/>
                <a:gd name="T99" fmla="*/ 57 h 171"/>
                <a:gd name="T100" fmla="*/ 396 w 644"/>
                <a:gd name="T101" fmla="*/ 61 h 171"/>
                <a:gd name="T102" fmla="*/ 392 w 644"/>
                <a:gd name="T103" fmla="*/ 62 h 171"/>
                <a:gd name="T104" fmla="*/ 380 w 644"/>
                <a:gd name="T105" fmla="*/ 65 h 171"/>
                <a:gd name="T106" fmla="*/ 376 w 644"/>
                <a:gd name="T107" fmla="*/ 67 h 171"/>
                <a:gd name="T108" fmla="*/ 219 w 644"/>
                <a:gd name="T109" fmla="*/ 113 h 171"/>
                <a:gd name="T110" fmla="*/ 0 w 644"/>
                <a:gd name="T111" fmla="*/ 171 h 171"/>
                <a:gd name="T112" fmla="*/ 13 w 644"/>
                <a:gd name="T113" fmla="*/ 171 h 171"/>
                <a:gd name="T114" fmla="*/ 220 w 644"/>
                <a:gd name="T115" fmla="*/ 116 h 171"/>
                <a:gd name="T116" fmla="*/ 380 w 644"/>
                <a:gd name="T117" fmla="*/ 6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44" h="171">
                  <a:moveTo>
                    <a:pt x="380" y="69"/>
                  </a:moveTo>
                  <a:cubicBezTo>
                    <a:pt x="382" y="68"/>
                    <a:pt x="383" y="68"/>
                    <a:pt x="384" y="68"/>
                  </a:cubicBezTo>
                  <a:cubicBezTo>
                    <a:pt x="388" y="66"/>
                    <a:pt x="392" y="65"/>
                    <a:pt x="396" y="64"/>
                  </a:cubicBezTo>
                  <a:cubicBezTo>
                    <a:pt x="398" y="64"/>
                    <a:pt x="399" y="63"/>
                    <a:pt x="401" y="63"/>
                  </a:cubicBezTo>
                  <a:cubicBezTo>
                    <a:pt x="404" y="61"/>
                    <a:pt x="408" y="60"/>
                    <a:pt x="412" y="59"/>
                  </a:cubicBezTo>
                  <a:cubicBezTo>
                    <a:pt x="413" y="59"/>
                    <a:pt x="415" y="58"/>
                    <a:pt x="416" y="58"/>
                  </a:cubicBezTo>
                  <a:cubicBezTo>
                    <a:pt x="420" y="57"/>
                    <a:pt x="424" y="56"/>
                    <a:pt x="427" y="54"/>
                  </a:cubicBezTo>
                  <a:cubicBezTo>
                    <a:pt x="429" y="54"/>
                    <a:pt x="431" y="53"/>
                    <a:pt x="432" y="53"/>
                  </a:cubicBezTo>
                  <a:cubicBezTo>
                    <a:pt x="436" y="52"/>
                    <a:pt x="439" y="51"/>
                    <a:pt x="443" y="50"/>
                  </a:cubicBezTo>
                  <a:cubicBezTo>
                    <a:pt x="445" y="49"/>
                    <a:pt x="446" y="49"/>
                    <a:pt x="448" y="48"/>
                  </a:cubicBezTo>
                  <a:cubicBezTo>
                    <a:pt x="451" y="47"/>
                    <a:pt x="455" y="47"/>
                    <a:pt x="458" y="46"/>
                  </a:cubicBezTo>
                  <a:cubicBezTo>
                    <a:pt x="460" y="45"/>
                    <a:pt x="462" y="45"/>
                    <a:pt x="464" y="44"/>
                  </a:cubicBezTo>
                  <a:cubicBezTo>
                    <a:pt x="467" y="43"/>
                    <a:pt x="470" y="42"/>
                    <a:pt x="473" y="41"/>
                  </a:cubicBezTo>
                  <a:cubicBezTo>
                    <a:pt x="476" y="41"/>
                    <a:pt x="478" y="40"/>
                    <a:pt x="480" y="40"/>
                  </a:cubicBezTo>
                  <a:cubicBezTo>
                    <a:pt x="482" y="39"/>
                    <a:pt x="485" y="38"/>
                    <a:pt x="488" y="37"/>
                  </a:cubicBezTo>
                  <a:cubicBezTo>
                    <a:pt x="491" y="36"/>
                    <a:pt x="493" y="36"/>
                    <a:pt x="495" y="35"/>
                  </a:cubicBezTo>
                  <a:cubicBezTo>
                    <a:pt x="498" y="35"/>
                    <a:pt x="500" y="34"/>
                    <a:pt x="503" y="33"/>
                  </a:cubicBezTo>
                  <a:cubicBezTo>
                    <a:pt x="504" y="33"/>
                    <a:pt x="506" y="32"/>
                    <a:pt x="508" y="32"/>
                  </a:cubicBezTo>
                  <a:cubicBezTo>
                    <a:pt x="508" y="31"/>
                    <a:pt x="509" y="31"/>
                    <a:pt x="510" y="31"/>
                  </a:cubicBezTo>
                  <a:cubicBezTo>
                    <a:pt x="512" y="30"/>
                    <a:pt x="515" y="30"/>
                    <a:pt x="517" y="29"/>
                  </a:cubicBezTo>
                  <a:cubicBezTo>
                    <a:pt x="520" y="29"/>
                    <a:pt x="523" y="28"/>
                    <a:pt x="526" y="27"/>
                  </a:cubicBezTo>
                  <a:cubicBezTo>
                    <a:pt x="528" y="27"/>
                    <a:pt x="530" y="26"/>
                    <a:pt x="532" y="26"/>
                  </a:cubicBezTo>
                  <a:cubicBezTo>
                    <a:pt x="535" y="25"/>
                    <a:pt x="538" y="24"/>
                    <a:pt x="541" y="23"/>
                  </a:cubicBezTo>
                  <a:cubicBezTo>
                    <a:pt x="543" y="23"/>
                    <a:pt x="544" y="22"/>
                    <a:pt x="546" y="22"/>
                  </a:cubicBezTo>
                  <a:cubicBezTo>
                    <a:pt x="550" y="21"/>
                    <a:pt x="554" y="20"/>
                    <a:pt x="557" y="19"/>
                  </a:cubicBezTo>
                  <a:cubicBezTo>
                    <a:pt x="558" y="19"/>
                    <a:pt x="559" y="19"/>
                    <a:pt x="560" y="19"/>
                  </a:cubicBezTo>
                  <a:cubicBezTo>
                    <a:pt x="562" y="18"/>
                    <a:pt x="563" y="18"/>
                    <a:pt x="564" y="18"/>
                  </a:cubicBezTo>
                  <a:cubicBezTo>
                    <a:pt x="591" y="11"/>
                    <a:pt x="617" y="5"/>
                    <a:pt x="644" y="0"/>
                  </a:cubicBezTo>
                  <a:cubicBezTo>
                    <a:pt x="635" y="1"/>
                    <a:pt x="626" y="2"/>
                    <a:pt x="617" y="4"/>
                  </a:cubicBezTo>
                  <a:cubicBezTo>
                    <a:pt x="591" y="9"/>
                    <a:pt x="564" y="14"/>
                    <a:pt x="538" y="21"/>
                  </a:cubicBezTo>
                  <a:cubicBezTo>
                    <a:pt x="537" y="21"/>
                    <a:pt x="535" y="22"/>
                    <a:pt x="534" y="22"/>
                  </a:cubicBezTo>
                  <a:cubicBezTo>
                    <a:pt x="533" y="22"/>
                    <a:pt x="532" y="22"/>
                    <a:pt x="531" y="22"/>
                  </a:cubicBezTo>
                  <a:cubicBezTo>
                    <a:pt x="528" y="23"/>
                    <a:pt x="525" y="24"/>
                    <a:pt x="521" y="25"/>
                  </a:cubicBezTo>
                  <a:cubicBezTo>
                    <a:pt x="520" y="25"/>
                    <a:pt x="518" y="26"/>
                    <a:pt x="517" y="26"/>
                  </a:cubicBezTo>
                  <a:cubicBezTo>
                    <a:pt x="514" y="27"/>
                    <a:pt x="511" y="28"/>
                    <a:pt x="508" y="28"/>
                  </a:cubicBezTo>
                  <a:cubicBezTo>
                    <a:pt x="507" y="29"/>
                    <a:pt x="507" y="29"/>
                    <a:pt x="506" y="29"/>
                  </a:cubicBezTo>
                  <a:cubicBezTo>
                    <a:pt x="505" y="29"/>
                    <a:pt x="504" y="30"/>
                    <a:pt x="502" y="30"/>
                  </a:cubicBezTo>
                  <a:cubicBezTo>
                    <a:pt x="500" y="31"/>
                    <a:pt x="497" y="31"/>
                    <a:pt x="495" y="32"/>
                  </a:cubicBezTo>
                  <a:cubicBezTo>
                    <a:pt x="492" y="33"/>
                    <a:pt x="490" y="33"/>
                    <a:pt x="488" y="34"/>
                  </a:cubicBezTo>
                  <a:cubicBezTo>
                    <a:pt x="486" y="35"/>
                    <a:pt x="483" y="35"/>
                    <a:pt x="481" y="36"/>
                  </a:cubicBezTo>
                  <a:cubicBezTo>
                    <a:pt x="478" y="37"/>
                    <a:pt x="476" y="37"/>
                    <a:pt x="473" y="38"/>
                  </a:cubicBezTo>
                  <a:cubicBezTo>
                    <a:pt x="471" y="39"/>
                    <a:pt x="469" y="39"/>
                    <a:pt x="467" y="40"/>
                  </a:cubicBezTo>
                  <a:cubicBezTo>
                    <a:pt x="464" y="41"/>
                    <a:pt x="461" y="41"/>
                    <a:pt x="458" y="42"/>
                  </a:cubicBezTo>
                  <a:cubicBezTo>
                    <a:pt x="456" y="43"/>
                    <a:pt x="454" y="43"/>
                    <a:pt x="452" y="44"/>
                  </a:cubicBezTo>
                  <a:cubicBezTo>
                    <a:pt x="449" y="45"/>
                    <a:pt x="446" y="46"/>
                    <a:pt x="443" y="47"/>
                  </a:cubicBezTo>
                  <a:cubicBezTo>
                    <a:pt x="441" y="47"/>
                    <a:pt x="439" y="48"/>
                    <a:pt x="437" y="48"/>
                  </a:cubicBezTo>
                  <a:cubicBezTo>
                    <a:pt x="434" y="49"/>
                    <a:pt x="431" y="50"/>
                    <a:pt x="427" y="51"/>
                  </a:cubicBezTo>
                  <a:cubicBezTo>
                    <a:pt x="426" y="52"/>
                    <a:pt x="424" y="52"/>
                    <a:pt x="422" y="53"/>
                  </a:cubicBezTo>
                  <a:cubicBezTo>
                    <a:pt x="419" y="54"/>
                    <a:pt x="415" y="55"/>
                    <a:pt x="412" y="56"/>
                  </a:cubicBezTo>
                  <a:cubicBezTo>
                    <a:pt x="410" y="56"/>
                    <a:pt x="409" y="57"/>
                    <a:pt x="407" y="57"/>
                  </a:cubicBezTo>
                  <a:cubicBezTo>
                    <a:pt x="404" y="58"/>
                    <a:pt x="400" y="59"/>
                    <a:pt x="396" y="61"/>
                  </a:cubicBezTo>
                  <a:cubicBezTo>
                    <a:pt x="395" y="61"/>
                    <a:pt x="393" y="62"/>
                    <a:pt x="392" y="62"/>
                  </a:cubicBezTo>
                  <a:cubicBezTo>
                    <a:pt x="388" y="63"/>
                    <a:pt x="384" y="64"/>
                    <a:pt x="380" y="65"/>
                  </a:cubicBezTo>
                  <a:cubicBezTo>
                    <a:pt x="379" y="66"/>
                    <a:pt x="378" y="66"/>
                    <a:pt x="376" y="67"/>
                  </a:cubicBezTo>
                  <a:cubicBezTo>
                    <a:pt x="323" y="83"/>
                    <a:pt x="271" y="99"/>
                    <a:pt x="219" y="113"/>
                  </a:cubicBezTo>
                  <a:cubicBezTo>
                    <a:pt x="146" y="133"/>
                    <a:pt x="74" y="153"/>
                    <a:pt x="0" y="171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82" y="154"/>
                    <a:pt x="151" y="135"/>
                    <a:pt x="220" y="116"/>
                  </a:cubicBezTo>
                  <a:cubicBezTo>
                    <a:pt x="273" y="102"/>
                    <a:pt x="326" y="85"/>
                    <a:pt x="380" y="6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89" name="Freeform 383"/>
            <p:cNvSpPr>
              <a:spLocks/>
            </p:cNvSpPr>
            <p:nvPr userDrawn="1"/>
          </p:nvSpPr>
          <p:spPr bwMode="auto">
            <a:xfrm>
              <a:off x="6045200" y="5453063"/>
              <a:ext cx="12700" cy="4763"/>
            </a:xfrm>
            <a:custGeom>
              <a:avLst/>
              <a:gdLst>
                <a:gd name="T0" fmla="*/ 5 w 5"/>
                <a:gd name="T1" fmla="*/ 2 h 2"/>
                <a:gd name="T2" fmla="*/ 1 w 5"/>
                <a:gd name="T3" fmla="*/ 0 h 2"/>
                <a:gd name="T4" fmla="*/ 0 w 5"/>
                <a:gd name="T5" fmla="*/ 0 h 2"/>
                <a:gd name="T6" fmla="*/ 5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cubicBezTo>
                    <a:pt x="4" y="2"/>
                    <a:pt x="2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2" y="1"/>
                    <a:pt x="3" y="2"/>
                    <a:pt x="5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90" name="Freeform 384"/>
            <p:cNvSpPr>
              <a:spLocks/>
            </p:cNvSpPr>
            <p:nvPr userDrawn="1"/>
          </p:nvSpPr>
          <p:spPr bwMode="auto">
            <a:xfrm>
              <a:off x="4017962" y="5059363"/>
              <a:ext cx="1939925" cy="382588"/>
            </a:xfrm>
            <a:custGeom>
              <a:avLst/>
              <a:gdLst>
                <a:gd name="T0" fmla="*/ 462 w 716"/>
                <a:gd name="T1" fmla="*/ 73 h 140"/>
                <a:gd name="T2" fmla="*/ 535 w 716"/>
                <a:gd name="T3" fmla="*/ 94 h 140"/>
                <a:gd name="T4" fmla="*/ 545 w 716"/>
                <a:gd name="T5" fmla="*/ 97 h 140"/>
                <a:gd name="T6" fmla="*/ 555 w 716"/>
                <a:gd name="T7" fmla="*/ 100 h 140"/>
                <a:gd name="T8" fmla="*/ 565 w 716"/>
                <a:gd name="T9" fmla="*/ 102 h 140"/>
                <a:gd name="T10" fmla="*/ 576 w 716"/>
                <a:gd name="T11" fmla="*/ 105 h 140"/>
                <a:gd name="T12" fmla="*/ 586 w 716"/>
                <a:gd name="T13" fmla="*/ 108 h 140"/>
                <a:gd name="T14" fmla="*/ 596 w 716"/>
                <a:gd name="T15" fmla="*/ 111 h 140"/>
                <a:gd name="T16" fmla="*/ 606 w 716"/>
                <a:gd name="T17" fmla="*/ 113 h 140"/>
                <a:gd name="T18" fmla="*/ 616 w 716"/>
                <a:gd name="T19" fmla="*/ 116 h 140"/>
                <a:gd name="T20" fmla="*/ 626 w 716"/>
                <a:gd name="T21" fmla="*/ 119 h 140"/>
                <a:gd name="T22" fmla="*/ 636 w 716"/>
                <a:gd name="T23" fmla="*/ 121 h 140"/>
                <a:gd name="T24" fmla="*/ 646 w 716"/>
                <a:gd name="T25" fmla="*/ 124 h 140"/>
                <a:gd name="T26" fmla="*/ 653 w 716"/>
                <a:gd name="T27" fmla="*/ 126 h 140"/>
                <a:gd name="T28" fmla="*/ 696 w 716"/>
                <a:gd name="T29" fmla="*/ 136 h 140"/>
                <a:gd name="T30" fmla="*/ 673 w 716"/>
                <a:gd name="T31" fmla="*/ 127 h 140"/>
                <a:gd name="T32" fmla="*/ 664 w 716"/>
                <a:gd name="T33" fmla="*/ 125 h 140"/>
                <a:gd name="T34" fmla="*/ 656 w 716"/>
                <a:gd name="T35" fmla="*/ 123 h 140"/>
                <a:gd name="T36" fmla="*/ 646 w 716"/>
                <a:gd name="T37" fmla="*/ 121 h 140"/>
                <a:gd name="T38" fmla="*/ 636 w 716"/>
                <a:gd name="T39" fmla="*/ 118 h 140"/>
                <a:gd name="T40" fmla="*/ 626 w 716"/>
                <a:gd name="T41" fmla="*/ 116 h 140"/>
                <a:gd name="T42" fmla="*/ 615 w 716"/>
                <a:gd name="T43" fmla="*/ 113 h 140"/>
                <a:gd name="T44" fmla="*/ 605 w 716"/>
                <a:gd name="T45" fmla="*/ 110 h 140"/>
                <a:gd name="T46" fmla="*/ 595 w 716"/>
                <a:gd name="T47" fmla="*/ 107 h 140"/>
                <a:gd name="T48" fmla="*/ 585 w 716"/>
                <a:gd name="T49" fmla="*/ 105 h 140"/>
                <a:gd name="T50" fmla="*/ 575 w 716"/>
                <a:gd name="T51" fmla="*/ 102 h 140"/>
                <a:gd name="T52" fmla="*/ 565 w 716"/>
                <a:gd name="T53" fmla="*/ 99 h 140"/>
                <a:gd name="T54" fmla="*/ 555 w 716"/>
                <a:gd name="T55" fmla="*/ 96 h 140"/>
                <a:gd name="T56" fmla="*/ 545 w 716"/>
                <a:gd name="T57" fmla="*/ 93 h 140"/>
                <a:gd name="T58" fmla="*/ 534 w 716"/>
                <a:gd name="T59" fmla="*/ 90 h 140"/>
                <a:gd name="T60" fmla="*/ 221 w 716"/>
                <a:gd name="T61" fmla="*/ 12 h 140"/>
                <a:gd name="T62" fmla="*/ 20 w 716"/>
                <a:gd name="T63" fmla="*/ 2 h 140"/>
                <a:gd name="T64" fmla="*/ 0 w 716"/>
                <a:gd name="T65" fmla="*/ 7 h 140"/>
                <a:gd name="T66" fmla="*/ 220 w 716"/>
                <a:gd name="T67" fmla="*/ 1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6" h="140">
                  <a:moveTo>
                    <a:pt x="220" y="15"/>
                  </a:moveTo>
                  <a:cubicBezTo>
                    <a:pt x="307" y="31"/>
                    <a:pt x="386" y="52"/>
                    <a:pt x="462" y="73"/>
                  </a:cubicBezTo>
                  <a:cubicBezTo>
                    <a:pt x="485" y="80"/>
                    <a:pt x="508" y="86"/>
                    <a:pt x="531" y="93"/>
                  </a:cubicBezTo>
                  <a:cubicBezTo>
                    <a:pt x="533" y="93"/>
                    <a:pt x="534" y="93"/>
                    <a:pt x="535" y="94"/>
                  </a:cubicBezTo>
                  <a:cubicBezTo>
                    <a:pt x="537" y="94"/>
                    <a:pt x="539" y="95"/>
                    <a:pt x="541" y="96"/>
                  </a:cubicBezTo>
                  <a:cubicBezTo>
                    <a:pt x="543" y="96"/>
                    <a:pt x="544" y="96"/>
                    <a:pt x="545" y="97"/>
                  </a:cubicBezTo>
                  <a:cubicBezTo>
                    <a:pt x="547" y="97"/>
                    <a:pt x="549" y="98"/>
                    <a:pt x="551" y="98"/>
                  </a:cubicBezTo>
                  <a:cubicBezTo>
                    <a:pt x="553" y="99"/>
                    <a:pt x="554" y="99"/>
                    <a:pt x="555" y="100"/>
                  </a:cubicBezTo>
                  <a:cubicBezTo>
                    <a:pt x="557" y="100"/>
                    <a:pt x="559" y="101"/>
                    <a:pt x="561" y="101"/>
                  </a:cubicBezTo>
                  <a:cubicBezTo>
                    <a:pt x="563" y="102"/>
                    <a:pt x="564" y="102"/>
                    <a:pt x="565" y="102"/>
                  </a:cubicBezTo>
                  <a:cubicBezTo>
                    <a:pt x="567" y="103"/>
                    <a:pt x="569" y="103"/>
                    <a:pt x="571" y="104"/>
                  </a:cubicBezTo>
                  <a:cubicBezTo>
                    <a:pt x="573" y="104"/>
                    <a:pt x="574" y="105"/>
                    <a:pt x="576" y="105"/>
                  </a:cubicBezTo>
                  <a:cubicBezTo>
                    <a:pt x="577" y="106"/>
                    <a:pt x="579" y="106"/>
                    <a:pt x="581" y="107"/>
                  </a:cubicBezTo>
                  <a:cubicBezTo>
                    <a:pt x="583" y="107"/>
                    <a:pt x="584" y="108"/>
                    <a:pt x="586" y="108"/>
                  </a:cubicBezTo>
                  <a:cubicBezTo>
                    <a:pt x="587" y="108"/>
                    <a:pt x="589" y="109"/>
                    <a:pt x="591" y="109"/>
                  </a:cubicBezTo>
                  <a:cubicBezTo>
                    <a:pt x="593" y="110"/>
                    <a:pt x="594" y="110"/>
                    <a:pt x="596" y="111"/>
                  </a:cubicBezTo>
                  <a:cubicBezTo>
                    <a:pt x="597" y="111"/>
                    <a:pt x="599" y="112"/>
                    <a:pt x="601" y="112"/>
                  </a:cubicBezTo>
                  <a:cubicBezTo>
                    <a:pt x="602" y="113"/>
                    <a:pt x="604" y="113"/>
                    <a:pt x="606" y="113"/>
                  </a:cubicBezTo>
                  <a:cubicBezTo>
                    <a:pt x="607" y="114"/>
                    <a:pt x="609" y="114"/>
                    <a:pt x="610" y="115"/>
                  </a:cubicBezTo>
                  <a:cubicBezTo>
                    <a:pt x="612" y="115"/>
                    <a:pt x="614" y="116"/>
                    <a:pt x="616" y="116"/>
                  </a:cubicBezTo>
                  <a:cubicBezTo>
                    <a:pt x="617" y="116"/>
                    <a:pt x="618" y="117"/>
                    <a:pt x="620" y="117"/>
                  </a:cubicBezTo>
                  <a:cubicBezTo>
                    <a:pt x="622" y="118"/>
                    <a:pt x="624" y="118"/>
                    <a:pt x="626" y="119"/>
                  </a:cubicBezTo>
                  <a:cubicBezTo>
                    <a:pt x="627" y="119"/>
                    <a:pt x="628" y="119"/>
                    <a:pt x="629" y="120"/>
                  </a:cubicBezTo>
                  <a:cubicBezTo>
                    <a:pt x="632" y="120"/>
                    <a:pt x="634" y="121"/>
                    <a:pt x="636" y="121"/>
                  </a:cubicBezTo>
                  <a:cubicBezTo>
                    <a:pt x="637" y="122"/>
                    <a:pt x="638" y="122"/>
                    <a:pt x="638" y="122"/>
                  </a:cubicBezTo>
                  <a:cubicBezTo>
                    <a:pt x="641" y="123"/>
                    <a:pt x="643" y="123"/>
                    <a:pt x="646" y="124"/>
                  </a:cubicBezTo>
                  <a:cubicBezTo>
                    <a:pt x="646" y="124"/>
                    <a:pt x="647" y="124"/>
                    <a:pt x="647" y="124"/>
                  </a:cubicBezTo>
                  <a:cubicBezTo>
                    <a:pt x="649" y="125"/>
                    <a:pt x="651" y="125"/>
                    <a:pt x="653" y="126"/>
                  </a:cubicBezTo>
                  <a:cubicBezTo>
                    <a:pt x="655" y="126"/>
                    <a:pt x="657" y="127"/>
                    <a:pt x="659" y="127"/>
                  </a:cubicBezTo>
                  <a:cubicBezTo>
                    <a:pt x="672" y="130"/>
                    <a:pt x="684" y="133"/>
                    <a:pt x="696" y="136"/>
                  </a:cubicBezTo>
                  <a:cubicBezTo>
                    <a:pt x="703" y="137"/>
                    <a:pt x="709" y="139"/>
                    <a:pt x="716" y="140"/>
                  </a:cubicBezTo>
                  <a:cubicBezTo>
                    <a:pt x="702" y="136"/>
                    <a:pt x="688" y="132"/>
                    <a:pt x="673" y="127"/>
                  </a:cubicBezTo>
                  <a:cubicBezTo>
                    <a:pt x="671" y="127"/>
                    <a:pt x="668" y="126"/>
                    <a:pt x="666" y="126"/>
                  </a:cubicBezTo>
                  <a:cubicBezTo>
                    <a:pt x="665" y="126"/>
                    <a:pt x="665" y="125"/>
                    <a:pt x="664" y="125"/>
                  </a:cubicBezTo>
                  <a:cubicBezTo>
                    <a:pt x="663" y="125"/>
                    <a:pt x="661" y="125"/>
                    <a:pt x="660" y="124"/>
                  </a:cubicBezTo>
                  <a:cubicBezTo>
                    <a:pt x="659" y="124"/>
                    <a:pt x="657" y="124"/>
                    <a:pt x="656" y="123"/>
                  </a:cubicBezTo>
                  <a:cubicBezTo>
                    <a:pt x="655" y="123"/>
                    <a:pt x="654" y="123"/>
                    <a:pt x="653" y="123"/>
                  </a:cubicBezTo>
                  <a:cubicBezTo>
                    <a:pt x="651" y="122"/>
                    <a:pt x="648" y="121"/>
                    <a:pt x="646" y="121"/>
                  </a:cubicBezTo>
                  <a:cubicBezTo>
                    <a:pt x="645" y="120"/>
                    <a:pt x="643" y="120"/>
                    <a:pt x="642" y="120"/>
                  </a:cubicBezTo>
                  <a:cubicBezTo>
                    <a:pt x="640" y="119"/>
                    <a:pt x="638" y="119"/>
                    <a:pt x="636" y="118"/>
                  </a:cubicBezTo>
                  <a:cubicBezTo>
                    <a:pt x="634" y="118"/>
                    <a:pt x="633" y="117"/>
                    <a:pt x="631" y="117"/>
                  </a:cubicBezTo>
                  <a:cubicBezTo>
                    <a:pt x="629" y="116"/>
                    <a:pt x="628" y="116"/>
                    <a:pt x="626" y="116"/>
                  </a:cubicBezTo>
                  <a:cubicBezTo>
                    <a:pt x="624" y="115"/>
                    <a:pt x="622" y="115"/>
                    <a:pt x="621" y="114"/>
                  </a:cubicBezTo>
                  <a:cubicBezTo>
                    <a:pt x="619" y="114"/>
                    <a:pt x="617" y="113"/>
                    <a:pt x="615" y="113"/>
                  </a:cubicBezTo>
                  <a:cubicBezTo>
                    <a:pt x="614" y="112"/>
                    <a:pt x="612" y="112"/>
                    <a:pt x="610" y="112"/>
                  </a:cubicBezTo>
                  <a:cubicBezTo>
                    <a:pt x="609" y="111"/>
                    <a:pt x="607" y="111"/>
                    <a:pt x="605" y="110"/>
                  </a:cubicBezTo>
                  <a:cubicBezTo>
                    <a:pt x="604" y="110"/>
                    <a:pt x="602" y="109"/>
                    <a:pt x="600" y="109"/>
                  </a:cubicBezTo>
                  <a:cubicBezTo>
                    <a:pt x="598" y="108"/>
                    <a:pt x="597" y="108"/>
                    <a:pt x="595" y="107"/>
                  </a:cubicBezTo>
                  <a:cubicBezTo>
                    <a:pt x="593" y="107"/>
                    <a:pt x="591" y="106"/>
                    <a:pt x="590" y="106"/>
                  </a:cubicBezTo>
                  <a:cubicBezTo>
                    <a:pt x="588" y="105"/>
                    <a:pt x="587" y="105"/>
                    <a:pt x="585" y="105"/>
                  </a:cubicBezTo>
                  <a:cubicBezTo>
                    <a:pt x="583" y="104"/>
                    <a:pt x="581" y="104"/>
                    <a:pt x="579" y="103"/>
                  </a:cubicBezTo>
                  <a:cubicBezTo>
                    <a:pt x="578" y="103"/>
                    <a:pt x="576" y="102"/>
                    <a:pt x="575" y="102"/>
                  </a:cubicBezTo>
                  <a:cubicBezTo>
                    <a:pt x="573" y="101"/>
                    <a:pt x="571" y="101"/>
                    <a:pt x="569" y="100"/>
                  </a:cubicBezTo>
                  <a:cubicBezTo>
                    <a:pt x="568" y="100"/>
                    <a:pt x="566" y="99"/>
                    <a:pt x="565" y="99"/>
                  </a:cubicBezTo>
                  <a:cubicBezTo>
                    <a:pt x="563" y="98"/>
                    <a:pt x="561" y="98"/>
                    <a:pt x="559" y="97"/>
                  </a:cubicBezTo>
                  <a:cubicBezTo>
                    <a:pt x="557" y="97"/>
                    <a:pt x="556" y="97"/>
                    <a:pt x="555" y="96"/>
                  </a:cubicBezTo>
                  <a:cubicBezTo>
                    <a:pt x="553" y="96"/>
                    <a:pt x="551" y="95"/>
                    <a:pt x="549" y="94"/>
                  </a:cubicBezTo>
                  <a:cubicBezTo>
                    <a:pt x="547" y="94"/>
                    <a:pt x="546" y="94"/>
                    <a:pt x="545" y="93"/>
                  </a:cubicBezTo>
                  <a:cubicBezTo>
                    <a:pt x="542" y="93"/>
                    <a:pt x="540" y="92"/>
                    <a:pt x="538" y="92"/>
                  </a:cubicBezTo>
                  <a:cubicBezTo>
                    <a:pt x="537" y="91"/>
                    <a:pt x="536" y="91"/>
                    <a:pt x="534" y="90"/>
                  </a:cubicBezTo>
                  <a:cubicBezTo>
                    <a:pt x="511" y="84"/>
                    <a:pt x="487" y="77"/>
                    <a:pt x="463" y="70"/>
                  </a:cubicBezTo>
                  <a:cubicBezTo>
                    <a:pt x="387" y="50"/>
                    <a:pt x="308" y="28"/>
                    <a:pt x="221" y="12"/>
                  </a:cubicBezTo>
                  <a:cubicBezTo>
                    <a:pt x="174" y="4"/>
                    <a:pt x="129" y="0"/>
                    <a:pt x="84" y="0"/>
                  </a:cubicBezTo>
                  <a:cubicBezTo>
                    <a:pt x="63" y="0"/>
                    <a:pt x="41" y="1"/>
                    <a:pt x="20" y="2"/>
                  </a:cubicBezTo>
                  <a:cubicBezTo>
                    <a:pt x="18" y="3"/>
                    <a:pt x="16" y="3"/>
                    <a:pt x="14" y="3"/>
                  </a:cubicBezTo>
                  <a:cubicBezTo>
                    <a:pt x="9" y="4"/>
                    <a:pt x="5" y="6"/>
                    <a:pt x="0" y="7"/>
                  </a:cubicBezTo>
                  <a:cubicBezTo>
                    <a:pt x="28" y="4"/>
                    <a:pt x="56" y="3"/>
                    <a:pt x="84" y="3"/>
                  </a:cubicBezTo>
                  <a:cubicBezTo>
                    <a:pt x="129" y="3"/>
                    <a:pt x="174" y="7"/>
                    <a:pt x="220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91" name="Freeform 385"/>
            <p:cNvSpPr>
              <a:spLocks/>
            </p:cNvSpPr>
            <p:nvPr userDrawn="1"/>
          </p:nvSpPr>
          <p:spPr bwMode="auto">
            <a:xfrm>
              <a:off x="6099175" y="5473700"/>
              <a:ext cx="295275" cy="82550"/>
            </a:xfrm>
            <a:custGeom>
              <a:avLst/>
              <a:gdLst>
                <a:gd name="T0" fmla="*/ 0 w 109"/>
                <a:gd name="T1" fmla="*/ 0 h 30"/>
                <a:gd name="T2" fmla="*/ 10 w 109"/>
                <a:gd name="T3" fmla="*/ 6 h 30"/>
                <a:gd name="T4" fmla="*/ 86 w 109"/>
                <a:gd name="T5" fmla="*/ 27 h 30"/>
                <a:gd name="T6" fmla="*/ 97 w 109"/>
                <a:gd name="T7" fmla="*/ 30 h 30"/>
                <a:gd name="T8" fmla="*/ 109 w 109"/>
                <a:gd name="T9" fmla="*/ 30 h 30"/>
                <a:gd name="T10" fmla="*/ 87 w 109"/>
                <a:gd name="T11" fmla="*/ 24 h 30"/>
                <a:gd name="T12" fmla="*/ 0 w 10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0">
                  <a:moveTo>
                    <a:pt x="0" y="0"/>
                  </a:moveTo>
                  <a:cubicBezTo>
                    <a:pt x="4" y="2"/>
                    <a:pt x="7" y="4"/>
                    <a:pt x="10" y="6"/>
                  </a:cubicBezTo>
                  <a:cubicBezTo>
                    <a:pt x="35" y="13"/>
                    <a:pt x="60" y="20"/>
                    <a:pt x="86" y="27"/>
                  </a:cubicBezTo>
                  <a:cubicBezTo>
                    <a:pt x="89" y="28"/>
                    <a:pt x="94" y="29"/>
                    <a:pt x="97" y="30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1" y="28"/>
                    <a:pt x="94" y="26"/>
                    <a:pt x="87" y="24"/>
                  </a:cubicBezTo>
                  <a:cubicBezTo>
                    <a:pt x="57" y="16"/>
                    <a:pt x="29" y="8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92" name="Freeform 386"/>
            <p:cNvSpPr>
              <a:spLocks/>
            </p:cNvSpPr>
            <p:nvPr userDrawn="1"/>
          </p:nvSpPr>
          <p:spPr bwMode="auto">
            <a:xfrm>
              <a:off x="4056063" y="5040313"/>
              <a:ext cx="1955800" cy="417513"/>
            </a:xfrm>
            <a:custGeom>
              <a:avLst/>
              <a:gdLst>
                <a:gd name="T0" fmla="*/ 228 w 722"/>
                <a:gd name="T1" fmla="*/ 14 h 153"/>
                <a:gd name="T2" fmla="*/ 527 w 722"/>
                <a:gd name="T3" fmla="*/ 92 h 153"/>
                <a:gd name="T4" fmla="*/ 537 w 722"/>
                <a:gd name="T5" fmla="*/ 96 h 153"/>
                <a:gd name="T6" fmla="*/ 547 w 722"/>
                <a:gd name="T7" fmla="*/ 99 h 153"/>
                <a:gd name="T8" fmla="*/ 557 w 722"/>
                <a:gd name="T9" fmla="*/ 102 h 153"/>
                <a:gd name="T10" fmla="*/ 567 w 722"/>
                <a:gd name="T11" fmla="*/ 105 h 153"/>
                <a:gd name="T12" fmla="*/ 577 w 722"/>
                <a:gd name="T13" fmla="*/ 108 h 153"/>
                <a:gd name="T14" fmla="*/ 587 w 722"/>
                <a:gd name="T15" fmla="*/ 112 h 153"/>
                <a:gd name="T16" fmla="*/ 597 w 722"/>
                <a:gd name="T17" fmla="*/ 115 h 153"/>
                <a:gd name="T18" fmla="*/ 607 w 722"/>
                <a:gd name="T19" fmla="*/ 118 h 153"/>
                <a:gd name="T20" fmla="*/ 616 w 722"/>
                <a:gd name="T21" fmla="*/ 121 h 153"/>
                <a:gd name="T22" fmla="*/ 626 w 722"/>
                <a:gd name="T23" fmla="*/ 124 h 153"/>
                <a:gd name="T24" fmla="*/ 636 w 722"/>
                <a:gd name="T25" fmla="*/ 127 h 153"/>
                <a:gd name="T26" fmla="*/ 645 w 722"/>
                <a:gd name="T27" fmla="*/ 130 h 153"/>
                <a:gd name="T28" fmla="*/ 653 w 722"/>
                <a:gd name="T29" fmla="*/ 133 h 153"/>
                <a:gd name="T30" fmla="*/ 659 w 722"/>
                <a:gd name="T31" fmla="*/ 134 h 153"/>
                <a:gd name="T32" fmla="*/ 722 w 722"/>
                <a:gd name="T33" fmla="*/ 153 h 153"/>
                <a:gd name="T34" fmla="*/ 673 w 722"/>
                <a:gd name="T35" fmla="*/ 135 h 153"/>
                <a:gd name="T36" fmla="*/ 662 w 722"/>
                <a:gd name="T37" fmla="*/ 132 h 153"/>
                <a:gd name="T38" fmla="*/ 658 w 722"/>
                <a:gd name="T39" fmla="*/ 131 h 153"/>
                <a:gd name="T40" fmla="*/ 648 w 722"/>
                <a:gd name="T41" fmla="*/ 128 h 153"/>
                <a:gd name="T42" fmla="*/ 637 w 722"/>
                <a:gd name="T43" fmla="*/ 124 h 153"/>
                <a:gd name="T44" fmla="*/ 627 w 722"/>
                <a:gd name="T45" fmla="*/ 121 h 153"/>
                <a:gd name="T46" fmla="*/ 616 w 722"/>
                <a:gd name="T47" fmla="*/ 118 h 153"/>
                <a:gd name="T48" fmla="*/ 606 w 722"/>
                <a:gd name="T49" fmla="*/ 114 h 153"/>
                <a:gd name="T50" fmla="*/ 595 w 722"/>
                <a:gd name="T51" fmla="*/ 111 h 153"/>
                <a:gd name="T52" fmla="*/ 585 w 722"/>
                <a:gd name="T53" fmla="*/ 108 h 153"/>
                <a:gd name="T54" fmla="*/ 575 w 722"/>
                <a:gd name="T55" fmla="*/ 104 h 153"/>
                <a:gd name="T56" fmla="*/ 564 w 722"/>
                <a:gd name="T57" fmla="*/ 101 h 153"/>
                <a:gd name="T58" fmla="*/ 554 w 722"/>
                <a:gd name="T59" fmla="*/ 98 h 153"/>
                <a:gd name="T60" fmla="*/ 544 w 722"/>
                <a:gd name="T61" fmla="*/ 94 h 153"/>
                <a:gd name="T62" fmla="*/ 534 w 722"/>
                <a:gd name="T63" fmla="*/ 91 h 153"/>
                <a:gd name="T64" fmla="*/ 466 w 722"/>
                <a:gd name="T65" fmla="*/ 70 h 153"/>
                <a:gd name="T66" fmla="*/ 104 w 722"/>
                <a:gd name="T67" fmla="*/ 0 h 153"/>
                <a:gd name="T68" fmla="*/ 14 w 722"/>
                <a:gd name="T69" fmla="*/ 6 h 153"/>
                <a:gd name="T70" fmla="*/ 6 w 722"/>
                <a:gd name="T71" fmla="*/ 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2" h="153">
                  <a:moveTo>
                    <a:pt x="104" y="3"/>
                  </a:moveTo>
                  <a:cubicBezTo>
                    <a:pt x="144" y="3"/>
                    <a:pt x="186" y="6"/>
                    <a:pt x="228" y="14"/>
                  </a:cubicBezTo>
                  <a:cubicBezTo>
                    <a:pt x="313" y="29"/>
                    <a:pt x="391" y="50"/>
                    <a:pt x="464" y="73"/>
                  </a:cubicBezTo>
                  <a:cubicBezTo>
                    <a:pt x="486" y="79"/>
                    <a:pt x="507" y="86"/>
                    <a:pt x="527" y="92"/>
                  </a:cubicBezTo>
                  <a:cubicBezTo>
                    <a:pt x="528" y="93"/>
                    <a:pt x="530" y="93"/>
                    <a:pt x="531" y="93"/>
                  </a:cubicBezTo>
                  <a:cubicBezTo>
                    <a:pt x="533" y="94"/>
                    <a:pt x="535" y="95"/>
                    <a:pt x="537" y="96"/>
                  </a:cubicBezTo>
                  <a:cubicBezTo>
                    <a:pt x="538" y="96"/>
                    <a:pt x="540" y="96"/>
                    <a:pt x="541" y="97"/>
                  </a:cubicBezTo>
                  <a:cubicBezTo>
                    <a:pt x="543" y="97"/>
                    <a:pt x="545" y="98"/>
                    <a:pt x="547" y="99"/>
                  </a:cubicBezTo>
                  <a:cubicBezTo>
                    <a:pt x="548" y="99"/>
                    <a:pt x="550" y="100"/>
                    <a:pt x="551" y="100"/>
                  </a:cubicBezTo>
                  <a:cubicBezTo>
                    <a:pt x="553" y="101"/>
                    <a:pt x="555" y="101"/>
                    <a:pt x="557" y="102"/>
                  </a:cubicBezTo>
                  <a:cubicBezTo>
                    <a:pt x="558" y="102"/>
                    <a:pt x="560" y="103"/>
                    <a:pt x="561" y="103"/>
                  </a:cubicBezTo>
                  <a:cubicBezTo>
                    <a:pt x="563" y="104"/>
                    <a:pt x="565" y="105"/>
                    <a:pt x="567" y="105"/>
                  </a:cubicBezTo>
                  <a:cubicBezTo>
                    <a:pt x="569" y="106"/>
                    <a:pt x="570" y="106"/>
                    <a:pt x="571" y="106"/>
                  </a:cubicBezTo>
                  <a:cubicBezTo>
                    <a:pt x="573" y="107"/>
                    <a:pt x="575" y="108"/>
                    <a:pt x="577" y="108"/>
                  </a:cubicBezTo>
                  <a:cubicBezTo>
                    <a:pt x="579" y="109"/>
                    <a:pt x="580" y="109"/>
                    <a:pt x="581" y="110"/>
                  </a:cubicBezTo>
                  <a:cubicBezTo>
                    <a:pt x="583" y="110"/>
                    <a:pt x="585" y="111"/>
                    <a:pt x="587" y="112"/>
                  </a:cubicBezTo>
                  <a:cubicBezTo>
                    <a:pt x="589" y="112"/>
                    <a:pt x="590" y="113"/>
                    <a:pt x="591" y="113"/>
                  </a:cubicBezTo>
                  <a:cubicBezTo>
                    <a:pt x="593" y="114"/>
                    <a:pt x="595" y="114"/>
                    <a:pt x="597" y="115"/>
                  </a:cubicBezTo>
                  <a:cubicBezTo>
                    <a:pt x="598" y="115"/>
                    <a:pt x="600" y="116"/>
                    <a:pt x="601" y="116"/>
                  </a:cubicBezTo>
                  <a:cubicBezTo>
                    <a:pt x="603" y="117"/>
                    <a:pt x="605" y="117"/>
                    <a:pt x="607" y="118"/>
                  </a:cubicBezTo>
                  <a:cubicBezTo>
                    <a:pt x="608" y="118"/>
                    <a:pt x="610" y="119"/>
                    <a:pt x="611" y="119"/>
                  </a:cubicBezTo>
                  <a:cubicBezTo>
                    <a:pt x="613" y="120"/>
                    <a:pt x="615" y="120"/>
                    <a:pt x="616" y="121"/>
                  </a:cubicBezTo>
                  <a:cubicBezTo>
                    <a:pt x="618" y="122"/>
                    <a:pt x="620" y="122"/>
                    <a:pt x="622" y="123"/>
                  </a:cubicBezTo>
                  <a:cubicBezTo>
                    <a:pt x="623" y="123"/>
                    <a:pt x="625" y="124"/>
                    <a:pt x="626" y="124"/>
                  </a:cubicBezTo>
                  <a:cubicBezTo>
                    <a:pt x="628" y="125"/>
                    <a:pt x="630" y="125"/>
                    <a:pt x="632" y="126"/>
                  </a:cubicBezTo>
                  <a:cubicBezTo>
                    <a:pt x="633" y="126"/>
                    <a:pt x="634" y="127"/>
                    <a:pt x="636" y="127"/>
                  </a:cubicBezTo>
                  <a:cubicBezTo>
                    <a:pt x="638" y="128"/>
                    <a:pt x="640" y="128"/>
                    <a:pt x="642" y="129"/>
                  </a:cubicBezTo>
                  <a:cubicBezTo>
                    <a:pt x="643" y="129"/>
                    <a:pt x="644" y="130"/>
                    <a:pt x="645" y="130"/>
                  </a:cubicBezTo>
                  <a:cubicBezTo>
                    <a:pt x="647" y="131"/>
                    <a:pt x="649" y="131"/>
                    <a:pt x="652" y="132"/>
                  </a:cubicBezTo>
                  <a:cubicBezTo>
                    <a:pt x="652" y="132"/>
                    <a:pt x="653" y="132"/>
                    <a:pt x="653" y="133"/>
                  </a:cubicBezTo>
                  <a:cubicBezTo>
                    <a:pt x="654" y="133"/>
                    <a:pt x="655" y="133"/>
                    <a:pt x="656" y="134"/>
                  </a:cubicBezTo>
                  <a:cubicBezTo>
                    <a:pt x="657" y="134"/>
                    <a:pt x="658" y="134"/>
                    <a:pt x="659" y="134"/>
                  </a:cubicBezTo>
                  <a:cubicBezTo>
                    <a:pt x="674" y="139"/>
                    <a:pt x="688" y="143"/>
                    <a:pt x="702" y="147"/>
                  </a:cubicBezTo>
                  <a:cubicBezTo>
                    <a:pt x="709" y="149"/>
                    <a:pt x="715" y="151"/>
                    <a:pt x="722" y="153"/>
                  </a:cubicBezTo>
                  <a:cubicBezTo>
                    <a:pt x="708" y="148"/>
                    <a:pt x="694" y="143"/>
                    <a:pt x="679" y="137"/>
                  </a:cubicBezTo>
                  <a:cubicBezTo>
                    <a:pt x="677" y="137"/>
                    <a:pt x="675" y="136"/>
                    <a:pt x="673" y="135"/>
                  </a:cubicBezTo>
                  <a:cubicBezTo>
                    <a:pt x="672" y="135"/>
                    <a:pt x="671" y="135"/>
                    <a:pt x="671" y="135"/>
                  </a:cubicBezTo>
                  <a:cubicBezTo>
                    <a:pt x="668" y="134"/>
                    <a:pt x="665" y="133"/>
                    <a:pt x="662" y="132"/>
                  </a:cubicBezTo>
                  <a:cubicBezTo>
                    <a:pt x="661" y="132"/>
                    <a:pt x="660" y="131"/>
                    <a:pt x="659" y="131"/>
                  </a:cubicBezTo>
                  <a:cubicBezTo>
                    <a:pt x="658" y="131"/>
                    <a:pt x="658" y="131"/>
                    <a:pt x="658" y="131"/>
                  </a:cubicBezTo>
                  <a:cubicBezTo>
                    <a:pt x="656" y="130"/>
                    <a:pt x="654" y="130"/>
                    <a:pt x="652" y="129"/>
                  </a:cubicBezTo>
                  <a:cubicBezTo>
                    <a:pt x="651" y="129"/>
                    <a:pt x="649" y="128"/>
                    <a:pt x="648" y="128"/>
                  </a:cubicBezTo>
                  <a:cubicBezTo>
                    <a:pt x="646" y="127"/>
                    <a:pt x="644" y="126"/>
                    <a:pt x="642" y="126"/>
                  </a:cubicBezTo>
                  <a:cubicBezTo>
                    <a:pt x="640" y="125"/>
                    <a:pt x="639" y="125"/>
                    <a:pt x="637" y="124"/>
                  </a:cubicBezTo>
                  <a:cubicBezTo>
                    <a:pt x="635" y="124"/>
                    <a:pt x="634" y="123"/>
                    <a:pt x="632" y="123"/>
                  </a:cubicBezTo>
                  <a:cubicBezTo>
                    <a:pt x="630" y="122"/>
                    <a:pt x="628" y="122"/>
                    <a:pt x="627" y="121"/>
                  </a:cubicBezTo>
                  <a:cubicBezTo>
                    <a:pt x="625" y="120"/>
                    <a:pt x="623" y="120"/>
                    <a:pt x="622" y="119"/>
                  </a:cubicBezTo>
                  <a:cubicBezTo>
                    <a:pt x="620" y="119"/>
                    <a:pt x="618" y="118"/>
                    <a:pt x="616" y="118"/>
                  </a:cubicBezTo>
                  <a:cubicBezTo>
                    <a:pt x="615" y="117"/>
                    <a:pt x="613" y="117"/>
                    <a:pt x="611" y="116"/>
                  </a:cubicBezTo>
                  <a:cubicBezTo>
                    <a:pt x="610" y="116"/>
                    <a:pt x="608" y="115"/>
                    <a:pt x="606" y="114"/>
                  </a:cubicBezTo>
                  <a:cubicBezTo>
                    <a:pt x="604" y="114"/>
                    <a:pt x="603" y="113"/>
                    <a:pt x="601" y="113"/>
                  </a:cubicBezTo>
                  <a:cubicBezTo>
                    <a:pt x="599" y="112"/>
                    <a:pt x="597" y="112"/>
                    <a:pt x="595" y="111"/>
                  </a:cubicBezTo>
                  <a:cubicBezTo>
                    <a:pt x="594" y="111"/>
                    <a:pt x="593" y="110"/>
                    <a:pt x="591" y="110"/>
                  </a:cubicBezTo>
                  <a:cubicBezTo>
                    <a:pt x="589" y="109"/>
                    <a:pt x="587" y="108"/>
                    <a:pt x="585" y="108"/>
                  </a:cubicBezTo>
                  <a:cubicBezTo>
                    <a:pt x="584" y="107"/>
                    <a:pt x="582" y="107"/>
                    <a:pt x="581" y="106"/>
                  </a:cubicBezTo>
                  <a:cubicBezTo>
                    <a:pt x="579" y="106"/>
                    <a:pt x="577" y="105"/>
                    <a:pt x="575" y="104"/>
                  </a:cubicBezTo>
                  <a:cubicBezTo>
                    <a:pt x="573" y="104"/>
                    <a:pt x="572" y="103"/>
                    <a:pt x="571" y="103"/>
                  </a:cubicBezTo>
                  <a:cubicBezTo>
                    <a:pt x="569" y="102"/>
                    <a:pt x="567" y="102"/>
                    <a:pt x="564" y="101"/>
                  </a:cubicBezTo>
                  <a:cubicBezTo>
                    <a:pt x="563" y="101"/>
                    <a:pt x="562" y="100"/>
                    <a:pt x="561" y="100"/>
                  </a:cubicBezTo>
                  <a:cubicBezTo>
                    <a:pt x="558" y="99"/>
                    <a:pt x="556" y="98"/>
                    <a:pt x="554" y="98"/>
                  </a:cubicBezTo>
                  <a:cubicBezTo>
                    <a:pt x="553" y="97"/>
                    <a:pt x="552" y="97"/>
                    <a:pt x="550" y="96"/>
                  </a:cubicBezTo>
                  <a:cubicBezTo>
                    <a:pt x="548" y="96"/>
                    <a:pt x="546" y="95"/>
                    <a:pt x="544" y="94"/>
                  </a:cubicBezTo>
                  <a:cubicBezTo>
                    <a:pt x="543" y="94"/>
                    <a:pt x="542" y="94"/>
                    <a:pt x="540" y="93"/>
                  </a:cubicBezTo>
                  <a:cubicBezTo>
                    <a:pt x="538" y="93"/>
                    <a:pt x="536" y="92"/>
                    <a:pt x="534" y="91"/>
                  </a:cubicBezTo>
                  <a:cubicBezTo>
                    <a:pt x="533" y="91"/>
                    <a:pt x="531" y="90"/>
                    <a:pt x="530" y="90"/>
                  </a:cubicBezTo>
                  <a:cubicBezTo>
                    <a:pt x="509" y="83"/>
                    <a:pt x="488" y="76"/>
                    <a:pt x="466" y="70"/>
                  </a:cubicBezTo>
                  <a:cubicBezTo>
                    <a:pt x="392" y="48"/>
                    <a:pt x="314" y="26"/>
                    <a:pt x="229" y="11"/>
                  </a:cubicBezTo>
                  <a:cubicBezTo>
                    <a:pt x="186" y="3"/>
                    <a:pt x="145" y="0"/>
                    <a:pt x="104" y="0"/>
                  </a:cubicBezTo>
                  <a:cubicBezTo>
                    <a:pt x="80" y="0"/>
                    <a:pt x="58" y="1"/>
                    <a:pt x="35" y="3"/>
                  </a:cubicBezTo>
                  <a:cubicBezTo>
                    <a:pt x="28" y="4"/>
                    <a:pt x="21" y="5"/>
                    <a:pt x="14" y="6"/>
                  </a:cubicBezTo>
                  <a:cubicBezTo>
                    <a:pt x="9" y="7"/>
                    <a:pt x="5" y="9"/>
                    <a:pt x="0" y="10"/>
                  </a:cubicBezTo>
                  <a:cubicBezTo>
                    <a:pt x="2" y="10"/>
                    <a:pt x="4" y="10"/>
                    <a:pt x="6" y="9"/>
                  </a:cubicBezTo>
                  <a:cubicBezTo>
                    <a:pt x="38" y="5"/>
                    <a:pt x="71" y="3"/>
                    <a:pt x="104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93" name="Freeform 387"/>
            <p:cNvSpPr>
              <a:spLocks/>
            </p:cNvSpPr>
            <p:nvPr userDrawn="1"/>
          </p:nvSpPr>
          <p:spPr bwMode="auto">
            <a:xfrm>
              <a:off x="8283575" y="5502275"/>
              <a:ext cx="292100" cy="53975"/>
            </a:xfrm>
            <a:custGeom>
              <a:avLst/>
              <a:gdLst>
                <a:gd name="T0" fmla="*/ 44 w 108"/>
                <a:gd name="T1" fmla="*/ 12 h 20"/>
                <a:gd name="T2" fmla="*/ 2 w 108"/>
                <a:gd name="T3" fmla="*/ 20 h 20"/>
                <a:gd name="T4" fmla="*/ 0 w 108"/>
                <a:gd name="T5" fmla="*/ 20 h 20"/>
                <a:gd name="T6" fmla="*/ 17 w 108"/>
                <a:gd name="T7" fmla="*/ 20 h 20"/>
                <a:gd name="T8" fmla="*/ 45 w 108"/>
                <a:gd name="T9" fmla="*/ 15 h 20"/>
                <a:gd name="T10" fmla="*/ 88 w 108"/>
                <a:gd name="T11" fmla="*/ 7 h 20"/>
                <a:gd name="T12" fmla="*/ 103 w 108"/>
                <a:gd name="T13" fmla="*/ 3 h 20"/>
                <a:gd name="T14" fmla="*/ 108 w 108"/>
                <a:gd name="T15" fmla="*/ 0 h 20"/>
                <a:gd name="T16" fmla="*/ 100 w 108"/>
                <a:gd name="T17" fmla="*/ 2 h 20"/>
                <a:gd name="T18" fmla="*/ 44 w 108"/>
                <a:gd name="T1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20">
                  <a:moveTo>
                    <a:pt x="44" y="12"/>
                  </a:moveTo>
                  <a:cubicBezTo>
                    <a:pt x="31" y="15"/>
                    <a:pt x="17" y="18"/>
                    <a:pt x="2" y="20"/>
                  </a:cubicBezTo>
                  <a:cubicBezTo>
                    <a:pt x="2" y="20"/>
                    <a:pt x="1" y="20"/>
                    <a:pt x="0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27" y="19"/>
                    <a:pt x="36" y="17"/>
                    <a:pt x="45" y="15"/>
                  </a:cubicBezTo>
                  <a:cubicBezTo>
                    <a:pt x="59" y="12"/>
                    <a:pt x="74" y="10"/>
                    <a:pt x="88" y="7"/>
                  </a:cubicBezTo>
                  <a:cubicBezTo>
                    <a:pt x="93" y="6"/>
                    <a:pt x="98" y="4"/>
                    <a:pt x="103" y="3"/>
                  </a:cubicBezTo>
                  <a:cubicBezTo>
                    <a:pt x="105" y="2"/>
                    <a:pt x="106" y="1"/>
                    <a:pt x="108" y="0"/>
                  </a:cubicBezTo>
                  <a:cubicBezTo>
                    <a:pt x="105" y="1"/>
                    <a:pt x="103" y="1"/>
                    <a:pt x="100" y="2"/>
                  </a:cubicBezTo>
                  <a:cubicBezTo>
                    <a:pt x="81" y="5"/>
                    <a:pt x="63" y="8"/>
                    <a:pt x="44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94" name="Freeform 388"/>
            <p:cNvSpPr>
              <a:spLocks/>
            </p:cNvSpPr>
            <p:nvPr userDrawn="1"/>
          </p:nvSpPr>
          <p:spPr bwMode="auto">
            <a:xfrm>
              <a:off x="2308225" y="5075238"/>
              <a:ext cx="1644650" cy="481013"/>
            </a:xfrm>
            <a:custGeom>
              <a:avLst/>
              <a:gdLst>
                <a:gd name="T0" fmla="*/ 328 w 607"/>
                <a:gd name="T1" fmla="*/ 80 h 176"/>
                <a:gd name="T2" fmla="*/ 332 w 607"/>
                <a:gd name="T3" fmla="*/ 78 h 176"/>
                <a:gd name="T4" fmla="*/ 344 w 607"/>
                <a:gd name="T5" fmla="*/ 74 h 176"/>
                <a:gd name="T6" fmla="*/ 348 w 607"/>
                <a:gd name="T7" fmla="*/ 73 h 176"/>
                <a:gd name="T8" fmla="*/ 360 w 607"/>
                <a:gd name="T9" fmla="*/ 69 h 176"/>
                <a:gd name="T10" fmla="*/ 364 w 607"/>
                <a:gd name="T11" fmla="*/ 67 h 176"/>
                <a:gd name="T12" fmla="*/ 376 w 607"/>
                <a:gd name="T13" fmla="*/ 64 h 176"/>
                <a:gd name="T14" fmla="*/ 380 w 607"/>
                <a:gd name="T15" fmla="*/ 62 h 176"/>
                <a:gd name="T16" fmla="*/ 391 w 607"/>
                <a:gd name="T17" fmla="*/ 59 h 176"/>
                <a:gd name="T18" fmla="*/ 396 w 607"/>
                <a:gd name="T19" fmla="*/ 57 h 176"/>
                <a:gd name="T20" fmla="*/ 407 w 607"/>
                <a:gd name="T21" fmla="*/ 54 h 176"/>
                <a:gd name="T22" fmla="*/ 412 w 607"/>
                <a:gd name="T23" fmla="*/ 52 h 176"/>
                <a:gd name="T24" fmla="*/ 422 w 607"/>
                <a:gd name="T25" fmla="*/ 49 h 176"/>
                <a:gd name="T26" fmla="*/ 428 w 607"/>
                <a:gd name="T27" fmla="*/ 47 h 176"/>
                <a:gd name="T28" fmla="*/ 437 w 607"/>
                <a:gd name="T29" fmla="*/ 44 h 176"/>
                <a:gd name="T30" fmla="*/ 443 w 607"/>
                <a:gd name="T31" fmla="*/ 42 h 176"/>
                <a:gd name="T32" fmla="*/ 452 w 607"/>
                <a:gd name="T33" fmla="*/ 40 h 176"/>
                <a:gd name="T34" fmla="*/ 458 w 607"/>
                <a:gd name="T35" fmla="*/ 38 h 176"/>
                <a:gd name="T36" fmla="*/ 459 w 607"/>
                <a:gd name="T37" fmla="*/ 38 h 176"/>
                <a:gd name="T38" fmla="*/ 467 w 607"/>
                <a:gd name="T39" fmla="*/ 36 h 176"/>
                <a:gd name="T40" fmla="*/ 474 w 607"/>
                <a:gd name="T41" fmla="*/ 33 h 176"/>
                <a:gd name="T42" fmla="*/ 481 w 607"/>
                <a:gd name="T43" fmla="*/ 31 h 176"/>
                <a:gd name="T44" fmla="*/ 490 w 607"/>
                <a:gd name="T45" fmla="*/ 29 h 176"/>
                <a:gd name="T46" fmla="*/ 495 w 607"/>
                <a:gd name="T47" fmla="*/ 28 h 176"/>
                <a:gd name="T48" fmla="*/ 505 w 607"/>
                <a:gd name="T49" fmla="*/ 25 h 176"/>
                <a:gd name="T50" fmla="*/ 510 w 607"/>
                <a:gd name="T51" fmla="*/ 24 h 176"/>
                <a:gd name="T52" fmla="*/ 521 w 607"/>
                <a:gd name="T53" fmla="*/ 21 h 176"/>
                <a:gd name="T54" fmla="*/ 524 w 607"/>
                <a:gd name="T55" fmla="*/ 20 h 176"/>
                <a:gd name="T56" fmla="*/ 531 w 607"/>
                <a:gd name="T57" fmla="*/ 19 h 176"/>
                <a:gd name="T58" fmla="*/ 607 w 607"/>
                <a:gd name="T59" fmla="*/ 0 h 176"/>
                <a:gd name="T60" fmla="*/ 581 w 607"/>
                <a:gd name="T61" fmla="*/ 5 h 176"/>
                <a:gd name="T62" fmla="*/ 501 w 607"/>
                <a:gd name="T63" fmla="*/ 23 h 176"/>
                <a:gd name="T64" fmla="*/ 498 w 607"/>
                <a:gd name="T65" fmla="*/ 24 h 176"/>
                <a:gd name="T66" fmla="*/ 495 w 607"/>
                <a:gd name="T67" fmla="*/ 24 h 176"/>
                <a:gd name="T68" fmla="*/ 485 w 607"/>
                <a:gd name="T69" fmla="*/ 27 h 176"/>
                <a:gd name="T70" fmla="*/ 481 w 607"/>
                <a:gd name="T71" fmla="*/ 28 h 176"/>
                <a:gd name="T72" fmla="*/ 472 w 607"/>
                <a:gd name="T73" fmla="*/ 31 h 176"/>
                <a:gd name="T74" fmla="*/ 466 w 607"/>
                <a:gd name="T75" fmla="*/ 32 h 176"/>
                <a:gd name="T76" fmla="*/ 459 w 607"/>
                <a:gd name="T77" fmla="*/ 35 h 176"/>
                <a:gd name="T78" fmla="*/ 458 w 607"/>
                <a:gd name="T79" fmla="*/ 35 h 176"/>
                <a:gd name="T80" fmla="*/ 451 w 607"/>
                <a:gd name="T81" fmla="*/ 37 h 176"/>
                <a:gd name="T82" fmla="*/ 445 w 607"/>
                <a:gd name="T83" fmla="*/ 39 h 176"/>
                <a:gd name="T84" fmla="*/ 437 w 607"/>
                <a:gd name="T85" fmla="*/ 41 h 176"/>
                <a:gd name="T86" fmla="*/ 431 w 607"/>
                <a:gd name="T87" fmla="*/ 43 h 176"/>
                <a:gd name="T88" fmla="*/ 422 w 607"/>
                <a:gd name="T89" fmla="*/ 46 h 176"/>
                <a:gd name="T90" fmla="*/ 416 w 607"/>
                <a:gd name="T91" fmla="*/ 48 h 176"/>
                <a:gd name="T92" fmla="*/ 407 w 607"/>
                <a:gd name="T93" fmla="*/ 51 h 176"/>
                <a:gd name="T94" fmla="*/ 401 w 607"/>
                <a:gd name="T95" fmla="*/ 52 h 176"/>
                <a:gd name="T96" fmla="*/ 391 w 607"/>
                <a:gd name="T97" fmla="*/ 55 h 176"/>
                <a:gd name="T98" fmla="*/ 386 w 607"/>
                <a:gd name="T99" fmla="*/ 57 h 176"/>
                <a:gd name="T100" fmla="*/ 376 w 607"/>
                <a:gd name="T101" fmla="*/ 60 h 176"/>
                <a:gd name="T102" fmla="*/ 371 w 607"/>
                <a:gd name="T103" fmla="*/ 62 h 176"/>
                <a:gd name="T104" fmla="*/ 360 w 607"/>
                <a:gd name="T105" fmla="*/ 66 h 176"/>
                <a:gd name="T106" fmla="*/ 356 w 607"/>
                <a:gd name="T107" fmla="*/ 67 h 176"/>
                <a:gd name="T108" fmla="*/ 344 w 607"/>
                <a:gd name="T109" fmla="*/ 71 h 176"/>
                <a:gd name="T110" fmla="*/ 340 w 607"/>
                <a:gd name="T111" fmla="*/ 72 h 176"/>
                <a:gd name="T112" fmla="*/ 328 w 607"/>
                <a:gd name="T113" fmla="*/ 76 h 176"/>
                <a:gd name="T114" fmla="*/ 324 w 607"/>
                <a:gd name="T115" fmla="*/ 78 h 176"/>
                <a:gd name="T116" fmla="*/ 166 w 607"/>
                <a:gd name="T117" fmla="*/ 129 h 176"/>
                <a:gd name="T118" fmla="*/ 0 w 607"/>
                <a:gd name="T119" fmla="*/ 176 h 176"/>
                <a:gd name="T120" fmla="*/ 12 w 607"/>
                <a:gd name="T121" fmla="*/ 176 h 176"/>
                <a:gd name="T122" fmla="*/ 168 w 607"/>
                <a:gd name="T123" fmla="*/ 131 h 176"/>
                <a:gd name="T124" fmla="*/ 328 w 607"/>
                <a:gd name="T125" fmla="*/ 8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7" h="176">
                  <a:moveTo>
                    <a:pt x="328" y="80"/>
                  </a:moveTo>
                  <a:cubicBezTo>
                    <a:pt x="329" y="79"/>
                    <a:pt x="331" y="79"/>
                    <a:pt x="332" y="78"/>
                  </a:cubicBezTo>
                  <a:cubicBezTo>
                    <a:pt x="336" y="77"/>
                    <a:pt x="340" y="75"/>
                    <a:pt x="344" y="74"/>
                  </a:cubicBezTo>
                  <a:cubicBezTo>
                    <a:pt x="345" y="74"/>
                    <a:pt x="347" y="73"/>
                    <a:pt x="348" y="73"/>
                  </a:cubicBezTo>
                  <a:cubicBezTo>
                    <a:pt x="352" y="71"/>
                    <a:pt x="356" y="70"/>
                    <a:pt x="360" y="69"/>
                  </a:cubicBezTo>
                  <a:cubicBezTo>
                    <a:pt x="361" y="68"/>
                    <a:pt x="363" y="68"/>
                    <a:pt x="364" y="67"/>
                  </a:cubicBezTo>
                  <a:cubicBezTo>
                    <a:pt x="368" y="66"/>
                    <a:pt x="372" y="65"/>
                    <a:pt x="376" y="64"/>
                  </a:cubicBezTo>
                  <a:cubicBezTo>
                    <a:pt x="377" y="63"/>
                    <a:pt x="379" y="63"/>
                    <a:pt x="380" y="62"/>
                  </a:cubicBezTo>
                  <a:cubicBezTo>
                    <a:pt x="384" y="61"/>
                    <a:pt x="388" y="60"/>
                    <a:pt x="391" y="59"/>
                  </a:cubicBezTo>
                  <a:cubicBezTo>
                    <a:pt x="393" y="58"/>
                    <a:pt x="395" y="58"/>
                    <a:pt x="396" y="57"/>
                  </a:cubicBezTo>
                  <a:cubicBezTo>
                    <a:pt x="400" y="56"/>
                    <a:pt x="403" y="55"/>
                    <a:pt x="407" y="54"/>
                  </a:cubicBezTo>
                  <a:cubicBezTo>
                    <a:pt x="408" y="53"/>
                    <a:pt x="410" y="53"/>
                    <a:pt x="412" y="52"/>
                  </a:cubicBezTo>
                  <a:cubicBezTo>
                    <a:pt x="415" y="51"/>
                    <a:pt x="419" y="50"/>
                    <a:pt x="422" y="49"/>
                  </a:cubicBezTo>
                  <a:cubicBezTo>
                    <a:pt x="424" y="48"/>
                    <a:pt x="426" y="48"/>
                    <a:pt x="428" y="47"/>
                  </a:cubicBezTo>
                  <a:cubicBezTo>
                    <a:pt x="431" y="46"/>
                    <a:pt x="434" y="45"/>
                    <a:pt x="437" y="44"/>
                  </a:cubicBezTo>
                  <a:cubicBezTo>
                    <a:pt x="439" y="44"/>
                    <a:pt x="441" y="43"/>
                    <a:pt x="443" y="42"/>
                  </a:cubicBezTo>
                  <a:cubicBezTo>
                    <a:pt x="446" y="42"/>
                    <a:pt x="449" y="41"/>
                    <a:pt x="452" y="40"/>
                  </a:cubicBezTo>
                  <a:cubicBezTo>
                    <a:pt x="454" y="39"/>
                    <a:pt x="456" y="39"/>
                    <a:pt x="458" y="38"/>
                  </a:cubicBezTo>
                  <a:cubicBezTo>
                    <a:pt x="459" y="38"/>
                    <a:pt x="459" y="38"/>
                    <a:pt x="459" y="38"/>
                  </a:cubicBezTo>
                  <a:cubicBezTo>
                    <a:pt x="461" y="37"/>
                    <a:pt x="464" y="36"/>
                    <a:pt x="467" y="36"/>
                  </a:cubicBezTo>
                  <a:cubicBezTo>
                    <a:pt x="469" y="35"/>
                    <a:pt x="472" y="34"/>
                    <a:pt x="474" y="33"/>
                  </a:cubicBezTo>
                  <a:cubicBezTo>
                    <a:pt x="476" y="33"/>
                    <a:pt x="479" y="32"/>
                    <a:pt x="481" y="31"/>
                  </a:cubicBezTo>
                  <a:cubicBezTo>
                    <a:pt x="484" y="31"/>
                    <a:pt x="487" y="30"/>
                    <a:pt x="490" y="29"/>
                  </a:cubicBezTo>
                  <a:cubicBezTo>
                    <a:pt x="491" y="29"/>
                    <a:pt x="493" y="28"/>
                    <a:pt x="495" y="28"/>
                  </a:cubicBezTo>
                  <a:cubicBezTo>
                    <a:pt x="499" y="27"/>
                    <a:pt x="502" y="26"/>
                    <a:pt x="505" y="25"/>
                  </a:cubicBezTo>
                  <a:cubicBezTo>
                    <a:pt x="507" y="24"/>
                    <a:pt x="509" y="24"/>
                    <a:pt x="510" y="24"/>
                  </a:cubicBezTo>
                  <a:cubicBezTo>
                    <a:pt x="514" y="23"/>
                    <a:pt x="518" y="22"/>
                    <a:pt x="521" y="21"/>
                  </a:cubicBezTo>
                  <a:cubicBezTo>
                    <a:pt x="522" y="21"/>
                    <a:pt x="523" y="20"/>
                    <a:pt x="524" y="20"/>
                  </a:cubicBezTo>
                  <a:cubicBezTo>
                    <a:pt x="526" y="20"/>
                    <a:pt x="528" y="19"/>
                    <a:pt x="531" y="19"/>
                  </a:cubicBezTo>
                  <a:cubicBezTo>
                    <a:pt x="556" y="11"/>
                    <a:pt x="582" y="5"/>
                    <a:pt x="607" y="0"/>
                  </a:cubicBezTo>
                  <a:cubicBezTo>
                    <a:pt x="598" y="1"/>
                    <a:pt x="590" y="3"/>
                    <a:pt x="581" y="5"/>
                  </a:cubicBezTo>
                  <a:cubicBezTo>
                    <a:pt x="554" y="10"/>
                    <a:pt x="528" y="16"/>
                    <a:pt x="501" y="23"/>
                  </a:cubicBezTo>
                  <a:cubicBezTo>
                    <a:pt x="500" y="23"/>
                    <a:pt x="499" y="23"/>
                    <a:pt x="498" y="24"/>
                  </a:cubicBezTo>
                  <a:cubicBezTo>
                    <a:pt x="497" y="24"/>
                    <a:pt x="496" y="24"/>
                    <a:pt x="495" y="24"/>
                  </a:cubicBezTo>
                  <a:cubicBezTo>
                    <a:pt x="492" y="25"/>
                    <a:pt x="489" y="26"/>
                    <a:pt x="485" y="27"/>
                  </a:cubicBezTo>
                  <a:cubicBezTo>
                    <a:pt x="484" y="28"/>
                    <a:pt x="482" y="28"/>
                    <a:pt x="481" y="28"/>
                  </a:cubicBezTo>
                  <a:cubicBezTo>
                    <a:pt x="478" y="29"/>
                    <a:pt x="475" y="30"/>
                    <a:pt x="472" y="31"/>
                  </a:cubicBezTo>
                  <a:cubicBezTo>
                    <a:pt x="470" y="31"/>
                    <a:pt x="468" y="32"/>
                    <a:pt x="466" y="32"/>
                  </a:cubicBezTo>
                  <a:cubicBezTo>
                    <a:pt x="464" y="33"/>
                    <a:pt x="461" y="34"/>
                    <a:pt x="459" y="35"/>
                  </a:cubicBezTo>
                  <a:cubicBezTo>
                    <a:pt x="458" y="35"/>
                    <a:pt x="458" y="35"/>
                    <a:pt x="458" y="35"/>
                  </a:cubicBezTo>
                  <a:cubicBezTo>
                    <a:pt x="456" y="35"/>
                    <a:pt x="454" y="36"/>
                    <a:pt x="451" y="37"/>
                  </a:cubicBezTo>
                  <a:cubicBezTo>
                    <a:pt x="449" y="37"/>
                    <a:pt x="447" y="38"/>
                    <a:pt x="445" y="39"/>
                  </a:cubicBezTo>
                  <a:cubicBezTo>
                    <a:pt x="442" y="40"/>
                    <a:pt x="439" y="40"/>
                    <a:pt x="437" y="41"/>
                  </a:cubicBezTo>
                  <a:cubicBezTo>
                    <a:pt x="435" y="42"/>
                    <a:pt x="433" y="42"/>
                    <a:pt x="431" y="43"/>
                  </a:cubicBezTo>
                  <a:cubicBezTo>
                    <a:pt x="428" y="44"/>
                    <a:pt x="425" y="45"/>
                    <a:pt x="422" y="46"/>
                  </a:cubicBezTo>
                  <a:cubicBezTo>
                    <a:pt x="420" y="46"/>
                    <a:pt x="418" y="47"/>
                    <a:pt x="416" y="48"/>
                  </a:cubicBezTo>
                  <a:cubicBezTo>
                    <a:pt x="413" y="49"/>
                    <a:pt x="410" y="50"/>
                    <a:pt x="407" y="51"/>
                  </a:cubicBezTo>
                  <a:cubicBezTo>
                    <a:pt x="405" y="51"/>
                    <a:pt x="403" y="52"/>
                    <a:pt x="401" y="52"/>
                  </a:cubicBezTo>
                  <a:cubicBezTo>
                    <a:pt x="398" y="53"/>
                    <a:pt x="395" y="54"/>
                    <a:pt x="391" y="55"/>
                  </a:cubicBezTo>
                  <a:cubicBezTo>
                    <a:pt x="390" y="56"/>
                    <a:pt x="388" y="56"/>
                    <a:pt x="386" y="57"/>
                  </a:cubicBezTo>
                  <a:cubicBezTo>
                    <a:pt x="383" y="58"/>
                    <a:pt x="379" y="59"/>
                    <a:pt x="376" y="60"/>
                  </a:cubicBezTo>
                  <a:cubicBezTo>
                    <a:pt x="374" y="61"/>
                    <a:pt x="373" y="61"/>
                    <a:pt x="371" y="62"/>
                  </a:cubicBezTo>
                  <a:cubicBezTo>
                    <a:pt x="367" y="63"/>
                    <a:pt x="364" y="64"/>
                    <a:pt x="360" y="66"/>
                  </a:cubicBezTo>
                  <a:cubicBezTo>
                    <a:pt x="359" y="66"/>
                    <a:pt x="357" y="67"/>
                    <a:pt x="356" y="67"/>
                  </a:cubicBezTo>
                  <a:cubicBezTo>
                    <a:pt x="352" y="68"/>
                    <a:pt x="348" y="70"/>
                    <a:pt x="344" y="71"/>
                  </a:cubicBezTo>
                  <a:cubicBezTo>
                    <a:pt x="343" y="71"/>
                    <a:pt x="341" y="72"/>
                    <a:pt x="340" y="72"/>
                  </a:cubicBezTo>
                  <a:cubicBezTo>
                    <a:pt x="336" y="74"/>
                    <a:pt x="332" y="75"/>
                    <a:pt x="328" y="76"/>
                  </a:cubicBezTo>
                  <a:cubicBezTo>
                    <a:pt x="327" y="77"/>
                    <a:pt x="326" y="77"/>
                    <a:pt x="324" y="78"/>
                  </a:cubicBezTo>
                  <a:cubicBezTo>
                    <a:pt x="271" y="95"/>
                    <a:pt x="219" y="113"/>
                    <a:pt x="166" y="129"/>
                  </a:cubicBezTo>
                  <a:cubicBezTo>
                    <a:pt x="111" y="145"/>
                    <a:pt x="56" y="161"/>
                    <a:pt x="0" y="176"/>
                  </a:cubicBezTo>
                  <a:cubicBezTo>
                    <a:pt x="12" y="176"/>
                    <a:pt x="12" y="176"/>
                    <a:pt x="12" y="176"/>
                  </a:cubicBezTo>
                  <a:cubicBezTo>
                    <a:pt x="64" y="162"/>
                    <a:pt x="116" y="147"/>
                    <a:pt x="168" y="131"/>
                  </a:cubicBezTo>
                  <a:cubicBezTo>
                    <a:pt x="221" y="116"/>
                    <a:pt x="274" y="98"/>
                    <a:pt x="328" y="8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95" name="Freeform 389"/>
            <p:cNvSpPr>
              <a:spLocks/>
            </p:cNvSpPr>
            <p:nvPr userDrawn="1"/>
          </p:nvSpPr>
          <p:spPr bwMode="auto">
            <a:xfrm>
              <a:off x="2460625" y="5062538"/>
              <a:ext cx="1563688" cy="493713"/>
            </a:xfrm>
            <a:custGeom>
              <a:avLst/>
              <a:gdLst>
                <a:gd name="T0" fmla="*/ 287 w 577"/>
                <a:gd name="T1" fmla="*/ 89 h 181"/>
                <a:gd name="T2" fmla="*/ 303 w 577"/>
                <a:gd name="T3" fmla="*/ 83 h 181"/>
                <a:gd name="T4" fmla="*/ 320 w 577"/>
                <a:gd name="T5" fmla="*/ 77 h 181"/>
                <a:gd name="T6" fmla="*/ 336 w 577"/>
                <a:gd name="T7" fmla="*/ 71 h 181"/>
                <a:gd name="T8" fmla="*/ 352 w 577"/>
                <a:gd name="T9" fmla="*/ 66 h 181"/>
                <a:gd name="T10" fmla="*/ 368 w 577"/>
                <a:gd name="T11" fmla="*/ 60 h 181"/>
                <a:gd name="T12" fmla="*/ 383 w 577"/>
                <a:gd name="T13" fmla="*/ 55 h 181"/>
                <a:gd name="T14" fmla="*/ 399 w 577"/>
                <a:gd name="T15" fmla="*/ 50 h 181"/>
                <a:gd name="T16" fmla="*/ 414 w 577"/>
                <a:gd name="T17" fmla="*/ 45 h 181"/>
                <a:gd name="T18" fmla="*/ 423 w 577"/>
                <a:gd name="T19" fmla="*/ 42 h 181"/>
                <a:gd name="T20" fmla="*/ 438 w 577"/>
                <a:gd name="T21" fmla="*/ 37 h 181"/>
                <a:gd name="T22" fmla="*/ 452 w 577"/>
                <a:gd name="T23" fmla="*/ 33 h 181"/>
                <a:gd name="T24" fmla="*/ 467 w 577"/>
                <a:gd name="T25" fmla="*/ 29 h 181"/>
                <a:gd name="T26" fmla="*/ 481 w 577"/>
                <a:gd name="T27" fmla="*/ 25 h 181"/>
                <a:gd name="T28" fmla="*/ 495 w 577"/>
                <a:gd name="T29" fmla="*/ 21 h 181"/>
                <a:gd name="T30" fmla="*/ 577 w 577"/>
                <a:gd name="T31" fmla="*/ 0 h 181"/>
                <a:gd name="T32" fmla="*/ 475 w 577"/>
                <a:gd name="T33" fmla="*/ 24 h 181"/>
                <a:gd name="T34" fmla="*/ 466 w 577"/>
                <a:gd name="T35" fmla="*/ 26 h 181"/>
                <a:gd name="T36" fmla="*/ 452 w 577"/>
                <a:gd name="T37" fmla="*/ 30 h 181"/>
                <a:gd name="T38" fmla="*/ 437 w 577"/>
                <a:gd name="T39" fmla="*/ 34 h 181"/>
                <a:gd name="T40" fmla="*/ 422 w 577"/>
                <a:gd name="T41" fmla="*/ 39 h 181"/>
                <a:gd name="T42" fmla="*/ 415 w 577"/>
                <a:gd name="T43" fmla="*/ 41 h 181"/>
                <a:gd name="T44" fmla="*/ 401 w 577"/>
                <a:gd name="T45" fmla="*/ 46 h 181"/>
                <a:gd name="T46" fmla="*/ 387 w 577"/>
                <a:gd name="T47" fmla="*/ 51 h 181"/>
                <a:gd name="T48" fmla="*/ 372 w 577"/>
                <a:gd name="T49" fmla="*/ 55 h 181"/>
                <a:gd name="T50" fmla="*/ 357 w 577"/>
                <a:gd name="T51" fmla="*/ 61 h 181"/>
                <a:gd name="T52" fmla="*/ 342 w 577"/>
                <a:gd name="T53" fmla="*/ 66 h 181"/>
                <a:gd name="T54" fmla="*/ 327 w 577"/>
                <a:gd name="T55" fmla="*/ 71 h 181"/>
                <a:gd name="T56" fmla="*/ 311 w 577"/>
                <a:gd name="T57" fmla="*/ 77 h 181"/>
                <a:gd name="T58" fmla="*/ 295 w 577"/>
                <a:gd name="T59" fmla="*/ 83 h 181"/>
                <a:gd name="T60" fmla="*/ 279 w 577"/>
                <a:gd name="T61" fmla="*/ 88 h 181"/>
                <a:gd name="T62" fmla="*/ 0 w 577"/>
                <a:gd name="T63" fmla="*/ 181 h 181"/>
                <a:gd name="T64" fmla="*/ 122 w 577"/>
                <a:gd name="T65" fmla="*/ 14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7" h="181">
                  <a:moveTo>
                    <a:pt x="283" y="90"/>
                  </a:moveTo>
                  <a:cubicBezTo>
                    <a:pt x="284" y="90"/>
                    <a:pt x="286" y="89"/>
                    <a:pt x="287" y="89"/>
                  </a:cubicBezTo>
                  <a:cubicBezTo>
                    <a:pt x="291" y="87"/>
                    <a:pt x="295" y="86"/>
                    <a:pt x="299" y="84"/>
                  </a:cubicBezTo>
                  <a:cubicBezTo>
                    <a:pt x="301" y="84"/>
                    <a:pt x="302" y="83"/>
                    <a:pt x="303" y="83"/>
                  </a:cubicBezTo>
                  <a:cubicBezTo>
                    <a:pt x="307" y="82"/>
                    <a:pt x="311" y="80"/>
                    <a:pt x="315" y="79"/>
                  </a:cubicBezTo>
                  <a:cubicBezTo>
                    <a:pt x="317" y="78"/>
                    <a:pt x="318" y="78"/>
                    <a:pt x="320" y="77"/>
                  </a:cubicBezTo>
                  <a:cubicBezTo>
                    <a:pt x="324" y="76"/>
                    <a:pt x="328" y="74"/>
                    <a:pt x="331" y="73"/>
                  </a:cubicBezTo>
                  <a:cubicBezTo>
                    <a:pt x="333" y="72"/>
                    <a:pt x="334" y="72"/>
                    <a:pt x="336" y="71"/>
                  </a:cubicBezTo>
                  <a:cubicBezTo>
                    <a:pt x="340" y="70"/>
                    <a:pt x="343" y="69"/>
                    <a:pt x="347" y="67"/>
                  </a:cubicBezTo>
                  <a:cubicBezTo>
                    <a:pt x="349" y="67"/>
                    <a:pt x="350" y="66"/>
                    <a:pt x="352" y="66"/>
                  </a:cubicBezTo>
                  <a:cubicBezTo>
                    <a:pt x="355" y="65"/>
                    <a:pt x="359" y="63"/>
                    <a:pt x="363" y="62"/>
                  </a:cubicBezTo>
                  <a:cubicBezTo>
                    <a:pt x="364" y="61"/>
                    <a:pt x="366" y="61"/>
                    <a:pt x="368" y="60"/>
                  </a:cubicBezTo>
                  <a:cubicBezTo>
                    <a:pt x="371" y="59"/>
                    <a:pt x="375" y="58"/>
                    <a:pt x="378" y="57"/>
                  </a:cubicBezTo>
                  <a:cubicBezTo>
                    <a:pt x="380" y="56"/>
                    <a:pt x="382" y="56"/>
                    <a:pt x="383" y="55"/>
                  </a:cubicBezTo>
                  <a:cubicBezTo>
                    <a:pt x="387" y="54"/>
                    <a:pt x="390" y="53"/>
                    <a:pt x="393" y="52"/>
                  </a:cubicBezTo>
                  <a:cubicBezTo>
                    <a:pt x="395" y="51"/>
                    <a:pt x="397" y="50"/>
                    <a:pt x="399" y="50"/>
                  </a:cubicBezTo>
                  <a:cubicBezTo>
                    <a:pt x="402" y="49"/>
                    <a:pt x="405" y="48"/>
                    <a:pt x="408" y="47"/>
                  </a:cubicBezTo>
                  <a:cubicBezTo>
                    <a:pt x="410" y="46"/>
                    <a:pt x="412" y="45"/>
                    <a:pt x="414" y="45"/>
                  </a:cubicBezTo>
                  <a:cubicBezTo>
                    <a:pt x="415" y="44"/>
                    <a:pt x="416" y="44"/>
                    <a:pt x="417" y="44"/>
                  </a:cubicBezTo>
                  <a:cubicBezTo>
                    <a:pt x="419" y="43"/>
                    <a:pt x="421" y="43"/>
                    <a:pt x="423" y="42"/>
                  </a:cubicBezTo>
                  <a:cubicBezTo>
                    <a:pt x="425" y="41"/>
                    <a:pt x="428" y="41"/>
                    <a:pt x="430" y="40"/>
                  </a:cubicBezTo>
                  <a:cubicBezTo>
                    <a:pt x="433" y="39"/>
                    <a:pt x="435" y="38"/>
                    <a:pt x="438" y="37"/>
                  </a:cubicBezTo>
                  <a:cubicBezTo>
                    <a:pt x="440" y="37"/>
                    <a:pt x="443" y="36"/>
                    <a:pt x="446" y="35"/>
                  </a:cubicBezTo>
                  <a:cubicBezTo>
                    <a:pt x="448" y="34"/>
                    <a:pt x="450" y="34"/>
                    <a:pt x="452" y="33"/>
                  </a:cubicBezTo>
                  <a:cubicBezTo>
                    <a:pt x="455" y="32"/>
                    <a:pt x="458" y="31"/>
                    <a:pt x="461" y="30"/>
                  </a:cubicBezTo>
                  <a:cubicBezTo>
                    <a:pt x="463" y="30"/>
                    <a:pt x="465" y="29"/>
                    <a:pt x="467" y="29"/>
                  </a:cubicBezTo>
                  <a:cubicBezTo>
                    <a:pt x="470" y="28"/>
                    <a:pt x="474" y="27"/>
                    <a:pt x="477" y="26"/>
                  </a:cubicBezTo>
                  <a:cubicBezTo>
                    <a:pt x="478" y="26"/>
                    <a:pt x="479" y="25"/>
                    <a:pt x="481" y="25"/>
                  </a:cubicBezTo>
                  <a:cubicBezTo>
                    <a:pt x="485" y="24"/>
                    <a:pt x="488" y="23"/>
                    <a:pt x="492" y="22"/>
                  </a:cubicBezTo>
                  <a:cubicBezTo>
                    <a:pt x="493" y="21"/>
                    <a:pt x="494" y="21"/>
                    <a:pt x="495" y="21"/>
                  </a:cubicBezTo>
                  <a:cubicBezTo>
                    <a:pt x="496" y="21"/>
                    <a:pt x="497" y="21"/>
                    <a:pt x="498" y="20"/>
                  </a:cubicBezTo>
                  <a:cubicBezTo>
                    <a:pt x="524" y="13"/>
                    <a:pt x="550" y="6"/>
                    <a:pt x="577" y="0"/>
                  </a:cubicBezTo>
                  <a:cubicBezTo>
                    <a:pt x="568" y="1"/>
                    <a:pt x="560" y="3"/>
                    <a:pt x="551" y="5"/>
                  </a:cubicBezTo>
                  <a:cubicBezTo>
                    <a:pt x="526" y="10"/>
                    <a:pt x="500" y="16"/>
                    <a:pt x="475" y="24"/>
                  </a:cubicBezTo>
                  <a:cubicBezTo>
                    <a:pt x="473" y="24"/>
                    <a:pt x="470" y="25"/>
                    <a:pt x="468" y="25"/>
                  </a:cubicBezTo>
                  <a:cubicBezTo>
                    <a:pt x="468" y="25"/>
                    <a:pt x="467" y="26"/>
                    <a:pt x="466" y="26"/>
                  </a:cubicBezTo>
                  <a:cubicBezTo>
                    <a:pt x="463" y="27"/>
                    <a:pt x="459" y="28"/>
                    <a:pt x="456" y="29"/>
                  </a:cubicBezTo>
                  <a:cubicBezTo>
                    <a:pt x="455" y="29"/>
                    <a:pt x="453" y="30"/>
                    <a:pt x="452" y="30"/>
                  </a:cubicBezTo>
                  <a:cubicBezTo>
                    <a:pt x="449" y="31"/>
                    <a:pt x="446" y="32"/>
                    <a:pt x="443" y="33"/>
                  </a:cubicBezTo>
                  <a:cubicBezTo>
                    <a:pt x="441" y="33"/>
                    <a:pt x="439" y="34"/>
                    <a:pt x="437" y="34"/>
                  </a:cubicBezTo>
                  <a:cubicBezTo>
                    <a:pt x="435" y="35"/>
                    <a:pt x="432" y="36"/>
                    <a:pt x="430" y="37"/>
                  </a:cubicBezTo>
                  <a:cubicBezTo>
                    <a:pt x="427" y="38"/>
                    <a:pt x="425" y="38"/>
                    <a:pt x="422" y="39"/>
                  </a:cubicBezTo>
                  <a:cubicBezTo>
                    <a:pt x="420" y="40"/>
                    <a:pt x="418" y="40"/>
                    <a:pt x="416" y="41"/>
                  </a:cubicBezTo>
                  <a:cubicBezTo>
                    <a:pt x="416" y="41"/>
                    <a:pt x="416" y="41"/>
                    <a:pt x="415" y="41"/>
                  </a:cubicBezTo>
                  <a:cubicBezTo>
                    <a:pt x="413" y="42"/>
                    <a:pt x="410" y="43"/>
                    <a:pt x="408" y="44"/>
                  </a:cubicBezTo>
                  <a:cubicBezTo>
                    <a:pt x="406" y="44"/>
                    <a:pt x="404" y="45"/>
                    <a:pt x="401" y="46"/>
                  </a:cubicBezTo>
                  <a:cubicBezTo>
                    <a:pt x="399" y="47"/>
                    <a:pt x="396" y="48"/>
                    <a:pt x="393" y="49"/>
                  </a:cubicBezTo>
                  <a:cubicBezTo>
                    <a:pt x="391" y="49"/>
                    <a:pt x="389" y="50"/>
                    <a:pt x="387" y="51"/>
                  </a:cubicBezTo>
                  <a:cubicBezTo>
                    <a:pt x="384" y="52"/>
                    <a:pt x="381" y="53"/>
                    <a:pt x="378" y="54"/>
                  </a:cubicBezTo>
                  <a:cubicBezTo>
                    <a:pt x="376" y="54"/>
                    <a:pt x="374" y="55"/>
                    <a:pt x="372" y="55"/>
                  </a:cubicBezTo>
                  <a:cubicBezTo>
                    <a:pt x="369" y="57"/>
                    <a:pt x="366" y="58"/>
                    <a:pt x="362" y="59"/>
                  </a:cubicBezTo>
                  <a:cubicBezTo>
                    <a:pt x="361" y="59"/>
                    <a:pt x="359" y="60"/>
                    <a:pt x="357" y="61"/>
                  </a:cubicBezTo>
                  <a:cubicBezTo>
                    <a:pt x="354" y="62"/>
                    <a:pt x="350" y="63"/>
                    <a:pt x="347" y="64"/>
                  </a:cubicBezTo>
                  <a:cubicBezTo>
                    <a:pt x="345" y="65"/>
                    <a:pt x="344" y="65"/>
                    <a:pt x="342" y="66"/>
                  </a:cubicBezTo>
                  <a:cubicBezTo>
                    <a:pt x="339" y="67"/>
                    <a:pt x="335" y="68"/>
                    <a:pt x="331" y="70"/>
                  </a:cubicBezTo>
                  <a:cubicBezTo>
                    <a:pt x="330" y="70"/>
                    <a:pt x="328" y="71"/>
                    <a:pt x="327" y="71"/>
                  </a:cubicBezTo>
                  <a:cubicBezTo>
                    <a:pt x="323" y="73"/>
                    <a:pt x="319" y="74"/>
                    <a:pt x="316" y="75"/>
                  </a:cubicBezTo>
                  <a:cubicBezTo>
                    <a:pt x="314" y="76"/>
                    <a:pt x="313" y="76"/>
                    <a:pt x="311" y="77"/>
                  </a:cubicBezTo>
                  <a:cubicBezTo>
                    <a:pt x="307" y="78"/>
                    <a:pt x="303" y="80"/>
                    <a:pt x="300" y="81"/>
                  </a:cubicBezTo>
                  <a:cubicBezTo>
                    <a:pt x="298" y="82"/>
                    <a:pt x="297" y="82"/>
                    <a:pt x="295" y="83"/>
                  </a:cubicBezTo>
                  <a:cubicBezTo>
                    <a:pt x="291" y="84"/>
                    <a:pt x="287" y="86"/>
                    <a:pt x="283" y="87"/>
                  </a:cubicBezTo>
                  <a:cubicBezTo>
                    <a:pt x="282" y="87"/>
                    <a:pt x="281" y="88"/>
                    <a:pt x="279" y="88"/>
                  </a:cubicBezTo>
                  <a:cubicBezTo>
                    <a:pt x="226" y="108"/>
                    <a:pt x="173" y="127"/>
                    <a:pt x="121" y="144"/>
                  </a:cubicBezTo>
                  <a:cubicBezTo>
                    <a:pt x="81" y="156"/>
                    <a:pt x="40" y="169"/>
                    <a:pt x="0" y="181"/>
                  </a:cubicBezTo>
                  <a:cubicBezTo>
                    <a:pt x="10" y="181"/>
                    <a:pt x="10" y="181"/>
                    <a:pt x="10" y="181"/>
                  </a:cubicBezTo>
                  <a:cubicBezTo>
                    <a:pt x="48" y="170"/>
                    <a:pt x="85" y="158"/>
                    <a:pt x="122" y="146"/>
                  </a:cubicBezTo>
                  <a:cubicBezTo>
                    <a:pt x="175" y="130"/>
                    <a:pt x="229" y="110"/>
                    <a:pt x="283" y="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96" name="Freeform 390"/>
            <p:cNvSpPr>
              <a:spLocks/>
            </p:cNvSpPr>
            <p:nvPr userDrawn="1"/>
          </p:nvSpPr>
          <p:spPr bwMode="auto">
            <a:xfrm>
              <a:off x="8594725" y="5507038"/>
              <a:ext cx="7938" cy="3175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0 w 3"/>
                <a:gd name="T5" fmla="*/ 1 h 1"/>
                <a:gd name="T6" fmla="*/ 3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97" name="Freeform 391"/>
            <p:cNvSpPr>
              <a:spLocks/>
            </p:cNvSpPr>
            <p:nvPr userDrawn="1"/>
          </p:nvSpPr>
          <p:spPr bwMode="auto">
            <a:xfrm>
              <a:off x="6126163" y="5491163"/>
              <a:ext cx="184150" cy="65088"/>
            </a:xfrm>
            <a:custGeom>
              <a:avLst/>
              <a:gdLst>
                <a:gd name="T0" fmla="*/ 10 w 68"/>
                <a:gd name="T1" fmla="*/ 6 h 24"/>
                <a:gd name="T2" fmla="*/ 20 w 68"/>
                <a:gd name="T3" fmla="*/ 10 h 24"/>
                <a:gd name="T4" fmla="*/ 59 w 68"/>
                <a:gd name="T5" fmla="*/ 24 h 24"/>
                <a:gd name="T6" fmla="*/ 68 w 68"/>
                <a:gd name="T7" fmla="*/ 24 h 24"/>
                <a:gd name="T8" fmla="*/ 0 w 68"/>
                <a:gd name="T9" fmla="*/ 0 h 24"/>
                <a:gd name="T10" fmla="*/ 10 w 68"/>
                <a:gd name="T11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24">
                  <a:moveTo>
                    <a:pt x="10" y="6"/>
                  </a:moveTo>
                  <a:cubicBezTo>
                    <a:pt x="14" y="8"/>
                    <a:pt x="17" y="9"/>
                    <a:pt x="20" y="10"/>
                  </a:cubicBezTo>
                  <a:cubicBezTo>
                    <a:pt x="33" y="15"/>
                    <a:pt x="46" y="20"/>
                    <a:pt x="59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45" y="16"/>
                    <a:pt x="23" y="8"/>
                    <a:pt x="0" y="0"/>
                  </a:cubicBezTo>
                  <a:cubicBezTo>
                    <a:pt x="4" y="2"/>
                    <a:pt x="7" y="4"/>
                    <a:pt x="10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98" name="Freeform 392"/>
            <p:cNvSpPr>
              <a:spLocks/>
            </p:cNvSpPr>
            <p:nvPr userDrawn="1"/>
          </p:nvSpPr>
          <p:spPr bwMode="auto">
            <a:xfrm>
              <a:off x="8380413" y="5510213"/>
              <a:ext cx="180975" cy="46038"/>
            </a:xfrm>
            <a:custGeom>
              <a:avLst/>
              <a:gdLst>
                <a:gd name="T0" fmla="*/ 3 w 67"/>
                <a:gd name="T1" fmla="*/ 17 h 17"/>
                <a:gd name="T2" fmla="*/ 0 w 67"/>
                <a:gd name="T3" fmla="*/ 17 h 17"/>
                <a:gd name="T4" fmla="*/ 12 w 67"/>
                <a:gd name="T5" fmla="*/ 17 h 17"/>
                <a:gd name="T6" fmla="*/ 40 w 67"/>
                <a:gd name="T7" fmla="*/ 10 h 17"/>
                <a:gd name="T8" fmla="*/ 61 w 67"/>
                <a:gd name="T9" fmla="*/ 3 h 17"/>
                <a:gd name="T10" fmla="*/ 67 w 67"/>
                <a:gd name="T11" fmla="*/ 0 h 17"/>
                <a:gd name="T12" fmla="*/ 52 w 67"/>
                <a:gd name="T13" fmla="*/ 4 h 17"/>
                <a:gd name="T14" fmla="*/ 3 w 67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17">
                  <a:moveTo>
                    <a:pt x="3" y="17"/>
                  </a:moveTo>
                  <a:cubicBezTo>
                    <a:pt x="2" y="17"/>
                    <a:pt x="1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21" y="15"/>
                    <a:pt x="31" y="13"/>
                    <a:pt x="40" y="10"/>
                  </a:cubicBezTo>
                  <a:cubicBezTo>
                    <a:pt x="47" y="8"/>
                    <a:pt x="54" y="5"/>
                    <a:pt x="61" y="3"/>
                  </a:cubicBezTo>
                  <a:cubicBezTo>
                    <a:pt x="63" y="2"/>
                    <a:pt x="65" y="1"/>
                    <a:pt x="67" y="0"/>
                  </a:cubicBezTo>
                  <a:cubicBezTo>
                    <a:pt x="62" y="1"/>
                    <a:pt x="57" y="3"/>
                    <a:pt x="52" y="4"/>
                  </a:cubicBezTo>
                  <a:cubicBezTo>
                    <a:pt x="36" y="8"/>
                    <a:pt x="19" y="12"/>
                    <a:pt x="3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199" name="Freeform 393"/>
            <p:cNvSpPr>
              <a:spLocks/>
            </p:cNvSpPr>
            <p:nvPr userDrawn="1"/>
          </p:nvSpPr>
          <p:spPr bwMode="auto">
            <a:xfrm>
              <a:off x="4094163" y="5021263"/>
              <a:ext cx="1973263" cy="455613"/>
            </a:xfrm>
            <a:custGeom>
              <a:avLst/>
              <a:gdLst>
                <a:gd name="T0" fmla="*/ 237 w 728"/>
                <a:gd name="T1" fmla="*/ 13 h 167"/>
                <a:gd name="T2" fmla="*/ 523 w 728"/>
                <a:gd name="T3" fmla="*/ 91 h 167"/>
                <a:gd name="T4" fmla="*/ 533 w 728"/>
                <a:gd name="T5" fmla="*/ 95 h 167"/>
                <a:gd name="T6" fmla="*/ 543 w 728"/>
                <a:gd name="T7" fmla="*/ 99 h 167"/>
                <a:gd name="T8" fmla="*/ 553 w 728"/>
                <a:gd name="T9" fmla="*/ 102 h 167"/>
                <a:gd name="T10" fmla="*/ 563 w 728"/>
                <a:gd name="T11" fmla="*/ 106 h 167"/>
                <a:gd name="T12" fmla="*/ 573 w 728"/>
                <a:gd name="T13" fmla="*/ 110 h 167"/>
                <a:gd name="T14" fmla="*/ 583 w 728"/>
                <a:gd name="T15" fmla="*/ 114 h 167"/>
                <a:gd name="T16" fmla="*/ 593 w 728"/>
                <a:gd name="T17" fmla="*/ 117 h 167"/>
                <a:gd name="T18" fmla="*/ 603 w 728"/>
                <a:gd name="T19" fmla="*/ 121 h 167"/>
                <a:gd name="T20" fmla="*/ 613 w 728"/>
                <a:gd name="T21" fmla="*/ 125 h 167"/>
                <a:gd name="T22" fmla="*/ 623 w 728"/>
                <a:gd name="T23" fmla="*/ 128 h 167"/>
                <a:gd name="T24" fmla="*/ 632 w 728"/>
                <a:gd name="T25" fmla="*/ 132 h 167"/>
                <a:gd name="T26" fmla="*/ 642 w 728"/>
                <a:gd name="T27" fmla="*/ 136 h 167"/>
                <a:gd name="T28" fmla="*/ 651 w 728"/>
                <a:gd name="T29" fmla="*/ 139 h 167"/>
                <a:gd name="T30" fmla="*/ 658 w 728"/>
                <a:gd name="T31" fmla="*/ 141 h 167"/>
                <a:gd name="T32" fmla="*/ 665 w 728"/>
                <a:gd name="T33" fmla="*/ 144 h 167"/>
                <a:gd name="T34" fmla="*/ 728 w 728"/>
                <a:gd name="T35" fmla="*/ 167 h 167"/>
                <a:gd name="T36" fmla="*/ 679 w 728"/>
                <a:gd name="T37" fmla="*/ 146 h 167"/>
                <a:gd name="T38" fmla="*/ 669 w 728"/>
                <a:gd name="T39" fmla="*/ 142 h 167"/>
                <a:gd name="T40" fmla="*/ 659 w 728"/>
                <a:gd name="T41" fmla="*/ 138 h 167"/>
                <a:gd name="T42" fmla="*/ 654 w 728"/>
                <a:gd name="T43" fmla="*/ 137 h 167"/>
                <a:gd name="T44" fmla="*/ 644 w 728"/>
                <a:gd name="T45" fmla="*/ 133 h 167"/>
                <a:gd name="T46" fmla="*/ 633 w 728"/>
                <a:gd name="T47" fmla="*/ 129 h 167"/>
                <a:gd name="T48" fmla="*/ 623 w 728"/>
                <a:gd name="T49" fmla="*/ 125 h 167"/>
                <a:gd name="T50" fmla="*/ 612 w 728"/>
                <a:gd name="T51" fmla="*/ 121 h 167"/>
                <a:gd name="T52" fmla="*/ 602 w 728"/>
                <a:gd name="T53" fmla="*/ 117 h 167"/>
                <a:gd name="T54" fmla="*/ 591 w 728"/>
                <a:gd name="T55" fmla="*/ 113 h 167"/>
                <a:gd name="T56" fmla="*/ 581 w 728"/>
                <a:gd name="T57" fmla="*/ 109 h 167"/>
                <a:gd name="T58" fmla="*/ 571 w 728"/>
                <a:gd name="T59" fmla="*/ 106 h 167"/>
                <a:gd name="T60" fmla="*/ 560 w 728"/>
                <a:gd name="T61" fmla="*/ 102 h 167"/>
                <a:gd name="T62" fmla="*/ 550 w 728"/>
                <a:gd name="T63" fmla="*/ 98 h 167"/>
                <a:gd name="T64" fmla="*/ 540 w 728"/>
                <a:gd name="T65" fmla="*/ 94 h 167"/>
                <a:gd name="T66" fmla="*/ 529 w 728"/>
                <a:gd name="T67" fmla="*/ 90 h 167"/>
                <a:gd name="T68" fmla="*/ 469 w 728"/>
                <a:gd name="T69" fmla="*/ 69 h 167"/>
                <a:gd name="T70" fmla="*/ 121 w 728"/>
                <a:gd name="T71" fmla="*/ 0 h 167"/>
                <a:gd name="T72" fmla="*/ 11 w 728"/>
                <a:gd name="T73" fmla="*/ 10 h 167"/>
                <a:gd name="T74" fmla="*/ 21 w 728"/>
                <a:gd name="T75" fmla="*/ 1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8" h="167">
                  <a:moveTo>
                    <a:pt x="121" y="3"/>
                  </a:moveTo>
                  <a:cubicBezTo>
                    <a:pt x="159" y="3"/>
                    <a:pt x="197" y="6"/>
                    <a:pt x="237" y="13"/>
                  </a:cubicBezTo>
                  <a:cubicBezTo>
                    <a:pt x="320" y="27"/>
                    <a:pt x="396" y="49"/>
                    <a:pt x="467" y="72"/>
                  </a:cubicBezTo>
                  <a:cubicBezTo>
                    <a:pt x="486" y="78"/>
                    <a:pt x="505" y="85"/>
                    <a:pt x="523" y="91"/>
                  </a:cubicBezTo>
                  <a:cubicBezTo>
                    <a:pt x="524" y="92"/>
                    <a:pt x="525" y="92"/>
                    <a:pt x="527" y="93"/>
                  </a:cubicBezTo>
                  <a:cubicBezTo>
                    <a:pt x="529" y="93"/>
                    <a:pt x="531" y="94"/>
                    <a:pt x="533" y="95"/>
                  </a:cubicBezTo>
                  <a:cubicBezTo>
                    <a:pt x="534" y="95"/>
                    <a:pt x="535" y="96"/>
                    <a:pt x="537" y="96"/>
                  </a:cubicBezTo>
                  <a:cubicBezTo>
                    <a:pt x="539" y="97"/>
                    <a:pt x="541" y="98"/>
                    <a:pt x="543" y="99"/>
                  </a:cubicBezTo>
                  <a:cubicBezTo>
                    <a:pt x="544" y="99"/>
                    <a:pt x="546" y="100"/>
                    <a:pt x="547" y="100"/>
                  </a:cubicBezTo>
                  <a:cubicBezTo>
                    <a:pt x="549" y="101"/>
                    <a:pt x="551" y="102"/>
                    <a:pt x="553" y="102"/>
                  </a:cubicBezTo>
                  <a:cubicBezTo>
                    <a:pt x="555" y="103"/>
                    <a:pt x="556" y="103"/>
                    <a:pt x="557" y="104"/>
                  </a:cubicBezTo>
                  <a:cubicBezTo>
                    <a:pt x="559" y="105"/>
                    <a:pt x="561" y="105"/>
                    <a:pt x="563" y="106"/>
                  </a:cubicBezTo>
                  <a:cubicBezTo>
                    <a:pt x="565" y="107"/>
                    <a:pt x="566" y="107"/>
                    <a:pt x="567" y="108"/>
                  </a:cubicBezTo>
                  <a:cubicBezTo>
                    <a:pt x="569" y="108"/>
                    <a:pt x="571" y="109"/>
                    <a:pt x="573" y="110"/>
                  </a:cubicBezTo>
                  <a:cubicBezTo>
                    <a:pt x="575" y="110"/>
                    <a:pt x="576" y="111"/>
                    <a:pt x="577" y="111"/>
                  </a:cubicBezTo>
                  <a:cubicBezTo>
                    <a:pt x="579" y="112"/>
                    <a:pt x="581" y="113"/>
                    <a:pt x="583" y="114"/>
                  </a:cubicBezTo>
                  <a:cubicBezTo>
                    <a:pt x="585" y="114"/>
                    <a:pt x="586" y="115"/>
                    <a:pt x="588" y="115"/>
                  </a:cubicBezTo>
                  <a:cubicBezTo>
                    <a:pt x="590" y="116"/>
                    <a:pt x="591" y="117"/>
                    <a:pt x="593" y="117"/>
                  </a:cubicBezTo>
                  <a:cubicBezTo>
                    <a:pt x="595" y="118"/>
                    <a:pt x="596" y="118"/>
                    <a:pt x="598" y="119"/>
                  </a:cubicBezTo>
                  <a:cubicBezTo>
                    <a:pt x="600" y="120"/>
                    <a:pt x="601" y="120"/>
                    <a:pt x="603" y="121"/>
                  </a:cubicBezTo>
                  <a:cubicBezTo>
                    <a:pt x="605" y="122"/>
                    <a:pt x="606" y="122"/>
                    <a:pt x="608" y="123"/>
                  </a:cubicBezTo>
                  <a:cubicBezTo>
                    <a:pt x="610" y="123"/>
                    <a:pt x="611" y="124"/>
                    <a:pt x="613" y="125"/>
                  </a:cubicBezTo>
                  <a:cubicBezTo>
                    <a:pt x="615" y="125"/>
                    <a:pt x="616" y="126"/>
                    <a:pt x="618" y="126"/>
                  </a:cubicBezTo>
                  <a:cubicBezTo>
                    <a:pt x="620" y="127"/>
                    <a:pt x="621" y="128"/>
                    <a:pt x="623" y="128"/>
                  </a:cubicBezTo>
                  <a:cubicBezTo>
                    <a:pt x="625" y="129"/>
                    <a:pt x="626" y="130"/>
                    <a:pt x="628" y="130"/>
                  </a:cubicBezTo>
                  <a:cubicBezTo>
                    <a:pt x="629" y="131"/>
                    <a:pt x="631" y="131"/>
                    <a:pt x="632" y="132"/>
                  </a:cubicBezTo>
                  <a:cubicBezTo>
                    <a:pt x="634" y="133"/>
                    <a:pt x="636" y="133"/>
                    <a:pt x="638" y="134"/>
                  </a:cubicBezTo>
                  <a:cubicBezTo>
                    <a:pt x="639" y="134"/>
                    <a:pt x="641" y="135"/>
                    <a:pt x="642" y="136"/>
                  </a:cubicBezTo>
                  <a:cubicBezTo>
                    <a:pt x="644" y="136"/>
                    <a:pt x="646" y="137"/>
                    <a:pt x="648" y="138"/>
                  </a:cubicBezTo>
                  <a:cubicBezTo>
                    <a:pt x="649" y="138"/>
                    <a:pt x="650" y="139"/>
                    <a:pt x="651" y="139"/>
                  </a:cubicBezTo>
                  <a:cubicBezTo>
                    <a:pt x="652" y="139"/>
                    <a:pt x="653" y="140"/>
                    <a:pt x="654" y="140"/>
                  </a:cubicBezTo>
                  <a:cubicBezTo>
                    <a:pt x="655" y="140"/>
                    <a:pt x="657" y="141"/>
                    <a:pt x="658" y="141"/>
                  </a:cubicBezTo>
                  <a:cubicBezTo>
                    <a:pt x="659" y="142"/>
                    <a:pt x="659" y="142"/>
                    <a:pt x="660" y="142"/>
                  </a:cubicBezTo>
                  <a:cubicBezTo>
                    <a:pt x="662" y="143"/>
                    <a:pt x="664" y="144"/>
                    <a:pt x="665" y="144"/>
                  </a:cubicBezTo>
                  <a:cubicBezTo>
                    <a:pt x="680" y="150"/>
                    <a:pt x="694" y="155"/>
                    <a:pt x="708" y="160"/>
                  </a:cubicBezTo>
                  <a:cubicBezTo>
                    <a:pt x="715" y="162"/>
                    <a:pt x="722" y="165"/>
                    <a:pt x="728" y="167"/>
                  </a:cubicBezTo>
                  <a:cubicBezTo>
                    <a:pt x="714" y="161"/>
                    <a:pt x="700" y="155"/>
                    <a:pt x="686" y="149"/>
                  </a:cubicBezTo>
                  <a:cubicBezTo>
                    <a:pt x="684" y="148"/>
                    <a:pt x="681" y="147"/>
                    <a:pt x="679" y="146"/>
                  </a:cubicBezTo>
                  <a:cubicBezTo>
                    <a:pt x="678" y="146"/>
                    <a:pt x="677" y="145"/>
                    <a:pt x="677" y="145"/>
                  </a:cubicBezTo>
                  <a:cubicBezTo>
                    <a:pt x="674" y="144"/>
                    <a:pt x="671" y="143"/>
                    <a:pt x="669" y="142"/>
                  </a:cubicBezTo>
                  <a:cubicBezTo>
                    <a:pt x="668" y="142"/>
                    <a:pt x="667" y="141"/>
                    <a:pt x="665" y="141"/>
                  </a:cubicBezTo>
                  <a:cubicBezTo>
                    <a:pt x="663" y="140"/>
                    <a:pt x="661" y="139"/>
                    <a:pt x="659" y="138"/>
                  </a:cubicBezTo>
                  <a:cubicBezTo>
                    <a:pt x="657" y="138"/>
                    <a:pt x="656" y="138"/>
                    <a:pt x="655" y="137"/>
                  </a:cubicBezTo>
                  <a:cubicBezTo>
                    <a:pt x="655" y="137"/>
                    <a:pt x="655" y="137"/>
                    <a:pt x="654" y="137"/>
                  </a:cubicBezTo>
                  <a:cubicBezTo>
                    <a:pt x="652" y="136"/>
                    <a:pt x="650" y="135"/>
                    <a:pt x="648" y="135"/>
                  </a:cubicBezTo>
                  <a:cubicBezTo>
                    <a:pt x="647" y="134"/>
                    <a:pt x="645" y="133"/>
                    <a:pt x="644" y="133"/>
                  </a:cubicBezTo>
                  <a:cubicBezTo>
                    <a:pt x="642" y="132"/>
                    <a:pt x="640" y="132"/>
                    <a:pt x="638" y="131"/>
                  </a:cubicBezTo>
                  <a:cubicBezTo>
                    <a:pt x="637" y="130"/>
                    <a:pt x="635" y="130"/>
                    <a:pt x="633" y="129"/>
                  </a:cubicBezTo>
                  <a:cubicBezTo>
                    <a:pt x="631" y="128"/>
                    <a:pt x="630" y="128"/>
                    <a:pt x="628" y="127"/>
                  </a:cubicBezTo>
                  <a:cubicBezTo>
                    <a:pt x="626" y="126"/>
                    <a:pt x="624" y="126"/>
                    <a:pt x="623" y="125"/>
                  </a:cubicBezTo>
                  <a:cubicBezTo>
                    <a:pt x="621" y="124"/>
                    <a:pt x="619" y="124"/>
                    <a:pt x="618" y="123"/>
                  </a:cubicBezTo>
                  <a:cubicBezTo>
                    <a:pt x="616" y="122"/>
                    <a:pt x="614" y="122"/>
                    <a:pt x="612" y="121"/>
                  </a:cubicBezTo>
                  <a:cubicBezTo>
                    <a:pt x="611" y="120"/>
                    <a:pt x="609" y="120"/>
                    <a:pt x="608" y="119"/>
                  </a:cubicBezTo>
                  <a:cubicBezTo>
                    <a:pt x="606" y="119"/>
                    <a:pt x="604" y="118"/>
                    <a:pt x="602" y="117"/>
                  </a:cubicBezTo>
                  <a:cubicBezTo>
                    <a:pt x="600" y="117"/>
                    <a:pt x="599" y="116"/>
                    <a:pt x="597" y="116"/>
                  </a:cubicBezTo>
                  <a:cubicBezTo>
                    <a:pt x="595" y="115"/>
                    <a:pt x="593" y="114"/>
                    <a:pt x="591" y="113"/>
                  </a:cubicBezTo>
                  <a:cubicBezTo>
                    <a:pt x="590" y="113"/>
                    <a:pt x="589" y="112"/>
                    <a:pt x="587" y="112"/>
                  </a:cubicBezTo>
                  <a:cubicBezTo>
                    <a:pt x="585" y="111"/>
                    <a:pt x="583" y="110"/>
                    <a:pt x="581" y="109"/>
                  </a:cubicBezTo>
                  <a:cubicBezTo>
                    <a:pt x="580" y="109"/>
                    <a:pt x="578" y="108"/>
                    <a:pt x="577" y="108"/>
                  </a:cubicBezTo>
                  <a:cubicBezTo>
                    <a:pt x="575" y="107"/>
                    <a:pt x="573" y="106"/>
                    <a:pt x="571" y="106"/>
                  </a:cubicBezTo>
                  <a:cubicBezTo>
                    <a:pt x="569" y="105"/>
                    <a:pt x="568" y="105"/>
                    <a:pt x="567" y="104"/>
                  </a:cubicBezTo>
                  <a:cubicBezTo>
                    <a:pt x="565" y="103"/>
                    <a:pt x="563" y="102"/>
                    <a:pt x="560" y="102"/>
                  </a:cubicBezTo>
                  <a:cubicBezTo>
                    <a:pt x="559" y="101"/>
                    <a:pt x="558" y="101"/>
                    <a:pt x="557" y="100"/>
                  </a:cubicBezTo>
                  <a:cubicBezTo>
                    <a:pt x="554" y="100"/>
                    <a:pt x="552" y="99"/>
                    <a:pt x="550" y="98"/>
                  </a:cubicBezTo>
                  <a:cubicBezTo>
                    <a:pt x="549" y="97"/>
                    <a:pt x="547" y="97"/>
                    <a:pt x="546" y="97"/>
                  </a:cubicBezTo>
                  <a:cubicBezTo>
                    <a:pt x="544" y="96"/>
                    <a:pt x="542" y="95"/>
                    <a:pt x="540" y="94"/>
                  </a:cubicBezTo>
                  <a:cubicBezTo>
                    <a:pt x="538" y="94"/>
                    <a:pt x="537" y="93"/>
                    <a:pt x="536" y="93"/>
                  </a:cubicBezTo>
                  <a:cubicBezTo>
                    <a:pt x="534" y="92"/>
                    <a:pt x="532" y="91"/>
                    <a:pt x="529" y="90"/>
                  </a:cubicBezTo>
                  <a:cubicBezTo>
                    <a:pt x="528" y="90"/>
                    <a:pt x="527" y="90"/>
                    <a:pt x="526" y="89"/>
                  </a:cubicBezTo>
                  <a:cubicBezTo>
                    <a:pt x="507" y="82"/>
                    <a:pt x="488" y="76"/>
                    <a:pt x="469" y="69"/>
                  </a:cubicBezTo>
                  <a:cubicBezTo>
                    <a:pt x="397" y="46"/>
                    <a:pt x="321" y="24"/>
                    <a:pt x="237" y="10"/>
                  </a:cubicBezTo>
                  <a:cubicBezTo>
                    <a:pt x="198" y="3"/>
                    <a:pt x="159" y="0"/>
                    <a:pt x="121" y="0"/>
                  </a:cubicBezTo>
                  <a:cubicBezTo>
                    <a:pt x="97" y="0"/>
                    <a:pt x="73" y="2"/>
                    <a:pt x="48" y="4"/>
                  </a:cubicBezTo>
                  <a:cubicBezTo>
                    <a:pt x="36" y="6"/>
                    <a:pt x="24" y="8"/>
                    <a:pt x="11" y="10"/>
                  </a:cubicBezTo>
                  <a:cubicBezTo>
                    <a:pt x="8" y="11"/>
                    <a:pt x="4" y="12"/>
                    <a:pt x="0" y="13"/>
                  </a:cubicBezTo>
                  <a:cubicBezTo>
                    <a:pt x="7" y="12"/>
                    <a:pt x="14" y="11"/>
                    <a:pt x="21" y="10"/>
                  </a:cubicBezTo>
                  <a:cubicBezTo>
                    <a:pt x="54" y="6"/>
                    <a:pt x="87" y="3"/>
                    <a:pt x="121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200" name="Freeform 394"/>
            <p:cNvSpPr>
              <a:spLocks/>
            </p:cNvSpPr>
            <p:nvPr userDrawn="1"/>
          </p:nvSpPr>
          <p:spPr bwMode="auto">
            <a:xfrm>
              <a:off x="8429625" y="5518150"/>
              <a:ext cx="115888" cy="38100"/>
            </a:xfrm>
            <a:custGeom>
              <a:avLst/>
              <a:gdLst>
                <a:gd name="T0" fmla="*/ 0 w 43"/>
                <a:gd name="T1" fmla="*/ 14 h 14"/>
                <a:gd name="T2" fmla="*/ 10 w 43"/>
                <a:gd name="T3" fmla="*/ 14 h 14"/>
                <a:gd name="T4" fmla="*/ 38 w 43"/>
                <a:gd name="T5" fmla="*/ 3 h 14"/>
                <a:gd name="T6" fmla="*/ 43 w 43"/>
                <a:gd name="T7" fmla="*/ 0 h 14"/>
                <a:gd name="T8" fmla="*/ 22 w 43"/>
                <a:gd name="T9" fmla="*/ 7 h 14"/>
                <a:gd name="T10" fmla="*/ 0 w 43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4">
                  <a:moveTo>
                    <a:pt x="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9" y="11"/>
                    <a:pt x="29" y="7"/>
                    <a:pt x="38" y="3"/>
                  </a:cubicBezTo>
                  <a:cubicBezTo>
                    <a:pt x="40" y="2"/>
                    <a:pt x="41" y="1"/>
                    <a:pt x="43" y="0"/>
                  </a:cubicBezTo>
                  <a:cubicBezTo>
                    <a:pt x="36" y="2"/>
                    <a:pt x="29" y="5"/>
                    <a:pt x="22" y="7"/>
                  </a:cubicBezTo>
                  <a:cubicBezTo>
                    <a:pt x="15" y="10"/>
                    <a:pt x="7" y="12"/>
                    <a:pt x="0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201" name="Freeform 395"/>
            <p:cNvSpPr>
              <a:spLocks/>
            </p:cNvSpPr>
            <p:nvPr userDrawn="1"/>
          </p:nvSpPr>
          <p:spPr bwMode="auto">
            <a:xfrm>
              <a:off x="2590800" y="5048250"/>
              <a:ext cx="1495425" cy="508000"/>
            </a:xfrm>
            <a:custGeom>
              <a:avLst/>
              <a:gdLst>
                <a:gd name="T0" fmla="*/ 250 w 552"/>
                <a:gd name="T1" fmla="*/ 100 h 186"/>
                <a:gd name="T2" fmla="*/ 267 w 552"/>
                <a:gd name="T3" fmla="*/ 93 h 186"/>
                <a:gd name="T4" fmla="*/ 283 w 552"/>
                <a:gd name="T5" fmla="*/ 87 h 186"/>
                <a:gd name="T6" fmla="*/ 299 w 552"/>
                <a:gd name="T7" fmla="*/ 81 h 186"/>
                <a:gd name="T8" fmla="*/ 315 w 552"/>
                <a:gd name="T9" fmla="*/ 75 h 186"/>
                <a:gd name="T10" fmla="*/ 331 w 552"/>
                <a:gd name="T11" fmla="*/ 69 h 186"/>
                <a:gd name="T12" fmla="*/ 347 w 552"/>
                <a:gd name="T13" fmla="*/ 63 h 186"/>
                <a:gd name="T14" fmla="*/ 363 w 552"/>
                <a:gd name="T15" fmla="*/ 57 h 186"/>
                <a:gd name="T16" fmla="*/ 379 w 552"/>
                <a:gd name="T17" fmla="*/ 52 h 186"/>
                <a:gd name="T18" fmla="*/ 387 w 552"/>
                <a:gd name="T19" fmla="*/ 49 h 186"/>
                <a:gd name="T20" fmla="*/ 403 w 552"/>
                <a:gd name="T21" fmla="*/ 43 h 186"/>
                <a:gd name="T22" fmla="*/ 417 w 552"/>
                <a:gd name="T23" fmla="*/ 39 h 186"/>
                <a:gd name="T24" fmla="*/ 432 w 552"/>
                <a:gd name="T25" fmla="*/ 34 h 186"/>
                <a:gd name="T26" fmla="*/ 446 w 552"/>
                <a:gd name="T27" fmla="*/ 30 h 186"/>
                <a:gd name="T28" fmla="*/ 459 w 552"/>
                <a:gd name="T29" fmla="*/ 26 h 186"/>
                <a:gd name="T30" fmla="*/ 471 w 552"/>
                <a:gd name="T31" fmla="*/ 22 h 186"/>
                <a:gd name="T32" fmla="*/ 529 w 552"/>
                <a:gd name="T33" fmla="*/ 5 h 186"/>
                <a:gd name="T34" fmla="*/ 448 w 552"/>
                <a:gd name="T35" fmla="*/ 26 h 186"/>
                <a:gd name="T36" fmla="*/ 435 w 552"/>
                <a:gd name="T37" fmla="*/ 30 h 186"/>
                <a:gd name="T38" fmla="*/ 422 w 552"/>
                <a:gd name="T39" fmla="*/ 34 h 186"/>
                <a:gd name="T40" fmla="*/ 409 w 552"/>
                <a:gd name="T41" fmla="*/ 38 h 186"/>
                <a:gd name="T42" fmla="*/ 395 w 552"/>
                <a:gd name="T43" fmla="*/ 43 h 186"/>
                <a:gd name="T44" fmla="*/ 382 w 552"/>
                <a:gd name="T45" fmla="*/ 47 h 186"/>
                <a:gd name="T46" fmla="*/ 372 w 552"/>
                <a:gd name="T47" fmla="*/ 51 h 186"/>
                <a:gd name="T48" fmla="*/ 357 w 552"/>
                <a:gd name="T49" fmla="*/ 56 h 186"/>
                <a:gd name="T50" fmla="*/ 342 w 552"/>
                <a:gd name="T51" fmla="*/ 61 h 186"/>
                <a:gd name="T52" fmla="*/ 326 w 552"/>
                <a:gd name="T53" fmla="*/ 67 h 186"/>
                <a:gd name="T54" fmla="*/ 311 w 552"/>
                <a:gd name="T55" fmla="*/ 73 h 186"/>
                <a:gd name="T56" fmla="*/ 295 w 552"/>
                <a:gd name="T57" fmla="*/ 79 h 186"/>
                <a:gd name="T58" fmla="*/ 279 w 552"/>
                <a:gd name="T59" fmla="*/ 85 h 186"/>
                <a:gd name="T60" fmla="*/ 263 w 552"/>
                <a:gd name="T61" fmla="*/ 91 h 186"/>
                <a:gd name="T62" fmla="*/ 246 w 552"/>
                <a:gd name="T63" fmla="*/ 98 h 186"/>
                <a:gd name="T64" fmla="*/ 83 w 552"/>
                <a:gd name="T65" fmla="*/ 159 h 186"/>
                <a:gd name="T66" fmla="*/ 10 w 552"/>
                <a:gd name="T67" fmla="*/ 186 h 186"/>
                <a:gd name="T68" fmla="*/ 246 w 552"/>
                <a:gd name="T69" fmla="*/ 10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52" h="186">
                  <a:moveTo>
                    <a:pt x="246" y="101"/>
                  </a:moveTo>
                  <a:cubicBezTo>
                    <a:pt x="247" y="101"/>
                    <a:pt x="249" y="100"/>
                    <a:pt x="250" y="100"/>
                  </a:cubicBezTo>
                  <a:cubicBezTo>
                    <a:pt x="254" y="98"/>
                    <a:pt x="258" y="96"/>
                    <a:pt x="263" y="95"/>
                  </a:cubicBezTo>
                  <a:cubicBezTo>
                    <a:pt x="264" y="94"/>
                    <a:pt x="265" y="94"/>
                    <a:pt x="267" y="93"/>
                  </a:cubicBezTo>
                  <a:cubicBezTo>
                    <a:pt x="271" y="92"/>
                    <a:pt x="275" y="90"/>
                    <a:pt x="279" y="89"/>
                  </a:cubicBezTo>
                  <a:cubicBezTo>
                    <a:pt x="280" y="88"/>
                    <a:pt x="282" y="87"/>
                    <a:pt x="283" y="87"/>
                  </a:cubicBezTo>
                  <a:cubicBezTo>
                    <a:pt x="287" y="85"/>
                    <a:pt x="291" y="84"/>
                    <a:pt x="295" y="82"/>
                  </a:cubicBezTo>
                  <a:cubicBezTo>
                    <a:pt x="296" y="82"/>
                    <a:pt x="298" y="81"/>
                    <a:pt x="299" y="81"/>
                  </a:cubicBezTo>
                  <a:cubicBezTo>
                    <a:pt x="303" y="79"/>
                    <a:pt x="307" y="78"/>
                    <a:pt x="311" y="76"/>
                  </a:cubicBezTo>
                  <a:cubicBezTo>
                    <a:pt x="312" y="76"/>
                    <a:pt x="314" y="75"/>
                    <a:pt x="315" y="75"/>
                  </a:cubicBezTo>
                  <a:cubicBezTo>
                    <a:pt x="319" y="73"/>
                    <a:pt x="323" y="72"/>
                    <a:pt x="327" y="70"/>
                  </a:cubicBezTo>
                  <a:cubicBezTo>
                    <a:pt x="328" y="70"/>
                    <a:pt x="330" y="69"/>
                    <a:pt x="331" y="69"/>
                  </a:cubicBezTo>
                  <a:cubicBezTo>
                    <a:pt x="335" y="67"/>
                    <a:pt x="339" y="66"/>
                    <a:pt x="342" y="65"/>
                  </a:cubicBezTo>
                  <a:cubicBezTo>
                    <a:pt x="344" y="64"/>
                    <a:pt x="345" y="63"/>
                    <a:pt x="347" y="63"/>
                  </a:cubicBezTo>
                  <a:cubicBezTo>
                    <a:pt x="351" y="62"/>
                    <a:pt x="354" y="60"/>
                    <a:pt x="357" y="59"/>
                  </a:cubicBezTo>
                  <a:cubicBezTo>
                    <a:pt x="359" y="58"/>
                    <a:pt x="361" y="58"/>
                    <a:pt x="363" y="57"/>
                  </a:cubicBezTo>
                  <a:cubicBezTo>
                    <a:pt x="366" y="56"/>
                    <a:pt x="369" y="55"/>
                    <a:pt x="373" y="54"/>
                  </a:cubicBezTo>
                  <a:cubicBezTo>
                    <a:pt x="375" y="53"/>
                    <a:pt x="377" y="52"/>
                    <a:pt x="379" y="52"/>
                  </a:cubicBezTo>
                  <a:cubicBezTo>
                    <a:pt x="380" y="51"/>
                    <a:pt x="382" y="50"/>
                    <a:pt x="384" y="50"/>
                  </a:cubicBezTo>
                  <a:cubicBezTo>
                    <a:pt x="385" y="49"/>
                    <a:pt x="386" y="49"/>
                    <a:pt x="387" y="49"/>
                  </a:cubicBezTo>
                  <a:cubicBezTo>
                    <a:pt x="389" y="48"/>
                    <a:pt x="392" y="47"/>
                    <a:pt x="394" y="46"/>
                  </a:cubicBezTo>
                  <a:cubicBezTo>
                    <a:pt x="397" y="45"/>
                    <a:pt x="400" y="44"/>
                    <a:pt x="403" y="43"/>
                  </a:cubicBezTo>
                  <a:cubicBezTo>
                    <a:pt x="405" y="43"/>
                    <a:pt x="407" y="42"/>
                    <a:pt x="409" y="41"/>
                  </a:cubicBezTo>
                  <a:cubicBezTo>
                    <a:pt x="412" y="40"/>
                    <a:pt x="414" y="40"/>
                    <a:pt x="417" y="39"/>
                  </a:cubicBezTo>
                  <a:cubicBezTo>
                    <a:pt x="420" y="38"/>
                    <a:pt x="422" y="37"/>
                    <a:pt x="425" y="36"/>
                  </a:cubicBezTo>
                  <a:cubicBezTo>
                    <a:pt x="427" y="35"/>
                    <a:pt x="429" y="35"/>
                    <a:pt x="432" y="34"/>
                  </a:cubicBezTo>
                  <a:cubicBezTo>
                    <a:pt x="435" y="33"/>
                    <a:pt x="438" y="32"/>
                    <a:pt x="441" y="31"/>
                  </a:cubicBezTo>
                  <a:cubicBezTo>
                    <a:pt x="442" y="31"/>
                    <a:pt x="444" y="30"/>
                    <a:pt x="446" y="30"/>
                  </a:cubicBezTo>
                  <a:cubicBezTo>
                    <a:pt x="449" y="29"/>
                    <a:pt x="453" y="28"/>
                    <a:pt x="456" y="27"/>
                  </a:cubicBezTo>
                  <a:cubicBezTo>
                    <a:pt x="457" y="26"/>
                    <a:pt x="458" y="26"/>
                    <a:pt x="459" y="26"/>
                  </a:cubicBezTo>
                  <a:cubicBezTo>
                    <a:pt x="463" y="24"/>
                    <a:pt x="467" y="23"/>
                    <a:pt x="471" y="22"/>
                  </a:cubicBezTo>
                  <a:cubicBezTo>
                    <a:pt x="471" y="22"/>
                    <a:pt x="471" y="22"/>
                    <a:pt x="471" y="22"/>
                  </a:cubicBezTo>
                  <a:cubicBezTo>
                    <a:pt x="498" y="14"/>
                    <a:pt x="525" y="6"/>
                    <a:pt x="552" y="0"/>
                  </a:cubicBezTo>
                  <a:cubicBezTo>
                    <a:pt x="544" y="1"/>
                    <a:pt x="536" y="3"/>
                    <a:pt x="529" y="5"/>
                  </a:cubicBezTo>
                  <a:cubicBezTo>
                    <a:pt x="502" y="11"/>
                    <a:pt x="476" y="18"/>
                    <a:pt x="450" y="25"/>
                  </a:cubicBezTo>
                  <a:cubicBezTo>
                    <a:pt x="449" y="26"/>
                    <a:pt x="449" y="26"/>
                    <a:pt x="448" y="26"/>
                  </a:cubicBezTo>
                  <a:cubicBezTo>
                    <a:pt x="447" y="26"/>
                    <a:pt x="446" y="26"/>
                    <a:pt x="445" y="27"/>
                  </a:cubicBezTo>
                  <a:cubicBezTo>
                    <a:pt x="442" y="28"/>
                    <a:pt x="438" y="29"/>
                    <a:pt x="435" y="30"/>
                  </a:cubicBezTo>
                  <a:cubicBezTo>
                    <a:pt x="434" y="30"/>
                    <a:pt x="432" y="31"/>
                    <a:pt x="431" y="31"/>
                  </a:cubicBezTo>
                  <a:cubicBezTo>
                    <a:pt x="428" y="32"/>
                    <a:pt x="425" y="33"/>
                    <a:pt x="422" y="34"/>
                  </a:cubicBezTo>
                  <a:cubicBezTo>
                    <a:pt x="420" y="34"/>
                    <a:pt x="418" y="35"/>
                    <a:pt x="417" y="36"/>
                  </a:cubicBezTo>
                  <a:cubicBezTo>
                    <a:pt x="414" y="36"/>
                    <a:pt x="411" y="37"/>
                    <a:pt x="409" y="38"/>
                  </a:cubicBezTo>
                  <a:cubicBezTo>
                    <a:pt x="407" y="39"/>
                    <a:pt x="404" y="40"/>
                    <a:pt x="402" y="40"/>
                  </a:cubicBezTo>
                  <a:cubicBezTo>
                    <a:pt x="400" y="41"/>
                    <a:pt x="397" y="42"/>
                    <a:pt x="395" y="43"/>
                  </a:cubicBezTo>
                  <a:cubicBezTo>
                    <a:pt x="392" y="44"/>
                    <a:pt x="390" y="45"/>
                    <a:pt x="387" y="45"/>
                  </a:cubicBezTo>
                  <a:cubicBezTo>
                    <a:pt x="385" y="46"/>
                    <a:pt x="384" y="47"/>
                    <a:pt x="382" y="47"/>
                  </a:cubicBezTo>
                  <a:cubicBezTo>
                    <a:pt x="382" y="47"/>
                    <a:pt x="381" y="48"/>
                    <a:pt x="380" y="48"/>
                  </a:cubicBezTo>
                  <a:cubicBezTo>
                    <a:pt x="378" y="49"/>
                    <a:pt x="375" y="50"/>
                    <a:pt x="372" y="51"/>
                  </a:cubicBezTo>
                  <a:cubicBezTo>
                    <a:pt x="370" y="51"/>
                    <a:pt x="368" y="52"/>
                    <a:pt x="366" y="53"/>
                  </a:cubicBezTo>
                  <a:cubicBezTo>
                    <a:pt x="363" y="54"/>
                    <a:pt x="360" y="55"/>
                    <a:pt x="357" y="56"/>
                  </a:cubicBezTo>
                  <a:cubicBezTo>
                    <a:pt x="355" y="57"/>
                    <a:pt x="353" y="57"/>
                    <a:pt x="352" y="58"/>
                  </a:cubicBezTo>
                  <a:cubicBezTo>
                    <a:pt x="348" y="59"/>
                    <a:pt x="345" y="60"/>
                    <a:pt x="342" y="61"/>
                  </a:cubicBezTo>
                  <a:cubicBezTo>
                    <a:pt x="340" y="62"/>
                    <a:pt x="338" y="63"/>
                    <a:pt x="337" y="63"/>
                  </a:cubicBezTo>
                  <a:cubicBezTo>
                    <a:pt x="333" y="65"/>
                    <a:pt x="330" y="66"/>
                    <a:pt x="326" y="67"/>
                  </a:cubicBezTo>
                  <a:cubicBezTo>
                    <a:pt x="325" y="68"/>
                    <a:pt x="323" y="68"/>
                    <a:pt x="322" y="69"/>
                  </a:cubicBezTo>
                  <a:cubicBezTo>
                    <a:pt x="318" y="70"/>
                    <a:pt x="314" y="72"/>
                    <a:pt x="311" y="73"/>
                  </a:cubicBezTo>
                  <a:cubicBezTo>
                    <a:pt x="309" y="74"/>
                    <a:pt x="308" y="74"/>
                    <a:pt x="306" y="75"/>
                  </a:cubicBezTo>
                  <a:cubicBezTo>
                    <a:pt x="302" y="76"/>
                    <a:pt x="299" y="78"/>
                    <a:pt x="295" y="79"/>
                  </a:cubicBezTo>
                  <a:cubicBezTo>
                    <a:pt x="294" y="80"/>
                    <a:pt x="292" y="80"/>
                    <a:pt x="291" y="81"/>
                  </a:cubicBezTo>
                  <a:cubicBezTo>
                    <a:pt x="287" y="82"/>
                    <a:pt x="283" y="84"/>
                    <a:pt x="279" y="85"/>
                  </a:cubicBezTo>
                  <a:cubicBezTo>
                    <a:pt x="278" y="86"/>
                    <a:pt x="276" y="86"/>
                    <a:pt x="275" y="87"/>
                  </a:cubicBezTo>
                  <a:cubicBezTo>
                    <a:pt x="271" y="88"/>
                    <a:pt x="267" y="90"/>
                    <a:pt x="263" y="91"/>
                  </a:cubicBezTo>
                  <a:cubicBezTo>
                    <a:pt x="261" y="92"/>
                    <a:pt x="260" y="92"/>
                    <a:pt x="259" y="93"/>
                  </a:cubicBezTo>
                  <a:cubicBezTo>
                    <a:pt x="255" y="95"/>
                    <a:pt x="251" y="96"/>
                    <a:pt x="246" y="98"/>
                  </a:cubicBezTo>
                  <a:cubicBezTo>
                    <a:pt x="245" y="98"/>
                    <a:pt x="244" y="99"/>
                    <a:pt x="243" y="99"/>
                  </a:cubicBezTo>
                  <a:cubicBezTo>
                    <a:pt x="189" y="120"/>
                    <a:pt x="136" y="141"/>
                    <a:pt x="83" y="159"/>
                  </a:cubicBezTo>
                  <a:cubicBezTo>
                    <a:pt x="56" y="168"/>
                    <a:pt x="28" y="177"/>
                    <a:pt x="0" y="186"/>
                  </a:cubicBezTo>
                  <a:cubicBezTo>
                    <a:pt x="10" y="186"/>
                    <a:pt x="10" y="186"/>
                    <a:pt x="10" y="186"/>
                  </a:cubicBezTo>
                  <a:cubicBezTo>
                    <a:pt x="35" y="178"/>
                    <a:pt x="60" y="170"/>
                    <a:pt x="85" y="161"/>
                  </a:cubicBezTo>
                  <a:cubicBezTo>
                    <a:pt x="138" y="143"/>
                    <a:pt x="192" y="122"/>
                    <a:pt x="246" y="10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202" name="Freeform 396"/>
            <p:cNvSpPr>
              <a:spLocks/>
            </p:cNvSpPr>
            <p:nvPr userDrawn="1"/>
          </p:nvSpPr>
          <p:spPr bwMode="auto">
            <a:xfrm>
              <a:off x="4124325" y="5002213"/>
              <a:ext cx="1998663" cy="500063"/>
            </a:xfrm>
            <a:custGeom>
              <a:avLst/>
              <a:gdLst>
                <a:gd name="T0" fmla="*/ 248 w 738"/>
                <a:gd name="T1" fmla="*/ 12 h 183"/>
                <a:gd name="T2" fmla="*/ 522 w 738"/>
                <a:gd name="T3" fmla="*/ 90 h 183"/>
                <a:gd name="T4" fmla="*/ 532 w 738"/>
                <a:gd name="T5" fmla="*/ 94 h 183"/>
                <a:gd name="T6" fmla="*/ 542 w 738"/>
                <a:gd name="T7" fmla="*/ 98 h 183"/>
                <a:gd name="T8" fmla="*/ 552 w 738"/>
                <a:gd name="T9" fmla="*/ 103 h 183"/>
                <a:gd name="T10" fmla="*/ 563 w 738"/>
                <a:gd name="T11" fmla="*/ 107 h 183"/>
                <a:gd name="T12" fmla="*/ 573 w 738"/>
                <a:gd name="T13" fmla="*/ 111 h 183"/>
                <a:gd name="T14" fmla="*/ 583 w 738"/>
                <a:gd name="T15" fmla="*/ 115 h 183"/>
                <a:gd name="T16" fmla="*/ 593 w 738"/>
                <a:gd name="T17" fmla="*/ 120 h 183"/>
                <a:gd name="T18" fmla="*/ 603 w 738"/>
                <a:gd name="T19" fmla="*/ 124 h 183"/>
                <a:gd name="T20" fmla="*/ 613 w 738"/>
                <a:gd name="T21" fmla="*/ 128 h 183"/>
                <a:gd name="T22" fmla="*/ 623 w 738"/>
                <a:gd name="T23" fmla="*/ 133 h 183"/>
                <a:gd name="T24" fmla="*/ 632 w 738"/>
                <a:gd name="T25" fmla="*/ 137 h 183"/>
                <a:gd name="T26" fmla="*/ 642 w 738"/>
                <a:gd name="T27" fmla="*/ 141 h 183"/>
                <a:gd name="T28" fmla="*/ 652 w 738"/>
                <a:gd name="T29" fmla="*/ 145 h 183"/>
                <a:gd name="T30" fmla="*/ 657 w 738"/>
                <a:gd name="T31" fmla="*/ 148 h 183"/>
                <a:gd name="T32" fmla="*/ 667 w 738"/>
                <a:gd name="T33" fmla="*/ 152 h 183"/>
                <a:gd name="T34" fmla="*/ 675 w 738"/>
                <a:gd name="T35" fmla="*/ 156 h 183"/>
                <a:gd name="T36" fmla="*/ 738 w 738"/>
                <a:gd name="T37" fmla="*/ 183 h 183"/>
                <a:gd name="T38" fmla="*/ 689 w 738"/>
                <a:gd name="T39" fmla="*/ 158 h 183"/>
                <a:gd name="T40" fmla="*/ 678 w 738"/>
                <a:gd name="T41" fmla="*/ 154 h 183"/>
                <a:gd name="T42" fmla="*/ 668 w 738"/>
                <a:gd name="T43" fmla="*/ 149 h 183"/>
                <a:gd name="T44" fmla="*/ 658 w 738"/>
                <a:gd name="T45" fmla="*/ 145 h 183"/>
                <a:gd name="T46" fmla="*/ 653 w 738"/>
                <a:gd name="T47" fmla="*/ 142 h 183"/>
                <a:gd name="T48" fmla="*/ 642 w 738"/>
                <a:gd name="T49" fmla="*/ 138 h 183"/>
                <a:gd name="T50" fmla="*/ 632 w 738"/>
                <a:gd name="T51" fmla="*/ 133 h 183"/>
                <a:gd name="T52" fmla="*/ 621 w 738"/>
                <a:gd name="T53" fmla="*/ 129 h 183"/>
                <a:gd name="T54" fmla="*/ 611 w 738"/>
                <a:gd name="T55" fmla="*/ 124 h 183"/>
                <a:gd name="T56" fmla="*/ 601 w 738"/>
                <a:gd name="T57" fmla="*/ 120 h 183"/>
                <a:gd name="T58" fmla="*/ 590 w 738"/>
                <a:gd name="T59" fmla="*/ 115 h 183"/>
                <a:gd name="T60" fmla="*/ 580 w 738"/>
                <a:gd name="T61" fmla="*/ 111 h 183"/>
                <a:gd name="T62" fmla="*/ 569 w 738"/>
                <a:gd name="T63" fmla="*/ 106 h 183"/>
                <a:gd name="T64" fmla="*/ 559 w 738"/>
                <a:gd name="T65" fmla="*/ 102 h 183"/>
                <a:gd name="T66" fmla="*/ 549 w 738"/>
                <a:gd name="T67" fmla="*/ 98 h 183"/>
                <a:gd name="T68" fmla="*/ 538 w 738"/>
                <a:gd name="T69" fmla="*/ 93 h 183"/>
                <a:gd name="T70" fmla="*/ 528 w 738"/>
                <a:gd name="T71" fmla="*/ 89 h 183"/>
                <a:gd name="T72" fmla="*/ 474 w 738"/>
                <a:gd name="T73" fmla="*/ 69 h 183"/>
                <a:gd name="T74" fmla="*/ 141 w 738"/>
                <a:gd name="T75" fmla="*/ 0 h 183"/>
                <a:gd name="T76" fmla="*/ 17 w 738"/>
                <a:gd name="T77" fmla="*/ 13 h 183"/>
                <a:gd name="T78" fmla="*/ 37 w 738"/>
                <a:gd name="T79" fmla="*/ 1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38" h="183">
                  <a:moveTo>
                    <a:pt x="141" y="3"/>
                  </a:moveTo>
                  <a:cubicBezTo>
                    <a:pt x="176" y="3"/>
                    <a:pt x="211" y="6"/>
                    <a:pt x="248" y="12"/>
                  </a:cubicBezTo>
                  <a:cubicBezTo>
                    <a:pt x="330" y="25"/>
                    <a:pt x="404" y="47"/>
                    <a:pt x="473" y="72"/>
                  </a:cubicBezTo>
                  <a:cubicBezTo>
                    <a:pt x="489" y="78"/>
                    <a:pt x="506" y="84"/>
                    <a:pt x="522" y="90"/>
                  </a:cubicBezTo>
                  <a:cubicBezTo>
                    <a:pt x="523" y="91"/>
                    <a:pt x="524" y="91"/>
                    <a:pt x="525" y="92"/>
                  </a:cubicBezTo>
                  <a:cubicBezTo>
                    <a:pt x="528" y="92"/>
                    <a:pt x="530" y="93"/>
                    <a:pt x="532" y="94"/>
                  </a:cubicBezTo>
                  <a:cubicBezTo>
                    <a:pt x="533" y="95"/>
                    <a:pt x="534" y="95"/>
                    <a:pt x="536" y="96"/>
                  </a:cubicBezTo>
                  <a:cubicBezTo>
                    <a:pt x="538" y="97"/>
                    <a:pt x="540" y="97"/>
                    <a:pt x="542" y="98"/>
                  </a:cubicBezTo>
                  <a:cubicBezTo>
                    <a:pt x="543" y="99"/>
                    <a:pt x="545" y="99"/>
                    <a:pt x="546" y="100"/>
                  </a:cubicBezTo>
                  <a:cubicBezTo>
                    <a:pt x="548" y="101"/>
                    <a:pt x="550" y="102"/>
                    <a:pt x="552" y="103"/>
                  </a:cubicBezTo>
                  <a:cubicBezTo>
                    <a:pt x="554" y="103"/>
                    <a:pt x="555" y="104"/>
                    <a:pt x="556" y="104"/>
                  </a:cubicBezTo>
                  <a:cubicBezTo>
                    <a:pt x="558" y="105"/>
                    <a:pt x="561" y="106"/>
                    <a:pt x="563" y="107"/>
                  </a:cubicBezTo>
                  <a:cubicBezTo>
                    <a:pt x="564" y="107"/>
                    <a:pt x="565" y="108"/>
                    <a:pt x="566" y="108"/>
                  </a:cubicBezTo>
                  <a:cubicBezTo>
                    <a:pt x="569" y="109"/>
                    <a:pt x="571" y="110"/>
                    <a:pt x="573" y="111"/>
                  </a:cubicBezTo>
                  <a:cubicBezTo>
                    <a:pt x="574" y="112"/>
                    <a:pt x="575" y="112"/>
                    <a:pt x="576" y="113"/>
                  </a:cubicBezTo>
                  <a:cubicBezTo>
                    <a:pt x="579" y="113"/>
                    <a:pt x="581" y="114"/>
                    <a:pt x="583" y="115"/>
                  </a:cubicBezTo>
                  <a:cubicBezTo>
                    <a:pt x="584" y="116"/>
                    <a:pt x="585" y="116"/>
                    <a:pt x="587" y="117"/>
                  </a:cubicBezTo>
                  <a:cubicBezTo>
                    <a:pt x="589" y="118"/>
                    <a:pt x="591" y="119"/>
                    <a:pt x="593" y="120"/>
                  </a:cubicBezTo>
                  <a:cubicBezTo>
                    <a:pt x="594" y="120"/>
                    <a:pt x="596" y="121"/>
                    <a:pt x="597" y="121"/>
                  </a:cubicBezTo>
                  <a:cubicBezTo>
                    <a:pt x="599" y="122"/>
                    <a:pt x="601" y="123"/>
                    <a:pt x="603" y="124"/>
                  </a:cubicBezTo>
                  <a:cubicBezTo>
                    <a:pt x="604" y="124"/>
                    <a:pt x="606" y="125"/>
                    <a:pt x="607" y="126"/>
                  </a:cubicBezTo>
                  <a:cubicBezTo>
                    <a:pt x="609" y="126"/>
                    <a:pt x="611" y="127"/>
                    <a:pt x="613" y="128"/>
                  </a:cubicBezTo>
                  <a:cubicBezTo>
                    <a:pt x="614" y="129"/>
                    <a:pt x="616" y="129"/>
                    <a:pt x="617" y="130"/>
                  </a:cubicBezTo>
                  <a:cubicBezTo>
                    <a:pt x="619" y="131"/>
                    <a:pt x="621" y="132"/>
                    <a:pt x="623" y="133"/>
                  </a:cubicBezTo>
                  <a:cubicBezTo>
                    <a:pt x="624" y="133"/>
                    <a:pt x="626" y="134"/>
                    <a:pt x="627" y="134"/>
                  </a:cubicBezTo>
                  <a:cubicBezTo>
                    <a:pt x="629" y="135"/>
                    <a:pt x="631" y="136"/>
                    <a:pt x="632" y="137"/>
                  </a:cubicBezTo>
                  <a:cubicBezTo>
                    <a:pt x="634" y="137"/>
                    <a:pt x="636" y="138"/>
                    <a:pt x="637" y="139"/>
                  </a:cubicBezTo>
                  <a:cubicBezTo>
                    <a:pt x="639" y="140"/>
                    <a:pt x="640" y="140"/>
                    <a:pt x="642" y="141"/>
                  </a:cubicBezTo>
                  <a:cubicBezTo>
                    <a:pt x="644" y="142"/>
                    <a:pt x="646" y="143"/>
                    <a:pt x="647" y="143"/>
                  </a:cubicBezTo>
                  <a:cubicBezTo>
                    <a:pt x="649" y="144"/>
                    <a:pt x="650" y="145"/>
                    <a:pt x="652" y="145"/>
                  </a:cubicBezTo>
                  <a:cubicBezTo>
                    <a:pt x="652" y="146"/>
                    <a:pt x="653" y="146"/>
                    <a:pt x="654" y="146"/>
                  </a:cubicBezTo>
                  <a:cubicBezTo>
                    <a:pt x="655" y="147"/>
                    <a:pt x="656" y="147"/>
                    <a:pt x="657" y="148"/>
                  </a:cubicBezTo>
                  <a:cubicBezTo>
                    <a:pt x="658" y="148"/>
                    <a:pt x="660" y="149"/>
                    <a:pt x="661" y="149"/>
                  </a:cubicBezTo>
                  <a:cubicBezTo>
                    <a:pt x="663" y="150"/>
                    <a:pt x="665" y="151"/>
                    <a:pt x="667" y="152"/>
                  </a:cubicBezTo>
                  <a:cubicBezTo>
                    <a:pt x="668" y="152"/>
                    <a:pt x="669" y="153"/>
                    <a:pt x="669" y="153"/>
                  </a:cubicBezTo>
                  <a:cubicBezTo>
                    <a:pt x="671" y="154"/>
                    <a:pt x="673" y="155"/>
                    <a:pt x="675" y="156"/>
                  </a:cubicBezTo>
                  <a:cubicBezTo>
                    <a:pt x="689" y="162"/>
                    <a:pt x="703" y="168"/>
                    <a:pt x="717" y="174"/>
                  </a:cubicBezTo>
                  <a:cubicBezTo>
                    <a:pt x="724" y="177"/>
                    <a:pt x="731" y="180"/>
                    <a:pt x="738" y="183"/>
                  </a:cubicBezTo>
                  <a:cubicBezTo>
                    <a:pt x="723" y="176"/>
                    <a:pt x="709" y="169"/>
                    <a:pt x="695" y="161"/>
                  </a:cubicBezTo>
                  <a:cubicBezTo>
                    <a:pt x="693" y="160"/>
                    <a:pt x="691" y="159"/>
                    <a:pt x="689" y="158"/>
                  </a:cubicBezTo>
                  <a:cubicBezTo>
                    <a:pt x="688" y="158"/>
                    <a:pt x="687" y="157"/>
                    <a:pt x="686" y="157"/>
                  </a:cubicBezTo>
                  <a:cubicBezTo>
                    <a:pt x="684" y="156"/>
                    <a:pt x="681" y="155"/>
                    <a:pt x="678" y="154"/>
                  </a:cubicBezTo>
                  <a:cubicBezTo>
                    <a:pt x="677" y="153"/>
                    <a:pt x="676" y="153"/>
                    <a:pt x="675" y="152"/>
                  </a:cubicBezTo>
                  <a:cubicBezTo>
                    <a:pt x="673" y="151"/>
                    <a:pt x="670" y="150"/>
                    <a:pt x="668" y="149"/>
                  </a:cubicBezTo>
                  <a:cubicBezTo>
                    <a:pt x="667" y="148"/>
                    <a:pt x="665" y="148"/>
                    <a:pt x="664" y="147"/>
                  </a:cubicBezTo>
                  <a:cubicBezTo>
                    <a:pt x="662" y="146"/>
                    <a:pt x="660" y="146"/>
                    <a:pt x="658" y="145"/>
                  </a:cubicBezTo>
                  <a:cubicBezTo>
                    <a:pt x="657" y="144"/>
                    <a:pt x="657" y="144"/>
                    <a:pt x="656" y="144"/>
                  </a:cubicBezTo>
                  <a:cubicBezTo>
                    <a:pt x="655" y="143"/>
                    <a:pt x="654" y="143"/>
                    <a:pt x="653" y="142"/>
                  </a:cubicBezTo>
                  <a:cubicBezTo>
                    <a:pt x="651" y="142"/>
                    <a:pt x="650" y="141"/>
                    <a:pt x="648" y="140"/>
                  </a:cubicBezTo>
                  <a:cubicBezTo>
                    <a:pt x="646" y="139"/>
                    <a:pt x="644" y="139"/>
                    <a:pt x="642" y="138"/>
                  </a:cubicBezTo>
                  <a:cubicBezTo>
                    <a:pt x="641" y="137"/>
                    <a:pt x="639" y="136"/>
                    <a:pt x="638" y="136"/>
                  </a:cubicBezTo>
                  <a:cubicBezTo>
                    <a:pt x="636" y="135"/>
                    <a:pt x="634" y="134"/>
                    <a:pt x="632" y="133"/>
                  </a:cubicBezTo>
                  <a:cubicBezTo>
                    <a:pt x="630" y="132"/>
                    <a:pt x="629" y="132"/>
                    <a:pt x="627" y="131"/>
                  </a:cubicBezTo>
                  <a:cubicBezTo>
                    <a:pt x="625" y="130"/>
                    <a:pt x="623" y="129"/>
                    <a:pt x="621" y="129"/>
                  </a:cubicBezTo>
                  <a:cubicBezTo>
                    <a:pt x="620" y="128"/>
                    <a:pt x="619" y="127"/>
                    <a:pt x="617" y="127"/>
                  </a:cubicBezTo>
                  <a:cubicBezTo>
                    <a:pt x="615" y="126"/>
                    <a:pt x="613" y="125"/>
                    <a:pt x="611" y="124"/>
                  </a:cubicBezTo>
                  <a:cubicBezTo>
                    <a:pt x="610" y="123"/>
                    <a:pt x="608" y="123"/>
                    <a:pt x="607" y="122"/>
                  </a:cubicBezTo>
                  <a:cubicBezTo>
                    <a:pt x="605" y="121"/>
                    <a:pt x="603" y="120"/>
                    <a:pt x="601" y="120"/>
                  </a:cubicBezTo>
                  <a:cubicBezTo>
                    <a:pt x="599" y="119"/>
                    <a:pt x="598" y="118"/>
                    <a:pt x="597" y="118"/>
                  </a:cubicBezTo>
                  <a:cubicBezTo>
                    <a:pt x="595" y="117"/>
                    <a:pt x="592" y="116"/>
                    <a:pt x="590" y="115"/>
                  </a:cubicBezTo>
                  <a:cubicBezTo>
                    <a:pt x="589" y="115"/>
                    <a:pt x="588" y="114"/>
                    <a:pt x="586" y="113"/>
                  </a:cubicBezTo>
                  <a:cubicBezTo>
                    <a:pt x="584" y="113"/>
                    <a:pt x="582" y="112"/>
                    <a:pt x="580" y="111"/>
                  </a:cubicBezTo>
                  <a:cubicBezTo>
                    <a:pt x="579" y="110"/>
                    <a:pt x="577" y="110"/>
                    <a:pt x="576" y="109"/>
                  </a:cubicBezTo>
                  <a:cubicBezTo>
                    <a:pt x="574" y="108"/>
                    <a:pt x="572" y="107"/>
                    <a:pt x="569" y="106"/>
                  </a:cubicBezTo>
                  <a:cubicBezTo>
                    <a:pt x="568" y="106"/>
                    <a:pt x="567" y="105"/>
                    <a:pt x="566" y="105"/>
                  </a:cubicBezTo>
                  <a:cubicBezTo>
                    <a:pt x="564" y="104"/>
                    <a:pt x="561" y="103"/>
                    <a:pt x="559" y="102"/>
                  </a:cubicBezTo>
                  <a:cubicBezTo>
                    <a:pt x="558" y="101"/>
                    <a:pt x="557" y="101"/>
                    <a:pt x="555" y="100"/>
                  </a:cubicBezTo>
                  <a:cubicBezTo>
                    <a:pt x="553" y="100"/>
                    <a:pt x="551" y="99"/>
                    <a:pt x="549" y="98"/>
                  </a:cubicBezTo>
                  <a:cubicBezTo>
                    <a:pt x="547" y="97"/>
                    <a:pt x="546" y="97"/>
                    <a:pt x="545" y="96"/>
                  </a:cubicBezTo>
                  <a:cubicBezTo>
                    <a:pt x="543" y="95"/>
                    <a:pt x="541" y="94"/>
                    <a:pt x="538" y="93"/>
                  </a:cubicBezTo>
                  <a:cubicBezTo>
                    <a:pt x="537" y="93"/>
                    <a:pt x="536" y="93"/>
                    <a:pt x="535" y="92"/>
                  </a:cubicBezTo>
                  <a:cubicBezTo>
                    <a:pt x="532" y="91"/>
                    <a:pt x="530" y="90"/>
                    <a:pt x="528" y="89"/>
                  </a:cubicBezTo>
                  <a:cubicBezTo>
                    <a:pt x="527" y="89"/>
                    <a:pt x="526" y="88"/>
                    <a:pt x="524" y="88"/>
                  </a:cubicBezTo>
                  <a:cubicBezTo>
                    <a:pt x="508" y="81"/>
                    <a:pt x="491" y="75"/>
                    <a:pt x="474" y="69"/>
                  </a:cubicBezTo>
                  <a:cubicBezTo>
                    <a:pt x="405" y="44"/>
                    <a:pt x="331" y="22"/>
                    <a:pt x="248" y="9"/>
                  </a:cubicBezTo>
                  <a:cubicBezTo>
                    <a:pt x="212" y="3"/>
                    <a:pt x="176" y="0"/>
                    <a:pt x="141" y="0"/>
                  </a:cubicBezTo>
                  <a:cubicBezTo>
                    <a:pt x="114" y="0"/>
                    <a:pt x="87" y="2"/>
                    <a:pt x="61" y="5"/>
                  </a:cubicBezTo>
                  <a:cubicBezTo>
                    <a:pt x="46" y="7"/>
                    <a:pt x="31" y="10"/>
                    <a:pt x="17" y="13"/>
                  </a:cubicBezTo>
                  <a:cubicBezTo>
                    <a:pt x="11" y="14"/>
                    <a:pt x="6" y="16"/>
                    <a:pt x="0" y="17"/>
                  </a:cubicBezTo>
                  <a:cubicBezTo>
                    <a:pt x="13" y="15"/>
                    <a:pt x="25" y="13"/>
                    <a:pt x="37" y="11"/>
                  </a:cubicBezTo>
                  <a:cubicBezTo>
                    <a:pt x="72" y="6"/>
                    <a:pt x="106" y="3"/>
                    <a:pt x="141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203" name="Freeform 397"/>
            <p:cNvSpPr>
              <a:spLocks/>
            </p:cNvSpPr>
            <p:nvPr userDrawn="1"/>
          </p:nvSpPr>
          <p:spPr bwMode="auto">
            <a:xfrm>
              <a:off x="8564563" y="5503863"/>
              <a:ext cx="38100" cy="17463"/>
            </a:xfrm>
            <a:custGeom>
              <a:avLst/>
              <a:gdLst>
                <a:gd name="T0" fmla="*/ 0 w 14"/>
                <a:gd name="T1" fmla="*/ 6 h 6"/>
                <a:gd name="T2" fmla="*/ 11 w 14"/>
                <a:gd name="T3" fmla="*/ 2 h 6"/>
                <a:gd name="T4" fmla="*/ 14 w 14"/>
                <a:gd name="T5" fmla="*/ 1 h 6"/>
                <a:gd name="T6" fmla="*/ 14 w 14"/>
                <a:gd name="T7" fmla="*/ 0 h 6"/>
                <a:gd name="T8" fmla="*/ 0 w 1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0" y="6"/>
                  </a:moveTo>
                  <a:cubicBezTo>
                    <a:pt x="4" y="5"/>
                    <a:pt x="8" y="3"/>
                    <a:pt x="11" y="2"/>
                  </a:cubicBezTo>
                  <a:cubicBezTo>
                    <a:pt x="12" y="2"/>
                    <a:pt x="13" y="2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2"/>
                    <a:pt x="5" y="4"/>
                    <a:pt x="0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204" name="Freeform 398"/>
            <p:cNvSpPr>
              <a:spLocks/>
            </p:cNvSpPr>
            <p:nvPr userDrawn="1"/>
          </p:nvSpPr>
          <p:spPr bwMode="auto">
            <a:xfrm>
              <a:off x="6153150" y="5507038"/>
              <a:ext cx="114300" cy="49213"/>
            </a:xfrm>
            <a:custGeom>
              <a:avLst/>
              <a:gdLst>
                <a:gd name="T0" fmla="*/ 0 w 42"/>
                <a:gd name="T1" fmla="*/ 0 h 18"/>
                <a:gd name="T2" fmla="*/ 10 w 42"/>
                <a:gd name="T3" fmla="*/ 6 h 18"/>
                <a:gd name="T4" fmla="*/ 31 w 42"/>
                <a:gd name="T5" fmla="*/ 17 h 18"/>
                <a:gd name="T6" fmla="*/ 34 w 42"/>
                <a:gd name="T7" fmla="*/ 18 h 18"/>
                <a:gd name="T8" fmla="*/ 42 w 42"/>
                <a:gd name="T9" fmla="*/ 18 h 18"/>
                <a:gd name="T10" fmla="*/ 10 w 42"/>
                <a:gd name="T11" fmla="*/ 4 h 18"/>
                <a:gd name="T12" fmla="*/ 0 w 42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8">
                  <a:moveTo>
                    <a:pt x="0" y="0"/>
                  </a:moveTo>
                  <a:cubicBezTo>
                    <a:pt x="3" y="2"/>
                    <a:pt x="7" y="4"/>
                    <a:pt x="10" y="6"/>
                  </a:cubicBezTo>
                  <a:cubicBezTo>
                    <a:pt x="17" y="10"/>
                    <a:pt x="24" y="13"/>
                    <a:pt x="31" y="17"/>
                  </a:cubicBezTo>
                  <a:cubicBezTo>
                    <a:pt x="32" y="18"/>
                    <a:pt x="33" y="18"/>
                    <a:pt x="34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31" y="14"/>
                    <a:pt x="21" y="9"/>
                    <a:pt x="10" y="4"/>
                  </a:cubicBezTo>
                  <a:cubicBezTo>
                    <a:pt x="7" y="3"/>
                    <a:pt x="4" y="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205" name="Freeform 399"/>
            <p:cNvSpPr>
              <a:spLocks/>
            </p:cNvSpPr>
            <p:nvPr userDrawn="1"/>
          </p:nvSpPr>
          <p:spPr bwMode="auto">
            <a:xfrm>
              <a:off x="4170363" y="4983163"/>
              <a:ext cx="2005013" cy="547688"/>
            </a:xfrm>
            <a:custGeom>
              <a:avLst/>
              <a:gdLst>
                <a:gd name="T0" fmla="*/ 253 w 740"/>
                <a:gd name="T1" fmla="*/ 11 h 201"/>
                <a:gd name="T2" fmla="*/ 515 w 740"/>
                <a:gd name="T3" fmla="*/ 88 h 201"/>
                <a:gd name="T4" fmla="*/ 525 w 740"/>
                <a:gd name="T5" fmla="*/ 93 h 201"/>
                <a:gd name="T6" fmla="*/ 535 w 740"/>
                <a:gd name="T7" fmla="*/ 98 h 201"/>
                <a:gd name="T8" fmla="*/ 546 w 740"/>
                <a:gd name="T9" fmla="*/ 102 h 201"/>
                <a:gd name="T10" fmla="*/ 556 w 740"/>
                <a:gd name="T11" fmla="*/ 107 h 201"/>
                <a:gd name="T12" fmla="*/ 566 w 740"/>
                <a:gd name="T13" fmla="*/ 112 h 201"/>
                <a:gd name="T14" fmla="*/ 576 w 740"/>
                <a:gd name="T15" fmla="*/ 117 h 201"/>
                <a:gd name="T16" fmla="*/ 587 w 740"/>
                <a:gd name="T17" fmla="*/ 122 h 201"/>
                <a:gd name="T18" fmla="*/ 597 w 740"/>
                <a:gd name="T19" fmla="*/ 127 h 201"/>
                <a:gd name="T20" fmla="*/ 607 w 740"/>
                <a:gd name="T21" fmla="*/ 131 h 201"/>
                <a:gd name="T22" fmla="*/ 617 w 740"/>
                <a:gd name="T23" fmla="*/ 136 h 201"/>
                <a:gd name="T24" fmla="*/ 626 w 740"/>
                <a:gd name="T25" fmla="*/ 141 h 201"/>
                <a:gd name="T26" fmla="*/ 636 w 740"/>
                <a:gd name="T27" fmla="*/ 146 h 201"/>
                <a:gd name="T28" fmla="*/ 646 w 740"/>
                <a:gd name="T29" fmla="*/ 151 h 201"/>
                <a:gd name="T30" fmla="*/ 651 w 740"/>
                <a:gd name="T31" fmla="*/ 154 h 201"/>
                <a:gd name="T32" fmla="*/ 661 w 740"/>
                <a:gd name="T33" fmla="*/ 159 h 201"/>
                <a:gd name="T34" fmla="*/ 671 w 740"/>
                <a:gd name="T35" fmla="*/ 164 h 201"/>
                <a:gd name="T36" fmla="*/ 678 w 740"/>
                <a:gd name="T37" fmla="*/ 168 h 201"/>
                <a:gd name="T38" fmla="*/ 740 w 740"/>
                <a:gd name="T39" fmla="*/ 201 h 201"/>
                <a:gd name="T40" fmla="*/ 692 w 740"/>
                <a:gd name="T41" fmla="*/ 172 h 201"/>
                <a:gd name="T42" fmla="*/ 682 w 740"/>
                <a:gd name="T43" fmla="*/ 167 h 201"/>
                <a:gd name="T44" fmla="*/ 672 w 740"/>
                <a:gd name="T45" fmla="*/ 161 h 201"/>
                <a:gd name="T46" fmla="*/ 662 w 740"/>
                <a:gd name="T47" fmla="*/ 156 h 201"/>
                <a:gd name="T48" fmla="*/ 652 w 740"/>
                <a:gd name="T49" fmla="*/ 151 h 201"/>
                <a:gd name="T50" fmla="*/ 646 w 740"/>
                <a:gd name="T51" fmla="*/ 148 h 201"/>
                <a:gd name="T52" fmla="*/ 635 w 740"/>
                <a:gd name="T53" fmla="*/ 143 h 201"/>
                <a:gd name="T54" fmla="*/ 625 w 740"/>
                <a:gd name="T55" fmla="*/ 137 h 201"/>
                <a:gd name="T56" fmla="*/ 615 w 740"/>
                <a:gd name="T57" fmla="*/ 132 h 201"/>
                <a:gd name="T58" fmla="*/ 604 w 740"/>
                <a:gd name="T59" fmla="*/ 127 h 201"/>
                <a:gd name="T60" fmla="*/ 594 w 740"/>
                <a:gd name="T61" fmla="*/ 122 h 201"/>
                <a:gd name="T62" fmla="*/ 583 w 740"/>
                <a:gd name="T63" fmla="*/ 117 h 201"/>
                <a:gd name="T64" fmla="*/ 573 w 740"/>
                <a:gd name="T65" fmla="*/ 112 h 201"/>
                <a:gd name="T66" fmla="*/ 563 w 740"/>
                <a:gd name="T67" fmla="*/ 107 h 201"/>
                <a:gd name="T68" fmla="*/ 552 w 740"/>
                <a:gd name="T69" fmla="*/ 102 h 201"/>
                <a:gd name="T70" fmla="*/ 542 w 740"/>
                <a:gd name="T71" fmla="*/ 97 h 201"/>
                <a:gd name="T72" fmla="*/ 531 w 740"/>
                <a:gd name="T73" fmla="*/ 92 h 201"/>
                <a:gd name="T74" fmla="*/ 521 w 740"/>
                <a:gd name="T75" fmla="*/ 88 h 201"/>
                <a:gd name="T76" fmla="*/ 474 w 740"/>
                <a:gd name="T77" fmla="*/ 68 h 201"/>
                <a:gd name="T78" fmla="*/ 154 w 740"/>
                <a:gd name="T79" fmla="*/ 0 h 201"/>
                <a:gd name="T80" fmla="*/ 0 w 740"/>
                <a:gd name="T81" fmla="*/ 20 h 201"/>
                <a:gd name="T82" fmla="*/ 154 w 740"/>
                <a:gd name="T83" fmla="*/ 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0" h="201">
                  <a:moveTo>
                    <a:pt x="154" y="3"/>
                  </a:moveTo>
                  <a:cubicBezTo>
                    <a:pt x="186" y="3"/>
                    <a:pt x="219" y="5"/>
                    <a:pt x="253" y="11"/>
                  </a:cubicBezTo>
                  <a:cubicBezTo>
                    <a:pt x="334" y="23"/>
                    <a:pt x="405" y="45"/>
                    <a:pt x="473" y="71"/>
                  </a:cubicBezTo>
                  <a:cubicBezTo>
                    <a:pt x="487" y="77"/>
                    <a:pt x="501" y="82"/>
                    <a:pt x="515" y="88"/>
                  </a:cubicBezTo>
                  <a:cubicBezTo>
                    <a:pt x="516" y="89"/>
                    <a:pt x="517" y="89"/>
                    <a:pt x="518" y="90"/>
                  </a:cubicBezTo>
                  <a:cubicBezTo>
                    <a:pt x="521" y="91"/>
                    <a:pt x="523" y="92"/>
                    <a:pt x="525" y="93"/>
                  </a:cubicBezTo>
                  <a:cubicBezTo>
                    <a:pt x="526" y="94"/>
                    <a:pt x="527" y="94"/>
                    <a:pt x="529" y="95"/>
                  </a:cubicBezTo>
                  <a:cubicBezTo>
                    <a:pt x="531" y="96"/>
                    <a:pt x="533" y="97"/>
                    <a:pt x="535" y="98"/>
                  </a:cubicBezTo>
                  <a:cubicBezTo>
                    <a:pt x="537" y="98"/>
                    <a:pt x="538" y="99"/>
                    <a:pt x="539" y="99"/>
                  </a:cubicBezTo>
                  <a:cubicBezTo>
                    <a:pt x="541" y="100"/>
                    <a:pt x="543" y="101"/>
                    <a:pt x="546" y="102"/>
                  </a:cubicBezTo>
                  <a:cubicBezTo>
                    <a:pt x="547" y="103"/>
                    <a:pt x="548" y="103"/>
                    <a:pt x="549" y="104"/>
                  </a:cubicBezTo>
                  <a:cubicBezTo>
                    <a:pt x="551" y="105"/>
                    <a:pt x="554" y="106"/>
                    <a:pt x="556" y="107"/>
                  </a:cubicBezTo>
                  <a:cubicBezTo>
                    <a:pt x="557" y="108"/>
                    <a:pt x="558" y="108"/>
                    <a:pt x="560" y="109"/>
                  </a:cubicBezTo>
                  <a:cubicBezTo>
                    <a:pt x="562" y="110"/>
                    <a:pt x="564" y="111"/>
                    <a:pt x="566" y="112"/>
                  </a:cubicBezTo>
                  <a:cubicBezTo>
                    <a:pt x="568" y="112"/>
                    <a:pt x="569" y="113"/>
                    <a:pt x="570" y="113"/>
                  </a:cubicBezTo>
                  <a:cubicBezTo>
                    <a:pt x="572" y="115"/>
                    <a:pt x="574" y="116"/>
                    <a:pt x="576" y="117"/>
                  </a:cubicBezTo>
                  <a:cubicBezTo>
                    <a:pt x="578" y="117"/>
                    <a:pt x="579" y="118"/>
                    <a:pt x="580" y="118"/>
                  </a:cubicBezTo>
                  <a:cubicBezTo>
                    <a:pt x="582" y="119"/>
                    <a:pt x="584" y="121"/>
                    <a:pt x="587" y="122"/>
                  </a:cubicBezTo>
                  <a:cubicBezTo>
                    <a:pt x="588" y="122"/>
                    <a:pt x="589" y="123"/>
                    <a:pt x="590" y="123"/>
                  </a:cubicBezTo>
                  <a:cubicBezTo>
                    <a:pt x="592" y="124"/>
                    <a:pt x="594" y="125"/>
                    <a:pt x="597" y="127"/>
                  </a:cubicBezTo>
                  <a:cubicBezTo>
                    <a:pt x="598" y="127"/>
                    <a:pt x="599" y="128"/>
                    <a:pt x="600" y="128"/>
                  </a:cubicBezTo>
                  <a:cubicBezTo>
                    <a:pt x="602" y="129"/>
                    <a:pt x="605" y="130"/>
                    <a:pt x="607" y="131"/>
                  </a:cubicBezTo>
                  <a:cubicBezTo>
                    <a:pt x="608" y="132"/>
                    <a:pt x="609" y="133"/>
                    <a:pt x="611" y="133"/>
                  </a:cubicBezTo>
                  <a:cubicBezTo>
                    <a:pt x="613" y="134"/>
                    <a:pt x="615" y="135"/>
                    <a:pt x="617" y="136"/>
                  </a:cubicBezTo>
                  <a:cubicBezTo>
                    <a:pt x="618" y="137"/>
                    <a:pt x="619" y="138"/>
                    <a:pt x="621" y="138"/>
                  </a:cubicBezTo>
                  <a:cubicBezTo>
                    <a:pt x="623" y="139"/>
                    <a:pt x="624" y="140"/>
                    <a:pt x="626" y="141"/>
                  </a:cubicBezTo>
                  <a:cubicBezTo>
                    <a:pt x="628" y="142"/>
                    <a:pt x="629" y="143"/>
                    <a:pt x="631" y="144"/>
                  </a:cubicBezTo>
                  <a:cubicBezTo>
                    <a:pt x="632" y="145"/>
                    <a:pt x="634" y="145"/>
                    <a:pt x="636" y="146"/>
                  </a:cubicBezTo>
                  <a:cubicBezTo>
                    <a:pt x="638" y="147"/>
                    <a:pt x="639" y="148"/>
                    <a:pt x="641" y="149"/>
                  </a:cubicBezTo>
                  <a:cubicBezTo>
                    <a:pt x="642" y="150"/>
                    <a:pt x="644" y="150"/>
                    <a:pt x="646" y="151"/>
                  </a:cubicBezTo>
                  <a:cubicBezTo>
                    <a:pt x="647" y="152"/>
                    <a:pt x="648" y="152"/>
                    <a:pt x="648" y="153"/>
                  </a:cubicBezTo>
                  <a:cubicBezTo>
                    <a:pt x="649" y="153"/>
                    <a:pt x="650" y="153"/>
                    <a:pt x="651" y="154"/>
                  </a:cubicBezTo>
                  <a:cubicBezTo>
                    <a:pt x="652" y="155"/>
                    <a:pt x="654" y="155"/>
                    <a:pt x="655" y="156"/>
                  </a:cubicBezTo>
                  <a:cubicBezTo>
                    <a:pt x="657" y="157"/>
                    <a:pt x="659" y="158"/>
                    <a:pt x="661" y="159"/>
                  </a:cubicBezTo>
                  <a:cubicBezTo>
                    <a:pt x="662" y="160"/>
                    <a:pt x="663" y="160"/>
                    <a:pt x="664" y="161"/>
                  </a:cubicBezTo>
                  <a:cubicBezTo>
                    <a:pt x="666" y="162"/>
                    <a:pt x="669" y="163"/>
                    <a:pt x="671" y="164"/>
                  </a:cubicBezTo>
                  <a:cubicBezTo>
                    <a:pt x="671" y="165"/>
                    <a:pt x="672" y="165"/>
                    <a:pt x="673" y="165"/>
                  </a:cubicBezTo>
                  <a:cubicBezTo>
                    <a:pt x="675" y="166"/>
                    <a:pt x="676" y="167"/>
                    <a:pt x="678" y="168"/>
                  </a:cubicBezTo>
                  <a:cubicBezTo>
                    <a:pt x="692" y="176"/>
                    <a:pt x="706" y="183"/>
                    <a:pt x="721" y="190"/>
                  </a:cubicBezTo>
                  <a:cubicBezTo>
                    <a:pt x="727" y="194"/>
                    <a:pt x="734" y="197"/>
                    <a:pt x="740" y="201"/>
                  </a:cubicBezTo>
                  <a:cubicBezTo>
                    <a:pt x="726" y="192"/>
                    <a:pt x="711" y="183"/>
                    <a:pt x="697" y="174"/>
                  </a:cubicBezTo>
                  <a:cubicBezTo>
                    <a:pt x="695" y="174"/>
                    <a:pt x="694" y="173"/>
                    <a:pt x="692" y="172"/>
                  </a:cubicBezTo>
                  <a:cubicBezTo>
                    <a:pt x="691" y="171"/>
                    <a:pt x="691" y="171"/>
                    <a:pt x="690" y="171"/>
                  </a:cubicBezTo>
                  <a:cubicBezTo>
                    <a:pt x="687" y="169"/>
                    <a:pt x="685" y="168"/>
                    <a:pt x="682" y="167"/>
                  </a:cubicBezTo>
                  <a:cubicBezTo>
                    <a:pt x="681" y="166"/>
                    <a:pt x="680" y="165"/>
                    <a:pt x="678" y="165"/>
                  </a:cubicBezTo>
                  <a:cubicBezTo>
                    <a:pt x="676" y="164"/>
                    <a:pt x="674" y="162"/>
                    <a:pt x="672" y="161"/>
                  </a:cubicBezTo>
                  <a:cubicBezTo>
                    <a:pt x="670" y="160"/>
                    <a:pt x="669" y="160"/>
                    <a:pt x="667" y="159"/>
                  </a:cubicBezTo>
                  <a:cubicBezTo>
                    <a:pt x="665" y="158"/>
                    <a:pt x="664" y="157"/>
                    <a:pt x="662" y="156"/>
                  </a:cubicBezTo>
                  <a:cubicBezTo>
                    <a:pt x="660" y="155"/>
                    <a:pt x="658" y="154"/>
                    <a:pt x="657" y="153"/>
                  </a:cubicBezTo>
                  <a:cubicBezTo>
                    <a:pt x="655" y="152"/>
                    <a:pt x="653" y="152"/>
                    <a:pt x="652" y="151"/>
                  </a:cubicBezTo>
                  <a:cubicBezTo>
                    <a:pt x="651" y="151"/>
                    <a:pt x="651" y="150"/>
                    <a:pt x="650" y="150"/>
                  </a:cubicBezTo>
                  <a:cubicBezTo>
                    <a:pt x="649" y="149"/>
                    <a:pt x="647" y="149"/>
                    <a:pt x="646" y="148"/>
                  </a:cubicBezTo>
                  <a:cubicBezTo>
                    <a:pt x="644" y="147"/>
                    <a:pt x="643" y="146"/>
                    <a:pt x="641" y="146"/>
                  </a:cubicBezTo>
                  <a:cubicBezTo>
                    <a:pt x="639" y="145"/>
                    <a:pt x="637" y="144"/>
                    <a:pt x="635" y="143"/>
                  </a:cubicBezTo>
                  <a:cubicBezTo>
                    <a:pt x="634" y="142"/>
                    <a:pt x="633" y="141"/>
                    <a:pt x="631" y="140"/>
                  </a:cubicBezTo>
                  <a:cubicBezTo>
                    <a:pt x="629" y="139"/>
                    <a:pt x="627" y="138"/>
                    <a:pt x="625" y="137"/>
                  </a:cubicBezTo>
                  <a:cubicBezTo>
                    <a:pt x="624" y="137"/>
                    <a:pt x="622" y="136"/>
                    <a:pt x="621" y="135"/>
                  </a:cubicBezTo>
                  <a:cubicBezTo>
                    <a:pt x="619" y="134"/>
                    <a:pt x="617" y="133"/>
                    <a:pt x="615" y="132"/>
                  </a:cubicBezTo>
                  <a:cubicBezTo>
                    <a:pt x="613" y="131"/>
                    <a:pt x="612" y="131"/>
                    <a:pt x="611" y="130"/>
                  </a:cubicBezTo>
                  <a:cubicBezTo>
                    <a:pt x="609" y="129"/>
                    <a:pt x="606" y="128"/>
                    <a:pt x="604" y="127"/>
                  </a:cubicBezTo>
                  <a:cubicBezTo>
                    <a:pt x="603" y="126"/>
                    <a:pt x="602" y="126"/>
                    <a:pt x="601" y="125"/>
                  </a:cubicBezTo>
                  <a:cubicBezTo>
                    <a:pt x="598" y="124"/>
                    <a:pt x="596" y="123"/>
                    <a:pt x="594" y="122"/>
                  </a:cubicBezTo>
                  <a:cubicBezTo>
                    <a:pt x="593" y="121"/>
                    <a:pt x="591" y="120"/>
                    <a:pt x="590" y="120"/>
                  </a:cubicBezTo>
                  <a:cubicBezTo>
                    <a:pt x="588" y="119"/>
                    <a:pt x="586" y="118"/>
                    <a:pt x="583" y="117"/>
                  </a:cubicBezTo>
                  <a:cubicBezTo>
                    <a:pt x="582" y="116"/>
                    <a:pt x="581" y="115"/>
                    <a:pt x="580" y="115"/>
                  </a:cubicBezTo>
                  <a:cubicBezTo>
                    <a:pt x="578" y="114"/>
                    <a:pt x="575" y="113"/>
                    <a:pt x="573" y="112"/>
                  </a:cubicBezTo>
                  <a:cubicBezTo>
                    <a:pt x="572" y="111"/>
                    <a:pt x="571" y="110"/>
                    <a:pt x="570" y="110"/>
                  </a:cubicBezTo>
                  <a:cubicBezTo>
                    <a:pt x="567" y="109"/>
                    <a:pt x="565" y="108"/>
                    <a:pt x="563" y="107"/>
                  </a:cubicBezTo>
                  <a:cubicBezTo>
                    <a:pt x="562" y="106"/>
                    <a:pt x="560" y="106"/>
                    <a:pt x="559" y="105"/>
                  </a:cubicBezTo>
                  <a:cubicBezTo>
                    <a:pt x="557" y="104"/>
                    <a:pt x="554" y="103"/>
                    <a:pt x="552" y="102"/>
                  </a:cubicBezTo>
                  <a:cubicBezTo>
                    <a:pt x="551" y="101"/>
                    <a:pt x="550" y="101"/>
                    <a:pt x="549" y="100"/>
                  </a:cubicBezTo>
                  <a:cubicBezTo>
                    <a:pt x="546" y="99"/>
                    <a:pt x="544" y="98"/>
                    <a:pt x="542" y="97"/>
                  </a:cubicBezTo>
                  <a:cubicBezTo>
                    <a:pt x="541" y="97"/>
                    <a:pt x="539" y="96"/>
                    <a:pt x="538" y="95"/>
                  </a:cubicBezTo>
                  <a:cubicBezTo>
                    <a:pt x="536" y="94"/>
                    <a:pt x="534" y="93"/>
                    <a:pt x="531" y="92"/>
                  </a:cubicBezTo>
                  <a:cubicBezTo>
                    <a:pt x="530" y="92"/>
                    <a:pt x="529" y="91"/>
                    <a:pt x="528" y="91"/>
                  </a:cubicBezTo>
                  <a:cubicBezTo>
                    <a:pt x="526" y="90"/>
                    <a:pt x="523" y="89"/>
                    <a:pt x="521" y="88"/>
                  </a:cubicBezTo>
                  <a:cubicBezTo>
                    <a:pt x="520" y="87"/>
                    <a:pt x="519" y="87"/>
                    <a:pt x="517" y="86"/>
                  </a:cubicBezTo>
                  <a:cubicBezTo>
                    <a:pt x="503" y="80"/>
                    <a:pt x="489" y="74"/>
                    <a:pt x="474" y="68"/>
                  </a:cubicBezTo>
                  <a:cubicBezTo>
                    <a:pt x="407" y="42"/>
                    <a:pt x="335" y="20"/>
                    <a:pt x="253" y="8"/>
                  </a:cubicBezTo>
                  <a:cubicBezTo>
                    <a:pt x="220" y="3"/>
                    <a:pt x="187" y="0"/>
                    <a:pt x="154" y="0"/>
                  </a:cubicBezTo>
                  <a:cubicBezTo>
                    <a:pt x="126" y="0"/>
                    <a:pt x="99" y="2"/>
                    <a:pt x="71" y="5"/>
                  </a:cubicBezTo>
                  <a:cubicBezTo>
                    <a:pt x="47" y="9"/>
                    <a:pt x="24" y="14"/>
                    <a:pt x="0" y="20"/>
                  </a:cubicBezTo>
                  <a:cubicBezTo>
                    <a:pt x="14" y="17"/>
                    <a:pt x="29" y="14"/>
                    <a:pt x="44" y="12"/>
                  </a:cubicBezTo>
                  <a:cubicBezTo>
                    <a:pt x="80" y="6"/>
                    <a:pt x="117" y="3"/>
                    <a:pt x="154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206" name="Freeform 400"/>
            <p:cNvSpPr>
              <a:spLocks/>
            </p:cNvSpPr>
            <p:nvPr userDrawn="1"/>
          </p:nvSpPr>
          <p:spPr bwMode="auto">
            <a:xfrm>
              <a:off x="8456613" y="5526088"/>
              <a:ext cx="76200" cy="30163"/>
            </a:xfrm>
            <a:custGeom>
              <a:avLst/>
              <a:gdLst>
                <a:gd name="T0" fmla="*/ 0 w 28"/>
                <a:gd name="T1" fmla="*/ 11 h 11"/>
                <a:gd name="T2" fmla="*/ 4 w 28"/>
                <a:gd name="T3" fmla="*/ 11 h 11"/>
                <a:gd name="T4" fmla="*/ 28 w 28"/>
                <a:gd name="T5" fmla="*/ 0 h 11"/>
                <a:gd name="T6" fmla="*/ 0 w 28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1">
                  <a:moveTo>
                    <a:pt x="0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12" y="8"/>
                    <a:pt x="20" y="4"/>
                    <a:pt x="28" y="0"/>
                  </a:cubicBezTo>
                  <a:cubicBezTo>
                    <a:pt x="19" y="4"/>
                    <a:pt x="9" y="8"/>
                    <a:pt x="0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207" name="Freeform 401"/>
            <p:cNvSpPr>
              <a:spLocks/>
            </p:cNvSpPr>
            <p:nvPr userDrawn="1"/>
          </p:nvSpPr>
          <p:spPr bwMode="auto">
            <a:xfrm>
              <a:off x="2709862" y="5029200"/>
              <a:ext cx="1457325" cy="527050"/>
            </a:xfrm>
            <a:custGeom>
              <a:avLst/>
              <a:gdLst>
                <a:gd name="T0" fmla="*/ 427 w 538"/>
                <a:gd name="T1" fmla="*/ 29 h 193"/>
                <a:gd name="T2" fmla="*/ 414 w 538"/>
                <a:gd name="T3" fmla="*/ 34 h 193"/>
                <a:gd name="T4" fmla="*/ 399 w 538"/>
                <a:gd name="T5" fmla="*/ 38 h 193"/>
                <a:gd name="T6" fmla="*/ 385 w 538"/>
                <a:gd name="T7" fmla="*/ 44 h 193"/>
                <a:gd name="T8" fmla="*/ 370 w 538"/>
                <a:gd name="T9" fmla="*/ 49 h 193"/>
                <a:gd name="T10" fmla="*/ 355 w 538"/>
                <a:gd name="T11" fmla="*/ 54 h 193"/>
                <a:gd name="T12" fmla="*/ 349 w 538"/>
                <a:gd name="T13" fmla="*/ 56 h 193"/>
                <a:gd name="T14" fmla="*/ 335 w 538"/>
                <a:gd name="T15" fmla="*/ 62 h 193"/>
                <a:gd name="T16" fmla="*/ 320 w 538"/>
                <a:gd name="T17" fmla="*/ 67 h 193"/>
                <a:gd name="T18" fmla="*/ 305 w 538"/>
                <a:gd name="T19" fmla="*/ 73 h 193"/>
                <a:gd name="T20" fmla="*/ 290 w 538"/>
                <a:gd name="T21" fmla="*/ 79 h 193"/>
                <a:gd name="T22" fmla="*/ 274 w 538"/>
                <a:gd name="T23" fmla="*/ 86 h 193"/>
                <a:gd name="T24" fmla="*/ 258 w 538"/>
                <a:gd name="T25" fmla="*/ 92 h 193"/>
                <a:gd name="T26" fmla="*/ 242 w 538"/>
                <a:gd name="T27" fmla="*/ 99 h 193"/>
                <a:gd name="T28" fmla="*/ 226 w 538"/>
                <a:gd name="T29" fmla="*/ 105 h 193"/>
                <a:gd name="T30" fmla="*/ 210 w 538"/>
                <a:gd name="T31" fmla="*/ 112 h 193"/>
                <a:gd name="T32" fmla="*/ 0 w 538"/>
                <a:gd name="T33" fmla="*/ 193 h 193"/>
                <a:gd name="T34" fmla="*/ 51 w 538"/>
                <a:gd name="T35" fmla="*/ 178 h 193"/>
                <a:gd name="T36" fmla="*/ 217 w 538"/>
                <a:gd name="T37" fmla="*/ 112 h 193"/>
                <a:gd name="T38" fmla="*/ 234 w 538"/>
                <a:gd name="T39" fmla="*/ 106 h 193"/>
                <a:gd name="T40" fmla="*/ 251 w 538"/>
                <a:gd name="T41" fmla="*/ 99 h 193"/>
                <a:gd name="T42" fmla="*/ 267 w 538"/>
                <a:gd name="T43" fmla="*/ 92 h 193"/>
                <a:gd name="T44" fmla="*/ 283 w 538"/>
                <a:gd name="T45" fmla="*/ 85 h 193"/>
                <a:gd name="T46" fmla="*/ 299 w 538"/>
                <a:gd name="T47" fmla="*/ 79 h 193"/>
                <a:gd name="T48" fmla="*/ 315 w 538"/>
                <a:gd name="T49" fmla="*/ 73 h 193"/>
                <a:gd name="T50" fmla="*/ 331 w 538"/>
                <a:gd name="T51" fmla="*/ 67 h 193"/>
                <a:gd name="T52" fmla="*/ 346 w 538"/>
                <a:gd name="T53" fmla="*/ 61 h 193"/>
                <a:gd name="T54" fmla="*/ 356 w 538"/>
                <a:gd name="T55" fmla="*/ 57 h 193"/>
                <a:gd name="T56" fmla="*/ 371 w 538"/>
                <a:gd name="T57" fmla="*/ 52 h 193"/>
                <a:gd name="T58" fmla="*/ 385 w 538"/>
                <a:gd name="T59" fmla="*/ 47 h 193"/>
                <a:gd name="T60" fmla="*/ 400 w 538"/>
                <a:gd name="T61" fmla="*/ 41 h 193"/>
                <a:gd name="T62" fmla="*/ 414 w 538"/>
                <a:gd name="T63" fmla="*/ 37 h 193"/>
                <a:gd name="T64" fmla="*/ 428 w 538"/>
                <a:gd name="T65" fmla="*/ 32 h 193"/>
                <a:gd name="T66" fmla="*/ 443 w 538"/>
                <a:gd name="T67" fmla="*/ 28 h 193"/>
                <a:gd name="T68" fmla="*/ 455 w 538"/>
                <a:gd name="T69" fmla="*/ 24 h 193"/>
                <a:gd name="T70" fmla="*/ 508 w 538"/>
                <a:gd name="T71" fmla="*/ 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38" h="193">
                  <a:moveTo>
                    <a:pt x="427" y="29"/>
                  </a:moveTo>
                  <a:cubicBezTo>
                    <a:pt x="427" y="29"/>
                    <a:pt x="427" y="29"/>
                    <a:pt x="427" y="29"/>
                  </a:cubicBezTo>
                  <a:cubicBezTo>
                    <a:pt x="424" y="30"/>
                    <a:pt x="420" y="31"/>
                    <a:pt x="417" y="33"/>
                  </a:cubicBezTo>
                  <a:cubicBezTo>
                    <a:pt x="416" y="33"/>
                    <a:pt x="415" y="33"/>
                    <a:pt x="414" y="34"/>
                  </a:cubicBezTo>
                  <a:cubicBezTo>
                    <a:pt x="411" y="35"/>
                    <a:pt x="408" y="36"/>
                    <a:pt x="405" y="37"/>
                  </a:cubicBezTo>
                  <a:cubicBezTo>
                    <a:pt x="403" y="37"/>
                    <a:pt x="401" y="38"/>
                    <a:pt x="399" y="38"/>
                  </a:cubicBezTo>
                  <a:cubicBezTo>
                    <a:pt x="397" y="39"/>
                    <a:pt x="394" y="40"/>
                    <a:pt x="391" y="41"/>
                  </a:cubicBezTo>
                  <a:cubicBezTo>
                    <a:pt x="389" y="42"/>
                    <a:pt x="387" y="43"/>
                    <a:pt x="385" y="44"/>
                  </a:cubicBezTo>
                  <a:cubicBezTo>
                    <a:pt x="382" y="44"/>
                    <a:pt x="380" y="45"/>
                    <a:pt x="378" y="46"/>
                  </a:cubicBezTo>
                  <a:cubicBezTo>
                    <a:pt x="375" y="47"/>
                    <a:pt x="373" y="48"/>
                    <a:pt x="370" y="49"/>
                  </a:cubicBezTo>
                  <a:cubicBezTo>
                    <a:pt x="368" y="50"/>
                    <a:pt x="366" y="50"/>
                    <a:pt x="364" y="51"/>
                  </a:cubicBezTo>
                  <a:cubicBezTo>
                    <a:pt x="361" y="52"/>
                    <a:pt x="358" y="53"/>
                    <a:pt x="355" y="54"/>
                  </a:cubicBezTo>
                  <a:cubicBezTo>
                    <a:pt x="354" y="54"/>
                    <a:pt x="353" y="55"/>
                    <a:pt x="352" y="55"/>
                  </a:cubicBezTo>
                  <a:cubicBezTo>
                    <a:pt x="351" y="56"/>
                    <a:pt x="350" y="56"/>
                    <a:pt x="349" y="56"/>
                  </a:cubicBezTo>
                  <a:cubicBezTo>
                    <a:pt x="346" y="57"/>
                    <a:pt x="343" y="59"/>
                    <a:pt x="340" y="60"/>
                  </a:cubicBezTo>
                  <a:cubicBezTo>
                    <a:pt x="339" y="60"/>
                    <a:pt x="337" y="61"/>
                    <a:pt x="335" y="62"/>
                  </a:cubicBezTo>
                  <a:cubicBezTo>
                    <a:pt x="332" y="63"/>
                    <a:pt x="328" y="64"/>
                    <a:pt x="325" y="66"/>
                  </a:cubicBezTo>
                  <a:cubicBezTo>
                    <a:pt x="323" y="66"/>
                    <a:pt x="322" y="67"/>
                    <a:pt x="320" y="67"/>
                  </a:cubicBezTo>
                  <a:cubicBezTo>
                    <a:pt x="317" y="69"/>
                    <a:pt x="313" y="70"/>
                    <a:pt x="310" y="71"/>
                  </a:cubicBezTo>
                  <a:cubicBezTo>
                    <a:pt x="308" y="72"/>
                    <a:pt x="307" y="73"/>
                    <a:pt x="305" y="73"/>
                  </a:cubicBezTo>
                  <a:cubicBezTo>
                    <a:pt x="301" y="75"/>
                    <a:pt x="298" y="76"/>
                    <a:pt x="294" y="78"/>
                  </a:cubicBezTo>
                  <a:cubicBezTo>
                    <a:pt x="293" y="78"/>
                    <a:pt x="291" y="79"/>
                    <a:pt x="290" y="79"/>
                  </a:cubicBezTo>
                  <a:cubicBezTo>
                    <a:pt x="286" y="81"/>
                    <a:pt x="282" y="82"/>
                    <a:pt x="278" y="84"/>
                  </a:cubicBezTo>
                  <a:cubicBezTo>
                    <a:pt x="277" y="85"/>
                    <a:pt x="276" y="85"/>
                    <a:pt x="274" y="86"/>
                  </a:cubicBezTo>
                  <a:cubicBezTo>
                    <a:pt x="270" y="87"/>
                    <a:pt x="266" y="89"/>
                    <a:pt x="263" y="90"/>
                  </a:cubicBezTo>
                  <a:cubicBezTo>
                    <a:pt x="261" y="91"/>
                    <a:pt x="260" y="92"/>
                    <a:pt x="258" y="92"/>
                  </a:cubicBezTo>
                  <a:cubicBezTo>
                    <a:pt x="254" y="94"/>
                    <a:pt x="250" y="95"/>
                    <a:pt x="247" y="97"/>
                  </a:cubicBezTo>
                  <a:cubicBezTo>
                    <a:pt x="245" y="98"/>
                    <a:pt x="244" y="98"/>
                    <a:pt x="242" y="99"/>
                  </a:cubicBezTo>
                  <a:cubicBezTo>
                    <a:pt x="238" y="100"/>
                    <a:pt x="234" y="102"/>
                    <a:pt x="230" y="104"/>
                  </a:cubicBezTo>
                  <a:cubicBezTo>
                    <a:pt x="229" y="104"/>
                    <a:pt x="228" y="105"/>
                    <a:pt x="226" y="105"/>
                  </a:cubicBezTo>
                  <a:cubicBezTo>
                    <a:pt x="222" y="107"/>
                    <a:pt x="218" y="109"/>
                    <a:pt x="214" y="111"/>
                  </a:cubicBezTo>
                  <a:cubicBezTo>
                    <a:pt x="212" y="111"/>
                    <a:pt x="211" y="112"/>
                    <a:pt x="210" y="112"/>
                  </a:cubicBezTo>
                  <a:cubicBezTo>
                    <a:pt x="156" y="135"/>
                    <a:pt x="103" y="157"/>
                    <a:pt x="50" y="176"/>
                  </a:cubicBezTo>
                  <a:cubicBezTo>
                    <a:pt x="33" y="182"/>
                    <a:pt x="17" y="188"/>
                    <a:pt x="0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23" y="189"/>
                    <a:pt x="37" y="183"/>
                    <a:pt x="51" y="178"/>
                  </a:cubicBezTo>
                  <a:cubicBezTo>
                    <a:pt x="105" y="159"/>
                    <a:pt x="159" y="137"/>
                    <a:pt x="213" y="114"/>
                  </a:cubicBezTo>
                  <a:cubicBezTo>
                    <a:pt x="215" y="113"/>
                    <a:pt x="216" y="113"/>
                    <a:pt x="217" y="112"/>
                  </a:cubicBezTo>
                  <a:cubicBezTo>
                    <a:pt x="222" y="111"/>
                    <a:pt x="226" y="109"/>
                    <a:pt x="230" y="107"/>
                  </a:cubicBezTo>
                  <a:cubicBezTo>
                    <a:pt x="231" y="107"/>
                    <a:pt x="233" y="106"/>
                    <a:pt x="234" y="106"/>
                  </a:cubicBezTo>
                  <a:cubicBezTo>
                    <a:pt x="238" y="104"/>
                    <a:pt x="242" y="102"/>
                    <a:pt x="246" y="100"/>
                  </a:cubicBezTo>
                  <a:cubicBezTo>
                    <a:pt x="248" y="100"/>
                    <a:pt x="249" y="99"/>
                    <a:pt x="251" y="99"/>
                  </a:cubicBezTo>
                  <a:cubicBezTo>
                    <a:pt x="255" y="97"/>
                    <a:pt x="259" y="95"/>
                    <a:pt x="263" y="94"/>
                  </a:cubicBezTo>
                  <a:cubicBezTo>
                    <a:pt x="264" y="93"/>
                    <a:pt x="265" y="93"/>
                    <a:pt x="267" y="92"/>
                  </a:cubicBezTo>
                  <a:cubicBezTo>
                    <a:pt x="271" y="90"/>
                    <a:pt x="275" y="89"/>
                    <a:pt x="279" y="87"/>
                  </a:cubicBezTo>
                  <a:cubicBezTo>
                    <a:pt x="280" y="87"/>
                    <a:pt x="282" y="86"/>
                    <a:pt x="283" y="85"/>
                  </a:cubicBezTo>
                  <a:cubicBezTo>
                    <a:pt x="287" y="84"/>
                    <a:pt x="291" y="82"/>
                    <a:pt x="295" y="81"/>
                  </a:cubicBezTo>
                  <a:cubicBezTo>
                    <a:pt x="296" y="80"/>
                    <a:pt x="298" y="80"/>
                    <a:pt x="299" y="79"/>
                  </a:cubicBezTo>
                  <a:cubicBezTo>
                    <a:pt x="303" y="78"/>
                    <a:pt x="306" y="76"/>
                    <a:pt x="310" y="75"/>
                  </a:cubicBezTo>
                  <a:cubicBezTo>
                    <a:pt x="312" y="74"/>
                    <a:pt x="313" y="73"/>
                    <a:pt x="315" y="73"/>
                  </a:cubicBezTo>
                  <a:cubicBezTo>
                    <a:pt x="318" y="71"/>
                    <a:pt x="322" y="70"/>
                    <a:pt x="326" y="69"/>
                  </a:cubicBezTo>
                  <a:cubicBezTo>
                    <a:pt x="327" y="68"/>
                    <a:pt x="329" y="67"/>
                    <a:pt x="331" y="67"/>
                  </a:cubicBezTo>
                  <a:cubicBezTo>
                    <a:pt x="334" y="65"/>
                    <a:pt x="337" y="64"/>
                    <a:pt x="341" y="63"/>
                  </a:cubicBezTo>
                  <a:cubicBezTo>
                    <a:pt x="343" y="62"/>
                    <a:pt x="344" y="61"/>
                    <a:pt x="346" y="61"/>
                  </a:cubicBezTo>
                  <a:cubicBezTo>
                    <a:pt x="349" y="60"/>
                    <a:pt x="351" y="59"/>
                    <a:pt x="354" y="58"/>
                  </a:cubicBezTo>
                  <a:cubicBezTo>
                    <a:pt x="355" y="58"/>
                    <a:pt x="355" y="57"/>
                    <a:pt x="356" y="57"/>
                  </a:cubicBezTo>
                  <a:cubicBezTo>
                    <a:pt x="358" y="56"/>
                    <a:pt x="360" y="56"/>
                    <a:pt x="362" y="55"/>
                  </a:cubicBezTo>
                  <a:cubicBezTo>
                    <a:pt x="365" y="54"/>
                    <a:pt x="368" y="53"/>
                    <a:pt x="371" y="52"/>
                  </a:cubicBezTo>
                  <a:cubicBezTo>
                    <a:pt x="373" y="51"/>
                    <a:pt x="375" y="50"/>
                    <a:pt x="377" y="50"/>
                  </a:cubicBezTo>
                  <a:cubicBezTo>
                    <a:pt x="380" y="49"/>
                    <a:pt x="383" y="48"/>
                    <a:pt x="385" y="47"/>
                  </a:cubicBezTo>
                  <a:cubicBezTo>
                    <a:pt x="388" y="46"/>
                    <a:pt x="390" y="45"/>
                    <a:pt x="392" y="44"/>
                  </a:cubicBezTo>
                  <a:cubicBezTo>
                    <a:pt x="395" y="43"/>
                    <a:pt x="397" y="42"/>
                    <a:pt x="400" y="41"/>
                  </a:cubicBezTo>
                  <a:cubicBezTo>
                    <a:pt x="403" y="41"/>
                    <a:pt x="405" y="40"/>
                    <a:pt x="408" y="39"/>
                  </a:cubicBezTo>
                  <a:cubicBezTo>
                    <a:pt x="410" y="38"/>
                    <a:pt x="412" y="37"/>
                    <a:pt x="414" y="37"/>
                  </a:cubicBezTo>
                  <a:cubicBezTo>
                    <a:pt x="417" y="36"/>
                    <a:pt x="420" y="35"/>
                    <a:pt x="423" y="34"/>
                  </a:cubicBezTo>
                  <a:cubicBezTo>
                    <a:pt x="425" y="33"/>
                    <a:pt x="426" y="33"/>
                    <a:pt x="428" y="32"/>
                  </a:cubicBezTo>
                  <a:cubicBezTo>
                    <a:pt x="431" y="31"/>
                    <a:pt x="435" y="30"/>
                    <a:pt x="438" y="29"/>
                  </a:cubicBezTo>
                  <a:cubicBezTo>
                    <a:pt x="440" y="29"/>
                    <a:pt x="441" y="28"/>
                    <a:pt x="443" y="28"/>
                  </a:cubicBezTo>
                  <a:cubicBezTo>
                    <a:pt x="447" y="26"/>
                    <a:pt x="451" y="25"/>
                    <a:pt x="455" y="24"/>
                  </a:cubicBezTo>
                  <a:cubicBezTo>
                    <a:pt x="455" y="24"/>
                    <a:pt x="455" y="24"/>
                    <a:pt x="455" y="24"/>
                  </a:cubicBezTo>
                  <a:cubicBezTo>
                    <a:pt x="483" y="15"/>
                    <a:pt x="510" y="7"/>
                    <a:pt x="538" y="0"/>
                  </a:cubicBezTo>
                  <a:cubicBezTo>
                    <a:pt x="528" y="2"/>
                    <a:pt x="518" y="4"/>
                    <a:pt x="508" y="7"/>
                  </a:cubicBezTo>
                  <a:cubicBezTo>
                    <a:pt x="481" y="13"/>
                    <a:pt x="454" y="21"/>
                    <a:pt x="427" y="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208" name="Freeform 402"/>
            <p:cNvSpPr>
              <a:spLocks/>
            </p:cNvSpPr>
            <p:nvPr userDrawn="1"/>
          </p:nvSpPr>
          <p:spPr bwMode="auto">
            <a:xfrm>
              <a:off x="6180138" y="5522913"/>
              <a:ext cx="65088" cy="33338"/>
            </a:xfrm>
            <a:custGeom>
              <a:avLst/>
              <a:gdLst>
                <a:gd name="T0" fmla="*/ 0 w 24"/>
                <a:gd name="T1" fmla="*/ 0 h 12"/>
                <a:gd name="T2" fmla="*/ 20 w 24"/>
                <a:gd name="T3" fmla="*/ 12 h 12"/>
                <a:gd name="T4" fmla="*/ 24 w 24"/>
                <a:gd name="T5" fmla="*/ 12 h 12"/>
                <a:gd name="T6" fmla="*/ 21 w 24"/>
                <a:gd name="T7" fmla="*/ 11 h 12"/>
                <a:gd name="T8" fmla="*/ 0 w 2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0"/>
                  </a:moveTo>
                  <a:cubicBezTo>
                    <a:pt x="7" y="4"/>
                    <a:pt x="14" y="8"/>
                    <a:pt x="20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2"/>
                    <a:pt x="22" y="12"/>
                    <a:pt x="21" y="11"/>
                  </a:cubicBezTo>
                  <a:cubicBezTo>
                    <a:pt x="14" y="7"/>
                    <a:pt x="7" y="4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  <p:sp>
          <p:nvSpPr>
            <p:cNvPr id="209" name="Freeform 403"/>
            <p:cNvSpPr>
              <a:spLocks/>
            </p:cNvSpPr>
            <p:nvPr userDrawn="1"/>
          </p:nvSpPr>
          <p:spPr bwMode="auto">
            <a:xfrm>
              <a:off x="8537575" y="5499100"/>
              <a:ext cx="65088" cy="31750"/>
            </a:xfrm>
            <a:custGeom>
              <a:avLst/>
              <a:gdLst>
                <a:gd name="T0" fmla="*/ 0 w 24"/>
                <a:gd name="T1" fmla="*/ 12 h 12"/>
                <a:gd name="T2" fmla="*/ 10 w 24"/>
                <a:gd name="T3" fmla="*/ 8 h 12"/>
                <a:gd name="T4" fmla="*/ 24 w 24"/>
                <a:gd name="T5" fmla="*/ 2 h 12"/>
                <a:gd name="T6" fmla="*/ 24 w 24"/>
                <a:gd name="T7" fmla="*/ 0 h 12"/>
                <a:gd name="T8" fmla="*/ 0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cubicBezTo>
                    <a:pt x="3" y="11"/>
                    <a:pt x="7" y="9"/>
                    <a:pt x="10" y="8"/>
                  </a:cubicBezTo>
                  <a:cubicBezTo>
                    <a:pt x="15" y="6"/>
                    <a:pt x="19" y="4"/>
                    <a:pt x="24" y="2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6" y="4"/>
                    <a:pt x="8" y="8"/>
                    <a:pt x="0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3F3F3F"/>
                </a:solidFill>
              </a:endParaRPr>
            </a:p>
          </p:txBody>
        </p:sp>
      </p:grpSp>
      <p:sp>
        <p:nvSpPr>
          <p:cNvPr id="210" name="Rectangle 209"/>
          <p:cNvSpPr>
            <a:spLocks noChangeArrowheads="1"/>
          </p:cNvSpPr>
          <p:nvPr userDrawn="1"/>
        </p:nvSpPr>
        <p:spPr bwMode="gray">
          <a:xfrm>
            <a:off x="173560" y="876818"/>
            <a:ext cx="8780410" cy="3895207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7000"/>
                </a:schemeClr>
              </a:gs>
              <a:gs pos="0">
                <a:schemeClr val="accent2">
                  <a:alpha val="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de-CH" sz="1600" b="1">
              <a:solidFill>
                <a:srgbClr val="616365"/>
              </a:solidFill>
              <a:ea typeface="ＭＳ Ｐゴシック" pitchFamily="-123" charset="-128"/>
            </a:endParaRPr>
          </a:p>
        </p:txBody>
      </p:sp>
      <p:cxnSp>
        <p:nvCxnSpPr>
          <p:cNvPr id="213" name="Straight Connector 212"/>
          <p:cNvCxnSpPr/>
          <p:nvPr userDrawn="1"/>
        </p:nvCxnSpPr>
        <p:spPr>
          <a:xfrm>
            <a:off x="6833258" y="2787254"/>
            <a:ext cx="0" cy="688847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Date Placeholder 3"/>
          <p:cNvSpPr>
            <a:spLocks noGrp="1"/>
          </p:cNvSpPr>
          <p:nvPr>
            <p:ph type="dt" sz="half" idx="10"/>
          </p:nvPr>
        </p:nvSpPr>
        <p:spPr>
          <a:xfrm>
            <a:off x="3409528" y="3395342"/>
            <a:ext cx="3250704" cy="256529"/>
          </a:xfrm>
        </p:spPr>
        <p:txBody>
          <a:bodyPr/>
          <a:lstStyle>
            <a:lvl1pPr algn="r">
              <a:defRPr/>
            </a:lvl1pPr>
          </a:lstStyle>
          <a:p>
            <a:fld id="{29E769AC-F326-47BD-82F2-8CC46E9DF9A6}" type="datetime2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Monday, 25 April 2016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215" name="Title 27"/>
          <p:cNvSpPr>
            <a:spLocks noGrp="1"/>
          </p:cNvSpPr>
          <p:nvPr>
            <p:ph type="title" hasCustomPrompt="1"/>
          </p:nvPr>
        </p:nvSpPr>
        <p:spPr>
          <a:xfrm>
            <a:off x="1259632" y="2531245"/>
            <a:ext cx="5400600" cy="529568"/>
          </a:xfrm>
        </p:spPr>
        <p:txBody>
          <a:bodyPr vert="horz" lIns="91440" tIns="45720" rIns="91440" bIns="45720" rtlCol="0" anchor="b">
            <a:normAutofit/>
          </a:bodyPr>
          <a:lstStyle>
            <a:lvl1pPr marL="0" algn="r" defTabSz="914400" rtl="0" eaLnBrk="1" latinLnBrk="0" hangingPunct="1">
              <a:spcBef>
                <a:spcPct val="0"/>
              </a:spcBef>
              <a:buNone/>
              <a:defRPr lang="en-GB" sz="280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6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1692944" y="3060815"/>
            <a:ext cx="4967288" cy="280523"/>
          </a:xfr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GB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7" name="Rectangle 216"/>
          <p:cNvSpPr/>
          <p:nvPr userDrawn="1"/>
        </p:nvSpPr>
        <p:spPr>
          <a:xfrm>
            <a:off x="173559" y="4842124"/>
            <a:ext cx="1756082" cy="81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18" name="Rectangle 217"/>
          <p:cNvSpPr/>
          <p:nvPr userDrawn="1"/>
        </p:nvSpPr>
        <p:spPr>
          <a:xfrm>
            <a:off x="1929641" y="4842124"/>
            <a:ext cx="1756082" cy="81488"/>
          </a:xfrm>
          <a:prstGeom prst="rect">
            <a:avLst/>
          </a:prstGeom>
          <a:solidFill>
            <a:srgbClr val="9C2B2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19" name="Rectangle 218"/>
          <p:cNvSpPr/>
          <p:nvPr userDrawn="1"/>
        </p:nvSpPr>
        <p:spPr>
          <a:xfrm>
            <a:off x="3685723" y="4842124"/>
            <a:ext cx="1756082" cy="81488"/>
          </a:xfrm>
          <a:prstGeom prst="rect">
            <a:avLst/>
          </a:prstGeom>
          <a:solidFill>
            <a:srgbClr val="9C2B2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20" name="Rectangle 219"/>
          <p:cNvSpPr/>
          <p:nvPr userDrawn="1"/>
        </p:nvSpPr>
        <p:spPr>
          <a:xfrm>
            <a:off x="5441806" y="4842124"/>
            <a:ext cx="1756082" cy="81488"/>
          </a:xfrm>
          <a:prstGeom prst="rect">
            <a:avLst/>
          </a:prstGeom>
          <a:solidFill>
            <a:srgbClr val="9C2B2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21" name="Rectangle 220"/>
          <p:cNvSpPr/>
          <p:nvPr userDrawn="1"/>
        </p:nvSpPr>
        <p:spPr>
          <a:xfrm>
            <a:off x="7197888" y="4842124"/>
            <a:ext cx="1756082" cy="81488"/>
          </a:xfrm>
          <a:prstGeom prst="rect">
            <a:avLst/>
          </a:prstGeom>
          <a:solidFill>
            <a:srgbClr val="9C2B2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22" name="Picture 30251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86" b="97782" l="10000" r="90000">
                        <a14:foregroundMark x1="26708" y1="29247" x2="26708" y2="29247"/>
                        <a14:foregroundMark x1="28208" y1="26853" x2="28208" y2="26853"/>
                        <a14:foregroundMark x1="29667" y1="25277" x2="29542" y2="24577"/>
                        <a14:foregroundMark x1="41375" y1="61880" x2="57375" y2="62230"/>
                        <a14:foregroundMark x1="19958" y1="47227" x2="20333" y2="47519"/>
                        <a14:foregroundMark x1="19833" y1="50496" x2="20208" y2="51197"/>
                        <a14:foregroundMark x1="66125" y1="25978" x2="67750" y2="22534"/>
                        <a14:foregroundMark x1="55542" y1="17513" x2="55542" y2="14419"/>
                        <a14:foregroundMark x1="50625" y1="8173" x2="49750" y2="8348"/>
                        <a14:foregroundMark x1="49625" y1="13193" x2="51375" y2="12843"/>
                        <a14:foregroundMark x1="49875" y1="11325" x2="50875" y2="11325"/>
                        <a14:foregroundMark x1="49125" y1="16112" x2="49000" y2="14594"/>
                        <a14:foregroundMark x1="49750" y1="19264" x2="51125" y2="18739"/>
                        <a14:foregroundMark x1="74167" y1="33567" x2="74625" y2="33041"/>
                        <a14:foregroundMark x1="78458" y1="39463" x2="78333" y2="40105"/>
                        <a14:backgroundMark x1="41875" y1="23409" x2="43708" y2="228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49492"/>
            <a:ext cx="861240" cy="46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3" name="TextBox 222"/>
          <p:cNvSpPr txBox="1"/>
          <p:nvPr userDrawn="1"/>
        </p:nvSpPr>
        <p:spPr>
          <a:xfrm>
            <a:off x="1075904" y="376249"/>
            <a:ext cx="3756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FF">
                    <a:lumMod val="65000"/>
                  </a:srgbClr>
                </a:solidFill>
                <a:latin typeface="Arial" pitchFamily="34" charset="0"/>
              </a:rPr>
              <a:t>Member of Islamic Development Bank Group</a:t>
            </a:r>
            <a:endParaRPr lang="en-GB" sz="1400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853043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/>
      <p:bldP spid="215" grpId="0"/>
      <p:bldP spid="216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DA-B678-4ADA-B28A-86EB6815E804}" type="datetimeFigureOut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25/04/2016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374693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DA-B678-4ADA-B28A-86EB6815E804}" type="datetimeFigureOut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25/04/2016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182948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DA-B678-4ADA-B28A-86EB6815E804}" type="datetimeFigureOut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25/04/2016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54267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4/25/2016</a:t>
            </a:fld>
            <a:endParaRPr lang="en-US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8551C-F579-430E-85B7-D1ED87797577}" type="slidenum">
              <a:rPr lang="ar-SA" smtClean="0">
                <a:solidFill>
                  <a:srgbClr val="3F3F3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F3F3F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DA-B678-4ADA-B28A-86EB6815E804}" type="datetimeFigureOut">
              <a:rPr lang="en-GB" smtClean="0"/>
              <a:pPr/>
              <a:t>25/04/2016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281782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4" descr="ITFC_ENG_RGB_lge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7464" y="1210065"/>
            <a:ext cx="2118704" cy="170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6"/>
          <p:cNvGrpSpPr/>
          <p:nvPr userDrawn="1"/>
        </p:nvGrpSpPr>
        <p:grpSpPr>
          <a:xfrm>
            <a:off x="173558" y="3759882"/>
            <a:ext cx="8780411" cy="1022818"/>
            <a:chOff x="173558" y="5085184"/>
            <a:chExt cx="8780411" cy="1363757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3558" y="5085185"/>
              <a:ext cx="8780411" cy="136375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173558" y="5085184"/>
              <a:ext cx="8770766" cy="799455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71" y="3846457"/>
            <a:ext cx="2886272" cy="102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0"/>
          <p:cNvGrpSpPr/>
          <p:nvPr userDrawn="1"/>
        </p:nvGrpSpPr>
        <p:grpSpPr>
          <a:xfrm>
            <a:off x="181307" y="4306192"/>
            <a:ext cx="8770766" cy="460772"/>
            <a:chOff x="-538163" y="4941888"/>
            <a:chExt cx="9140826" cy="614363"/>
          </a:xfrm>
          <a:gradFill>
            <a:gsLst>
              <a:gs pos="0">
                <a:schemeClr val="bg1">
                  <a:alpha val="41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</p:grpSpPr>
        <p:sp>
          <p:nvSpPr>
            <p:cNvPr id="12" name="Freeform 206"/>
            <p:cNvSpPr>
              <a:spLocks/>
            </p:cNvSpPr>
            <p:nvPr userDrawn="1"/>
          </p:nvSpPr>
          <p:spPr bwMode="auto">
            <a:xfrm>
              <a:off x="5576888" y="5370513"/>
              <a:ext cx="28575" cy="7938"/>
            </a:xfrm>
            <a:custGeom>
              <a:avLst/>
              <a:gdLst>
                <a:gd name="T0" fmla="*/ 6 w 11"/>
                <a:gd name="T1" fmla="*/ 3 h 3"/>
                <a:gd name="T2" fmla="*/ 11 w 11"/>
                <a:gd name="T3" fmla="*/ 1 h 3"/>
                <a:gd name="T4" fmla="*/ 6 w 11"/>
                <a:gd name="T5" fmla="*/ 0 h 3"/>
                <a:gd name="T6" fmla="*/ 0 w 11"/>
                <a:gd name="T7" fmla="*/ 2 h 3"/>
                <a:gd name="T8" fmla="*/ 6 w 1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6" y="3"/>
                  </a:moveTo>
                  <a:cubicBezTo>
                    <a:pt x="8" y="2"/>
                    <a:pt x="9" y="2"/>
                    <a:pt x="11" y="1"/>
                  </a:cubicBezTo>
                  <a:cubicBezTo>
                    <a:pt x="9" y="1"/>
                    <a:pt x="7" y="0"/>
                    <a:pt x="6" y="0"/>
                  </a:cubicBezTo>
                  <a:cubicBezTo>
                    <a:pt x="4" y="1"/>
                    <a:pt x="2" y="1"/>
                    <a:pt x="0" y="2"/>
                  </a:cubicBezTo>
                  <a:cubicBezTo>
                    <a:pt x="2" y="2"/>
                    <a:pt x="4" y="3"/>
                    <a:pt x="6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207"/>
            <p:cNvSpPr>
              <a:spLocks/>
            </p:cNvSpPr>
            <p:nvPr userDrawn="1"/>
          </p:nvSpPr>
          <p:spPr bwMode="auto">
            <a:xfrm>
              <a:off x="5630863" y="5345113"/>
              <a:ext cx="26988" cy="11113"/>
            </a:xfrm>
            <a:custGeom>
              <a:avLst/>
              <a:gdLst>
                <a:gd name="T0" fmla="*/ 6 w 10"/>
                <a:gd name="T1" fmla="*/ 0 h 4"/>
                <a:gd name="T2" fmla="*/ 0 w 10"/>
                <a:gd name="T3" fmla="*/ 2 h 4"/>
                <a:gd name="T4" fmla="*/ 5 w 10"/>
                <a:gd name="T5" fmla="*/ 4 h 4"/>
                <a:gd name="T6" fmla="*/ 10 w 10"/>
                <a:gd name="T7" fmla="*/ 1 h 4"/>
                <a:gd name="T8" fmla="*/ 6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6" y="0"/>
                  </a:moveTo>
                  <a:cubicBezTo>
                    <a:pt x="4" y="1"/>
                    <a:pt x="2" y="1"/>
                    <a:pt x="0" y="2"/>
                  </a:cubicBezTo>
                  <a:cubicBezTo>
                    <a:pt x="2" y="3"/>
                    <a:pt x="3" y="3"/>
                    <a:pt x="5" y="4"/>
                  </a:cubicBezTo>
                  <a:cubicBezTo>
                    <a:pt x="7" y="3"/>
                    <a:pt x="9" y="2"/>
                    <a:pt x="10" y="1"/>
                  </a:cubicBezTo>
                  <a:cubicBezTo>
                    <a:pt x="9" y="1"/>
                    <a:pt x="8" y="0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208"/>
            <p:cNvSpPr>
              <a:spLocks/>
            </p:cNvSpPr>
            <p:nvPr userDrawn="1"/>
          </p:nvSpPr>
          <p:spPr bwMode="auto">
            <a:xfrm>
              <a:off x="3387725" y="5189538"/>
              <a:ext cx="31750" cy="9525"/>
            </a:xfrm>
            <a:custGeom>
              <a:avLst/>
              <a:gdLst>
                <a:gd name="T0" fmla="*/ 0 w 12"/>
                <a:gd name="T1" fmla="*/ 2 h 3"/>
                <a:gd name="T2" fmla="*/ 6 w 12"/>
                <a:gd name="T3" fmla="*/ 3 h 3"/>
                <a:gd name="T4" fmla="*/ 12 w 12"/>
                <a:gd name="T5" fmla="*/ 1 h 3"/>
                <a:gd name="T6" fmla="*/ 7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4" y="2"/>
                    <a:pt x="6" y="3"/>
                  </a:cubicBezTo>
                  <a:cubicBezTo>
                    <a:pt x="8" y="2"/>
                    <a:pt x="10" y="2"/>
                    <a:pt x="12" y="1"/>
                  </a:cubicBezTo>
                  <a:cubicBezTo>
                    <a:pt x="10" y="1"/>
                    <a:pt x="9" y="0"/>
                    <a:pt x="7" y="0"/>
                  </a:cubicBezTo>
                  <a:cubicBezTo>
                    <a:pt x="5" y="1"/>
                    <a:pt x="3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209"/>
            <p:cNvSpPr>
              <a:spLocks/>
            </p:cNvSpPr>
            <p:nvPr userDrawn="1"/>
          </p:nvSpPr>
          <p:spPr bwMode="auto">
            <a:xfrm>
              <a:off x="3292475" y="5170488"/>
              <a:ext cx="30163" cy="6350"/>
            </a:xfrm>
            <a:custGeom>
              <a:avLst/>
              <a:gdLst>
                <a:gd name="T0" fmla="*/ 0 w 11"/>
                <a:gd name="T1" fmla="*/ 1 h 2"/>
                <a:gd name="T2" fmla="*/ 4 w 11"/>
                <a:gd name="T3" fmla="*/ 2 h 2"/>
                <a:gd name="T4" fmla="*/ 11 w 11"/>
                <a:gd name="T5" fmla="*/ 1 h 2"/>
                <a:gd name="T6" fmla="*/ 8 w 11"/>
                <a:gd name="T7" fmla="*/ 0 h 2"/>
                <a:gd name="T8" fmla="*/ 0 w 1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0" y="1"/>
                  </a:moveTo>
                  <a:cubicBezTo>
                    <a:pt x="1" y="2"/>
                    <a:pt x="2" y="2"/>
                    <a:pt x="4" y="2"/>
                  </a:cubicBezTo>
                  <a:cubicBezTo>
                    <a:pt x="6" y="2"/>
                    <a:pt x="9" y="1"/>
                    <a:pt x="11" y="1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5" y="0"/>
                    <a:pt x="2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210"/>
            <p:cNvSpPr>
              <a:spLocks/>
            </p:cNvSpPr>
            <p:nvPr userDrawn="1"/>
          </p:nvSpPr>
          <p:spPr bwMode="auto">
            <a:xfrm>
              <a:off x="5603875" y="5356225"/>
              <a:ext cx="28575" cy="11113"/>
            </a:xfrm>
            <a:custGeom>
              <a:avLst/>
              <a:gdLst>
                <a:gd name="T0" fmla="*/ 6 w 11"/>
                <a:gd name="T1" fmla="*/ 0 h 4"/>
                <a:gd name="T2" fmla="*/ 0 w 11"/>
                <a:gd name="T3" fmla="*/ 3 h 4"/>
                <a:gd name="T4" fmla="*/ 6 w 11"/>
                <a:gd name="T5" fmla="*/ 4 h 4"/>
                <a:gd name="T6" fmla="*/ 11 w 11"/>
                <a:gd name="T7" fmla="*/ 2 h 4"/>
                <a:gd name="T8" fmla="*/ 6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7" y="3"/>
                    <a:pt x="9" y="2"/>
                    <a:pt x="11" y="2"/>
                  </a:cubicBezTo>
                  <a:cubicBezTo>
                    <a:pt x="9" y="1"/>
                    <a:pt x="8" y="1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211"/>
            <p:cNvSpPr>
              <a:spLocks/>
            </p:cNvSpPr>
            <p:nvPr userDrawn="1"/>
          </p:nvSpPr>
          <p:spPr bwMode="auto">
            <a:xfrm>
              <a:off x="3582987" y="5237163"/>
              <a:ext cx="1782763" cy="254000"/>
            </a:xfrm>
            <a:custGeom>
              <a:avLst/>
              <a:gdLst>
                <a:gd name="T0" fmla="*/ 439 w 658"/>
                <a:gd name="T1" fmla="*/ 91 h 93"/>
                <a:gd name="T2" fmla="*/ 500 w 658"/>
                <a:gd name="T3" fmla="*/ 93 h 93"/>
                <a:gd name="T4" fmla="*/ 578 w 658"/>
                <a:gd name="T5" fmla="*/ 90 h 93"/>
                <a:gd name="T6" fmla="*/ 579 w 658"/>
                <a:gd name="T7" fmla="*/ 90 h 93"/>
                <a:gd name="T8" fmla="*/ 640 w 658"/>
                <a:gd name="T9" fmla="*/ 82 h 93"/>
                <a:gd name="T10" fmla="*/ 658 w 658"/>
                <a:gd name="T11" fmla="*/ 78 h 93"/>
                <a:gd name="T12" fmla="*/ 599 w 658"/>
                <a:gd name="T13" fmla="*/ 85 h 93"/>
                <a:gd name="T14" fmla="*/ 598 w 658"/>
                <a:gd name="T15" fmla="*/ 85 h 93"/>
                <a:gd name="T16" fmla="*/ 589 w 658"/>
                <a:gd name="T17" fmla="*/ 86 h 93"/>
                <a:gd name="T18" fmla="*/ 500 w 658"/>
                <a:gd name="T19" fmla="*/ 90 h 93"/>
                <a:gd name="T20" fmla="*/ 440 w 658"/>
                <a:gd name="T21" fmla="*/ 88 h 93"/>
                <a:gd name="T22" fmla="*/ 140 w 658"/>
                <a:gd name="T23" fmla="*/ 37 h 93"/>
                <a:gd name="T24" fmla="*/ 5 w 658"/>
                <a:gd name="T25" fmla="*/ 0 h 93"/>
                <a:gd name="T26" fmla="*/ 0 w 658"/>
                <a:gd name="T27" fmla="*/ 2 h 93"/>
                <a:gd name="T28" fmla="*/ 139 w 658"/>
                <a:gd name="T29" fmla="*/ 39 h 93"/>
                <a:gd name="T30" fmla="*/ 439 w 658"/>
                <a:gd name="T31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8" h="93">
                  <a:moveTo>
                    <a:pt x="439" y="91"/>
                  </a:moveTo>
                  <a:cubicBezTo>
                    <a:pt x="460" y="93"/>
                    <a:pt x="480" y="93"/>
                    <a:pt x="500" y="93"/>
                  </a:cubicBezTo>
                  <a:cubicBezTo>
                    <a:pt x="527" y="93"/>
                    <a:pt x="552" y="92"/>
                    <a:pt x="578" y="90"/>
                  </a:cubicBezTo>
                  <a:cubicBezTo>
                    <a:pt x="578" y="90"/>
                    <a:pt x="578" y="90"/>
                    <a:pt x="579" y="90"/>
                  </a:cubicBezTo>
                  <a:cubicBezTo>
                    <a:pt x="599" y="88"/>
                    <a:pt x="620" y="85"/>
                    <a:pt x="640" y="82"/>
                  </a:cubicBezTo>
                  <a:cubicBezTo>
                    <a:pt x="646" y="81"/>
                    <a:pt x="652" y="79"/>
                    <a:pt x="658" y="78"/>
                  </a:cubicBezTo>
                  <a:cubicBezTo>
                    <a:pt x="639" y="81"/>
                    <a:pt x="619" y="83"/>
                    <a:pt x="599" y="85"/>
                  </a:cubicBezTo>
                  <a:cubicBezTo>
                    <a:pt x="599" y="85"/>
                    <a:pt x="599" y="85"/>
                    <a:pt x="598" y="85"/>
                  </a:cubicBezTo>
                  <a:cubicBezTo>
                    <a:pt x="595" y="85"/>
                    <a:pt x="592" y="85"/>
                    <a:pt x="589" y="86"/>
                  </a:cubicBezTo>
                  <a:cubicBezTo>
                    <a:pt x="560" y="89"/>
                    <a:pt x="530" y="90"/>
                    <a:pt x="500" y="90"/>
                  </a:cubicBezTo>
                  <a:cubicBezTo>
                    <a:pt x="480" y="90"/>
                    <a:pt x="460" y="90"/>
                    <a:pt x="440" y="88"/>
                  </a:cubicBezTo>
                  <a:cubicBezTo>
                    <a:pt x="339" y="83"/>
                    <a:pt x="240" y="63"/>
                    <a:pt x="140" y="37"/>
                  </a:cubicBezTo>
                  <a:cubicBezTo>
                    <a:pt x="93" y="24"/>
                    <a:pt x="48" y="11"/>
                    <a:pt x="5" y="0"/>
                  </a:cubicBezTo>
                  <a:cubicBezTo>
                    <a:pt x="3" y="1"/>
                    <a:pt x="2" y="1"/>
                    <a:pt x="0" y="2"/>
                  </a:cubicBezTo>
                  <a:cubicBezTo>
                    <a:pt x="45" y="13"/>
                    <a:pt x="90" y="26"/>
                    <a:pt x="139" y="39"/>
                  </a:cubicBezTo>
                  <a:cubicBezTo>
                    <a:pt x="239" y="66"/>
                    <a:pt x="339" y="86"/>
                    <a:pt x="439" y="9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212"/>
            <p:cNvSpPr>
              <a:spLocks/>
            </p:cNvSpPr>
            <p:nvPr userDrawn="1"/>
          </p:nvSpPr>
          <p:spPr bwMode="auto">
            <a:xfrm>
              <a:off x="3452812" y="5203825"/>
              <a:ext cx="31750" cy="7938"/>
            </a:xfrm>
            <a:custGeom>
              <a:avLst/>
              <a:gdLst>
                <a:gd name="T0" fmla="*/ 0 w 12"/>
                <a:gd name="T1" fmla="*/ 2 h 3"/>
                <a:gd name="T2" fmla="*/ 6 w 12"/>
                <a:gd name="T3" fmla="*/ 3 h 3"/>
                <a:gd name="T4" fmla="*/ 12 w 12"/>
                <a:gd name="T5" fmla="*/ 2 h 3"/>
                <a:gd name="T6" fmla="*/ 6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4" y="3"/>
                    <a:pt x="6" y="3"/>
                  </a:cubicBezTo>
                  <a:cubicBezTo>
                    <a:pt x="8" y="3"/>
                    <a:pt x="10" y="2"/>
                    <a:pt x="12" y="2"/>
                  </a:cubicBezTo>
                  <a:cubicBezTo>
                    <a:pt x="10" y="1"/>
                    <a:pt x="8" y="1"/>
                    <a:pt x="6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213"/>
            <p:cNvSpPr>
              <a:spLocks/>
            </p:cNvSpPr>
            <p:nvPr userDrawn="1"/>
          </p:nvSpPr>
          <p:spPr bwMode="auto">
            <a:xfrm>
              <a:off x="3322637" y="5176838"/>
              <a:ext cx="31750" cy="7938"/>
            </a:xfrm>
            <a:custGeom>
              <a:avLst/>
              <a:gdLst>
                <a:gd name="T0" fmla="*/ 0 w 12"/>
                <a:gd name="T1" fmla="*/ 2 h 3"/>
                <a:gd name="T2" fmla="*/ 5 w 12"/>
                <a:gd name="T3" fmla="*/ 3 h 3"/>
                <a:gd name="T4" fmla="*/ 12 w 12"/>
                <a:gd name="T5" fmla="*/ 1 h 3"/>
                <a:gd name="T6" fmla="*/ 8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4" y="2"/>
                    <a:pt x="5" y="3"/>
                  </a:cubicBezTo>
                  <a:cubicBezTo>
                    <a:pt x="7" y="2"/>
                    <a:pt x="10" y="2"/>
                    <a:pt x="12" y="1"/>
                  </a:cubicBezTo>
                  <a:cubicBezTo>
                    <a:pt x="11" y="1"/>
                    <a:pt x="10" y="1"/>
                    <a:pt x="8" y="0"/>
                  </a:cubicBezTo>
                  <a:cubicBezTo>
                    <a:pt x="6" y="1"/>
                    <a:pt x="3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214"/>
            <p:cNvSpPr>
              <a:spLocks/>
            </p:cNvSpPr>
            <p:nvPr userDrawn="1"/>
          </p:nvSpPr>
          <p:spPr bwMode="auto">
            <a:xfrm>
              <a:off x="5711825" y="5302250"/>
              <a:ext cx="30163" cy="14288"/>
            </a:xfrm>
            <a:custGeom>
              <a:avLst/>
              <a:gdLst>
                <a:gd name="T0" fmla="*/ 7 w 11"/>
                <a:gd name="T1" fmla="*/ 0 h 5"/>
                <a:gd name="T2" fmla="*/ 0 w 11"/>
                <a:gd name="T3" fmla="*/ 3 h 5"/>
                <a:gd name="T4" fmla="*/ 4 w 11"/>
                <a:gd name="T5" fmla="*/ 5 h 5"/>
                <a:gd name="T6" fmla="*/ 11 w 11"/>
                <a:gd name="T7" fmla="*/ 1 h 5"/>
                <a:gd name="T8" fmla="*/ 7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7" y="0"/>
                  </a:moveTo>
                  <a:cubicBezTo>
                    <a:pt x="5" y="1"/>
                    <a:pt x="3" y="2"/>
                    <a:pt x="0" y="3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6" y="4"/>
                    <a:pt x="9" y="3"/>
                    <a:pt x="11" y="1"/>
                  </a:cubicBezTo>
                  <a:cubicBezTo>
                    <a:pt x="10" y="1"/>
                    <a:pt x="9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215"/>
            <p:cNvSpPr>
              <a:spLocks/>
            </p:cNvSpPr>
            <p:nvPr userDrawn="1"/>
          </p:nvSpPr>
          <p:spPr bwMode="auto">
            <a:xfrm>
              <a:off x="3257550" y="5165725"/>
              <a:ext cx="34925" cy="4763"/>
            </a:xfrm>
            <a:custGeom>
              <a:avLst/>
              <a:gdLst>
                <a:gd name="T0" fmla="*/ 0 w 13"/>
                <a:gd name="T1" fmla="*/ 1 h 2"/>
                <a:gd name="T2" fmla="*/ 3 w 13"/>
                <a:gd name="T3" fmla="*/ 2 h 2"/>
                <a:gd name="T4" fmla="*/ 13 w 13"/>
                <a:gd name="T5" fmla="*/ 0 h 2"/>
                <a:gd name="T6" fmla="*/ 10 w 13"/>
                <a:gd name="T7" fmla="*/ 0 h 2"/>
                <a:gd name="T8" fmla="*/ 0 w 1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">
                  <a:moveTo>
                    <a:pt x="0" y="1"/>
                  </a:moveTo>
                  <a:cubicBezTo>
                    <a:pt x="1" y="1"/>
                    <a:pt x="2" y="2"/>
                    <a:pt x="3" y="2"/>
                  </a:cubicBezTo>
                  <a:cubicBezTo>
                    <a:pt x="6" y="1"/>
                    <a:pt x="9" y="1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7" y="0"/>
                    <a:pt x="4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216"/>
            <p:cNvSpPr>
              <a:spLocks/>
            </p:cNvSpPr>
            <p:nvPr userDrawn="1"/>
          </p:nvSpPr>
          <p:spPr bwMode="auto">
            <a:xfrm>
              <a:off x="5768975" y="4941888"/>
              <a:ext cx="2833688" cy="374650"/>
            </a:xfrm>
            <a:custGeom>
              <a:avLst/>
              <a:gdLst>
                <a:gd name="T0" fmla="*/ 987 w 1046"/>
                <a:gd name="T1" fmla="*/ 103 h 137"/>
                <a:gd name="T2" fmla="*/ 558 w 1046"/>
                <a:gd name="T3" fmla="*/ 0 h 137"/>
                <a:gd name="T4" fmla="*/ 521 w 1046"/>
                <a:gd name="T5" fmla="*/ 0 h 137"/>
                <a:gd name="T6" fmla="*/ 214 w 1046"/>
                <a:gd name="T7" fmla="*/ 35 h 137"/>
                <a:gd name="T8" fmla="*/ 100 w 1046"/>
                <a:gd name="T9" fmla="*/ 71 h 137"/>
                <a:gd name="T10" fmla="*/ 0 w 1046"/>
                <a:gd name="T11" fmla="*/ 124 h 137"/>
                <a:gd name="T12" fmla="*/ 4 w 1046"/>
                <a:gd name="T13" fmla="*/ 126 h 137"/>
                <a:gd name="T14" fmla="*/ 102 w 1046"/>
                <a:gd name="T15" fmla="*/ 74 h 137"/>
                <a:gd name="T16" fmla="*/ 215 w 1046"/>
                <a:gd name="T17" fmla="*/ 38 h 137"/>
                <a:gd name="T18" fmla="*/ 521 w 1046"/>
                <a:gd name="T19" fmla="*/ 3 h 137"/>
                <a:gd name="T20" fmla="*/ 558 w 1046"/>
                <a:gd name="T21" fmla="*/ 3 h 137"/>
                <a:gd name="T22" fmla="*/ 985 w 1046"/>
                <a:gd name="T23" fmla="*/ 105 h 137"/>
                <a:gd name="T24" fmla="*/ 1032 w 1046"/>
                <a:gd name="T25" fmla="*/ 129 h 137"/>
                <a:gd name="T26" fmla="*/ 1046 w 1046"/>
                <a:gd name="T27" fmla="*/ 137 h 137"/>
                <a:gd name="T28" fmla="*/ 1046 w 1046"/>
                <a:gd name="T29" fmla="*/ 133 h 137"/>
                <a:gd name="T30" fmla="*/ 1034 w 1046"/>
                <a:gd name="T31" fmla="*/ 126 h 137"/>
                <a:gd name="T32" fmla="*/ 987 w 1046"/>
                <a:gd name="T33" fmla="*/ 10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6" h="137">
                  <a:moveTo>
                    <a:pt x="987" y="103"/>
                  </a:moveTo>
                  <a:cubicBezTo>
                    <a:pt x="858" y="39"/>
                    <a:pt x="727" y="7"/>
                    <a:pt x="558" y="0"/>
                  </a:cubicBezTo>
                  <a:cubicBezTo>
                    <a:pt x="546" y="0"/>
                    <a:pt x="534" y="0"/>
                    <a:pt x="521" y="0"/>
                  </a:cubicBezTo>
                  <a:cubicBezTo>
                    <a:pt x="422" y="0"/>
                    <a:pt x="308" y="14"/>
                    <a:pt x="214" y="35"/>
                  </a:cubicBezTo>
                  <a:cubicBezTo>
                    <a:pt x="172" y="45"/>
                    <a:pt x="132" y="57"/>
                    <a:pt x="100" y="71"/>
                  </a:cubicBezTo>
                  <a:cubicBezTo>
                    <a:pt x="64" y="87"/>
                    <a:pt x="33" y="106"/>
                    <a:pt x="0" y="124"/>
                  </a:cubicBezTo>
                  <a:cubicBezTo>
                    <a:pt x="2" y="125"/>
                    <a:pt x="3" y="125"/>
                    <a:pt x="4" y="126"/>
                  </a:cubicBezTo>
                  <a:cubicBezTo>
                    <a:pt x="36" y="108"/>
                    <a:pt x="67" y="90"/>
                    <a:pt x="102" y="74"/>
                  </a:cubicBezTo>
                  <a:cubicBezTo>
                    <a:pt x="134" y="60"/>
                    <a:pt x="173" y="48"/>
                    <a:pt x="215" y="38"/>
                  </a:cubicBezTo>
                  <a:cubicBezTo>
                    <a:pt x="309" y="17"/>
                    <a:pt x="422" y="2"/>
                    <a:pt x="521" y="3"/>
                  </a:cubicBezTo>
                  <a:cubicBezTo>
                    <a:pt x="534" y="2"/>
                    <a:pt x="546" y="3"/>
                    <a:pt x="558" y="3"/>
                  </a:cubicBezTo>
                  <a:cubicBezTo>
                    <a:pt x="726" y="10"/>
                    <a:pt x="857" y="42"/>
                    <a:pt x="985" y="105"/>
                  </a:cubicBezTo>
                  <a:cubicBezTo>
                    <a:pt x="1001" y="113"/>
                    <a:pt x="1017" y="120"/>
                    <a:pt x="1032" y="129"/>
                  </a:cubicBezTo>
                  <a:cubicBezTo>
                    <a:pt x="1037" y="131"/>
                    <a:pt x="1041" y="134"/>
                    <a:pt x="1046" y="137"/>
                  </a:cubicBezTo>
                  <a:cubicBezTo>
                    <a:pt x="1046" y="133"/>
                    <a:pt x="1046" y="133"/>
                    <a:pt x="1046" y="133"/>
                  </a:cubicBezTo>
                  <a:cubicBezTo>
                    <a:pt x="1042" y="131"/>
                    <a:pt x="1038" y="129"/>
                    <a:pt x="1034" y="126"/>
                  </a:cubicBezTo>
                  <a:cubicBezTo>
                    <a:pt x="1019" y="118"/>
                    <a:pt x="1003" y="110"/>
                    <a:pt x="987" y="10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217"/>
            <p:cNvSpPr>
              <a:spLocks/>
            </p:cNvSpPr>
            <p:nvPr userDrawn="1"/>
          </p:nvSpPr>
          <p:spPr bwMode="auto">
            <a:xfrm>
              <a:off x="5741988" y="5286375"/>
              <a:ext cx="30163" cy="15875"/>
            </a:xfrm>
            <a:custGeom>
              <a:avLst/>
              <a:gdLst>
                <a:gd name="T0" fmla="*/ 3 w 11"/>
                <a:gd name="T1" fmla="*/ 6 h 6"/>
                <a:gd name="T2" fmla="*/ 11 w 11"/>
                <a:gd name="T3" fmla="*/ 2 h 6"/>
                <a:gd name="T4" fmla="*/ 7 w 11"/>
                <a:gd name="T5" fmla="*/ 0 h 6"/>
                <a:gd name="T6" fmla="*/ 0 w 11"/>
                <a:gd name="T7" fmla="*/ 4 h 6"/>
                <a:gd name="T8" fmla="*/ 3 w 1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6"/>
                  </a:moveTo>
                  <a:cubicBezTo>
                    <a:pt x="6" y="4"/>
                    <a:pt x="8" y="3"/>
                    <a:pt x="11" y="2"/>
                  </a:cubicBezTo>
                  <a:cubicBezTo>
                    <a:pt x="9" y="1"/>
                    <a:pt x="8" y="1"/>
                    <a:pt x="7" y="0"/>
                  </a:cubicBezTo>
                  <a:cubicBezTo>
                    <a:pt x="5" y="1"/>
                    <a:pt x="2" y="3"/>
                    <a:pt x="0" y="4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218"/>
            <p:cNvSpPr>
              <a:spLocks/>
            </p:cNvSpPr>
            <p:nvPr userDrawn="1"/>
          </p:nvSpPr>
          <p:spPr bwMode="auto">
            <a:xfrm>
              <a:off x="5684838" y="5316538"/>
              <a:ext cx="30163" cy="12700"/>
            </a:xfrm>
            <a:custGeom>
              <a:avLst/>
              <a:gdLst>
                <a:gd name="T0" fmla="*/ 7 w 11"/>
                <a:gd name="T1" fmla="*/ 0 h 5"/>
                <a:gd name="T2" fmla="*/ 0 w 11"/>
                <a:gd name="T3" fmla="*/ 4 h 5"/>
                <a:gd name="T4" fmla="*/ 4 w 11"/>
                <a:gd name="T5" fmla="*/ 5 h 5"/>
                <a:gd name="T6" fmla="*/ 11 w 11"/>
                <a:gd name="T7" fmla="*/ 2 h 5"/>
                <a:gd name="T8" fmla="*/ 7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7" y="0"/>
                  </a:moveTo>
                  <a:cubicBezTo>
                    <a:pt x="5" y="1"/>
                    <a:pt x="2" y="3"/>
                    <a:pt x="0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6" y="4"/>
                    <a:pt x="9" y="3"/>
                    <a:pt x="11" y="2"/>
                  </a:cubicBezTo>
                  <a:cubicBezTo>
                    <a:pt x="9" y="1"/>
                    <a:pt x="8" y="1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219"/>
            <p:cNvSpPr>
              <a:spLocks/>
            </p:cNvSpPr>
            <p:nvPr userDrawn="1"/>
          </p:nvSpPr>
          <p:spPr bwMode="auto">
            <a:xfrm>
              <a:off x="3224212" y="5160963"/>
              <a:ext cx="33338" cy="4763"/>
            </a:xfrm>
            <a:custGeom>
              <a:avLst/>
              <a:gdLst>
                <a:gd name="T0" fmla="*/ 0 w 12"/>
                <a:gd name="T1" fmla="*/ 1 h 2"/>
                <a:gd name="T2" fmla="*/ 2 w 12"/>
                <a:gd name="T3" fmla="*/ 2 h 2"/>
                <a:gd name="T4" fmla="*/ 12 w 12"/>
                <a:gd name="T5" fmla="*/ 0 h 2"/>
                <a:gd name="T6" fmla="*/ 12 w 12"/>
                <a:gd name="T7" fmla="*/ 0 h 2"/>
                <a:gd name="T8" fmla="*/ 0 w 1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">
                  <a:moveTo>
                    <a:pt x="0" y="1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5" y="1"/>
                    <a:pt x="9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4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220"/>
            <p:cNvSpPr>
              <a:spLocks/>
            </p:cNvSpPr>
            <p:nvPr userDrawn="1"/>
          </p:nvSpPr>
          <p:spPr bwMode="auto">
            <a:xfrm>
              <a:off x="3549650" y="5229225"/>
              <a:ext cx="33338" cy="9525"/>
            </a:xfrm>
            <a:custGeom>
              <a:avLst/>
              <a:gdLst>
                <a:gd name="T0" fmla="*/ 0 w 12"/>
                <a:gd name="T1" fmla="*/ 2 h 4"/>
                <a:gd name="T2" fmla="*/ 7 w 12"/>
                <a:gd name="T3" fmla="*/ 4 h 4"/>
                <a:gd name="T4" fmla="*/ 12 w 12"/>
                <a:gd name="T5" fmla="*/ 2 h 4"/>
                <a:gd name="T6" fmla="*/ 5 w 12"/>
                <a:gd name="T7" fmla="*/ 0 h 4"/>
                <a:gd name="T8" fmla="*/ 0 w 12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cubicBezTo>
                    <a:pt x="2" y="2"/>
                    <a:pt x="5" y="3"/>
                    <a:pt x="7" y="4"/>
                  </a:cubicBezTo>
                  <a:cubicBezTo>
                    <a:pt x="9" y="3"/>
                    <a:pt x="10" y="2"/>
                    <a:pt x="12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221"/>
            <p:cNvSpPr>
              <a:spLocks/>
            </p:cNvSpPr>
            <p:nvPr userDrawn="1"/>
          </p:nvSpPr>
          <p:spPr bwMode="auto">
            <a:xfrm>
              <a:off x="5470525" y="5411788"/>
              <a:ext cx="26988" cy="1588"/>
            </a:xfrm>
            <a:custGeom>
              <a:avLst/>
              <a:gdLst>
                <a:gd name="T0" fmla="*/ 0 w 10"/>
                <a:gd name="T1" fmla="*/ 1 h 1"/>
                <a:gd name="T2" fmla="*/ 1 w 10"/>
                <a:gd name="T3" fmla="*/ 1 h 1"/>
                <a:gd name="T4" fmla="*/ 10 w 10"/>
                <a:gd name="T5" fmla="*/ 1 h 1"/>
                <a:gd name="T6" fmla="*/ 2 w 10"/>
                <a:gd name="T7" fmla="*/ 0 h 1"/>
                <a:gd name="T8" fmla="*/ 0 w 10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4" y="1"/>
                    <a:pt x="7" y="1"/>
                    <a:pt x="10" y="1"/>
                  </a:cubicBezTo>
                  <a:cubicBezTo>
                    <a:pt x="7" y="1"/>
                    <a:pt x="5" y="1"/>
                    <a:pt x="2" y="0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222"/>
            <p:cNvSpPr>
              <a:spLocks/>
            </p:cNvSpPr>
            <p:nvPr userDrawn="1"/>
          </p:nvSpPr>
          <p:spPr bwMode="auto">
            <a:xfrm>
              <a:off x="5497513" y="5403850"/>
              <a:ext cx="26988" cy="1588"/>
            </a:xfrm>
            <a:custGeom>
              <a:avLst/>
              <a:gdLst>
                <a:gd name="T0" fmla="*/ 3 w 10"/>
                <a:gd name="T1" fmla="*/ 0 h 1"/>
                <a:gd name="T2" fmla="*/ 0 w 10"/>
                <a:gd name="T3" fmla="*/ 1 h 1"/>
                <a:gd name="T4" fmla="*/ 8 w 10"/>
                <a:gd name="T5" fmla="*/ 1 h 1"/>
                <a:gd name="T6" fmla="*/ 10 w 10"/>
                <a:gd name="T7" fmla="*/ 1 h 1"/>
                <a:gd name="T8" fmla="*/ 3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3" y="1"/>
                    <a:pt x="6" y="1"/>
                    <a:pt x="8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8" y="0"/>
                    <a:pt x="5" y="0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223"/>
            <p:cNvSpPr>
              <a:spLocks/>
            </p:cNvSpPr>
            <p:nvPr userDrawn="1"/>
          </p:nvSpPr>
          <p:spPr bwMode="auto">
            <a:xfrm>
              <a:off x="3484562" y="5211763"/>
              <a:ext cx="33338" cy="7938"/>
            </a:xfrm>
            <a:custGeom>
              <a:avLst/>
              <a:gdLst>
                <a:gd name="T0" fmla="*/ 0 w 12"/>
                <a:gd name="T1" fmla="*/ 2 h 3"/>
                <a:gd name="T2" fmla="*/ 7 w 12"/>
                <a:gd name="T3" fmla="*/ 3 h 3"/>
                <a:gd name="T4" fmla="*/ 12 w 12"/>
                <a:gd name="T5" fmla="*/ 1 h 3"/>
                <a:gd name="T6" fmla="*/ 5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4" y="3"/>
                    <a:pt x="7" y="3"/>
                  </a:cubicBezTo>
                  <a:cubicBezTo>
                    <a:pt x="8" y="3"/>
                    <a:pt x="10" y="2"/>
                    <a:pt x="12" y="1"/>
                  </a:cubicBezTo>
                  <a:cubicBezTo>
                    <a:pt x="10" y="1"/>
                    <a:pt x="8" y="0"/>
                    <a:pt x="5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224"/>
            <p:cNvSpPr>
              <a:spLocks/>
            </p:cNvSpPr>
            <p:nvPr userDrawn="1"/>
          </p:nvSpPr>
          <p:spPr bwMode="auto">
            <a:xfrm>
              <a:off x="3354387" y="5184775"/>
              <a:ext cx="33338" cy="4763"/>
            </a:xfrm>
            <a:custGeom>
              <a:avLst/>
              <a:gdLst>
                <a:gd name="T0" fmla="*/ 0 w 12"/>
                <a:gd name="T1" fmla="*/ 1 h 2"/>
                <a:gd name="T2" fmla="*/ 6 w 12"/>
                <a:gd name="T3" fmla="*/ 2 h 2"/>
                <a:gd name="T4" fmla="*/ 12 w 12"/>
                <a:gd name="T5" fmla="*/ 1 h 2"/>
                <a:gd name="T6" fmla="*/ 7 w 12"/>
                <a:gd name="T7" fmla="*/ 0 h 2"/>
                <a:gd name="T8" fmla="*/ 0 w 1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">
                  <a:moveTo>
                    <a:pt x="0" y="1"/>
                  </a:moveTo>
                  <a:cubicBezTo>
                    <a:pt x="2" y="2"/>
                    <a:pt x="4" y="2"/>
                    <a:pt x="6" y="2"/>
                  </a:cubicBezTo>
                  <a:cubicBezTo>
                    <a:pt x="8" y="2"/>
                    <a:pt x="10" y="1"/>
                    <a:pt x="12" y="1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5" y="0"/>
                    <a:pt x="3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Freeform 225"/>
            <p:cNvSpPr>
              <a:spLocks/>
            </p:cNvSpPr>
            <p:nvPr userDrawn="1"/>
          </p:nvSpPr>
          <p:spPr bwMode="auto">
            <a:xfrm>
              <a:off x="5551488" y="5381625"/>
              <a:ext cx="26988" cy="7938"/>
            </a:xfrm>
            <a:custGeom>
              <a:avLst/>
              <a:gdLst>
                <a:gd name="T0" fmla="*/ 4 w 10"/>
                <a:gd name="T1" fmla="*/ 0 h 3"/>
                <a:gd name="T2" fmla="*/ 0 w 10"/>
                <a:gd name="T3" fmla="*/ 2 h 3"/>
                <a:gd name="T4" fmla="*/ 6 w 10"/>
                <a:gd name="T5" fmla="*/ 3 h 3"/>
                <a:gd name="T6" fmla="*/ 10 w 10"/>
                <a:gd name="T7" fmla="*/ 1 h 3"/>
                <a:gd name="T8" fmla="*/ 4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4" y="0"/>
                  </a:moveTo>
                  <a:cubicBezTo>
                    <a:pt x="3" y="1"/>
                    <a:pt x="1" y="1"/>
                    <a:pt x="0" y="2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7" y="2"/>
                    <a:pt x="9" y="2"/>
                    <a:pt x="10" y="1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226"/>
            <p:cNvSpPr>
              <a:spLocks/>
            </p:cNvSpPr>
            <p:nvPr userDrawn="1"/>
          </p:nvSpPr>
          <p:spPr bwMode="auto">
            <a:xfrm>
              <a:off x="5524500" y="5392738"/>
              <a:ext cx="26988" cy="4763"/>
            </a:xfrm>
            <a:custGeom>
              <a:avLst/>
              <a:gdLst>
                <a:gd name="T0" fmla="*/ 4 w 10"/>
                <a:gd name="T1" fmla="*/ 0 h 2"/>
                <a:gd name="T2" fmla="*/ 0 w 10"/>
                <a:gd name="T3" fmla="*/ 1 h 2"/>
                <a:gd name="T4" fmla="*/ 7 w 10"/>
                <a:gd name="T5" fmla="*/ 2 h 2"/>
                <a:gd name="T6" fmla="*/ 10 w 10"/>
                <a:gd name="T7" fmla="*/ 1 h 2"/>
                <a:gd name="T8" fmla="*/ 4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4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2" y="2"/>
                    <a:pt x="5" y="2"/>
                    <a:pt x="7" y="2"/>
                  </a:cubicBezTo>
                  <a:cubicBezTo>
                    <a:pt x="8" y="2"/>
                    <a:pt x="9" y="1"/>
                    <a:pt x="10" y="1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227"/>
            <p:cNvSpPr>
              <a:spLocks/>
            </p:cNvSpPr>
            <p:nvPr userDrawn="1"/>
          </p:nvSpPr>
          <p:spPr bwMode="auto">
            <a:xfrm>
              <a:off x="5657850" y="5332413"/>
              <a:ext cx="30163" cy="11113"/>
            </a:xfrm>
            <a:custGeom>
              <a:avLst/>
              <a:gdLst>
                <a:gd name="T0" fmla="*/ 6 w 11"/>
                <a:gd name="T1" fmla="*/ 0 h 4"/>
                <a:gd name="T2" fmla="*/ 0 w 11"/>
                <a:gd name="T3" fmla="*/ 3 h 4"/>
                <a:gd name="T4" fmla="*/ 4 w 11"/>
                <a:gd name="T5" fmla="*/ 4 h 4"/>
                <a:gd name="T6" fmla="*/ 11 w 11"/>
                <a:gd name="T7" fmla="*/ 1 h 4"/>
                <a:gd name="T8" fmla="*/ 6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2" y="3"/>
                    <a:pt x="3" y="4"/>
                    <a:pt x="4" y="4"/>
                  </a:cubicBezTo>
                  <a:cubicBezTo>
                    <a:pt x="6" y="3"/>
                    <a:pt x="9" y="2"/>
                    <a:pt x="11" y="1"/>
                  </a:cubicBezTo>
                  <a:cubicBezTo>
                    <a:pt x="9" y="1"/>
                    <a:pt x="8" y="0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Freeform 228"/>
            <p:cNvSpPr>
              <a:spLocks/>
            </p:cNvSpPr>
            <p:nvPr userDrawn="1"/>
          </p:nvSpPr>
          <p:spPr bwMode="auto">
            <a:xfrm>
              <a:off x="-538163" y="5094288"/>
              <a:ext cx="3632200" cy="366713"/>
            </a:xfrm>
            <a:custGeom>
              <a:avLst/>
              <a:gdLst>
                <a:gd name="T0" fmla="*/ 195 w 1341"/>
                <a:gd name="T1" fmla="*/ 88 h 134"/>
                <a:gd name="T2" fmla="*/ 475 w 1341"/>
                <a:gd name="T3" fmla="*/ 41 h 134"/>
                <a:gd name="T4" fmla="*/ 696 w 1341"/>
                <a:gd name="T5" fmla="*/ 20 h 134"/>
                <a:gd name="T6" fmla="*/ 1027 w 1341"/>
                <a:gd name="T7" fmla="*/ 3 h 134"/>
                <a:gd name="T8" fmla="*/ 1092 w 1341"/>
                <a:gd name="T9" fmla="*/ 4 h 134"/>
                <a:gd name="T10" fmla="*/ 1249 w 1341"/>
                <a:gd name="T11" fmla="*/ 11 h 134"/>
                <a:gd name="T12" fmla="*/ 1259 w 1341"/>
                <a:gd name="T13" fmla="*/ 11 h 134"/>
                <a:gd name="T14" fmla="*/ 1262 w 1341"/>
                <a:gd name="T15" fmla="*/ 11 h 134"/>
                <a:gd name="T16" fmla="*/ 1274 w 1341"/>
                <a:gd name="T17" fmla="*/ 12 h 134"/>
                <a:gd name="T18" fmla="*/ 1275 w 1341"/>
                <a:gd name="T19" fmla="*/ 12 h 134"/>
                <a:gd name="T20" fmla="*/ 1278 w 1341"/>
                <a:gd name="T21" fmla="*/ 13 h 134"/>
                <a:gd name="T22" fmla="*/ 1341 w 1341"/>
                <a:gd name="T23" fmla="*/ 15 h 134"/>
                <a:gd name="T24" fmla="*/ 1338 w 1341"/>
                <a:gd name="T25" fmla="*/ 15 h 134"/>
                <a:gd name="T26" fmla="*/ 1318 w 1341"/>
                <a:gd name="T27" fmla="*/ 13 h 134"/>
                <a:gd name="T28" fmla="*/ 1252 w 1341"/>
                <a:gd name="T29" fmla="*/ 8 h 134"/>
                <a:gd name="T30" fmla="*/ 1250 w 1341"/>
                <a:gd name="T31" fmla="*/ 8 h 134"/>
                <a:gd name="T32" fmla="*/ 1250 w 1341"/>
                <a:gd name="T33" fmla="*/ 8 h 134"/>
                <a:gd name="T34" fmla="*/ 1239 w 1341"/>
                <a:gd name="T35" fmla="*/ 7 h 134"/>
                <a:gd name="T36" fmla="*/ 1092 w 1341"/>
                <a:gd name="T37" fmla="*/ 1 h 134"/>
                <a:gd name="T38" fmla="*/ 1027 w 1341"/>
                <a:gd name="T39" fmla="*/ 0 h 134"/>
                <a:gd name="T40" fmla="*/ 695 w 1341"/>
                <a:gd name="T41" fmla="*/ 17 h 134"/>
                <a:gd name="T42" fmla="*/ 475 w 1341"/>
                <a:gd name="T43" fmla="*/ 38 h 134"/>
                <a:gd name="T44" fmla="*/ 194 w 1341"/>
                <a:gd name="T45" fmla="*/ 85 h 134"/>
                <a:gd name="T46" fmla="*/ 97 w 1341"/>
                <a:gd name="T47" fmla="*/ 107 h 134"/>
                <a:gd name="T48" fmla="*/ 0 w 1341"/>
                <a:gd name="T49" fmla="*/ 131 h 134"/>
                <a:gd name="T50" fmla="*/ 0 w 1341"/>
                <a:gd name="T51" fmla="*/ 134 h 134"/>
                <a:gd name="T52" fmla="*/ 98 w 1341"/>
                <a:gd name="T53" fmla="*/ 110 h 134"/>
                <a:gd name="T54" fmla="*/ 195 w 1341"/>
                <a:gd name="T55" fmla="*/ 8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41" h="134">
                  <a:moveTo>
                    <a:pt x="195" y="88"/>
                  </a:moveTo>
                  <a:cubicBezTo>
                    <a:pt x="286" y="68"/>
                    <a:pt x="380" y="51"/>
                    <a:pt x="475" y="41"/>
                  </a:cubicBezTo>
                  <a:cubicBezTo>
                    <a:pt x="550" y="34"/>
                    <a:pt x="624" y="26"/>
                    <a:pt x="696" y="20"/>
                  </a:cubicBezTo>
                  <a:cubicBezTo>
                    <a:pt x="808" y="9"/>
                    <a:pt x="918" y="3"/>
                    <a:pt x="1027" y="3"/>
                  </a:cubicBezTo>
                  <a:cubicBezTo>
                    <a:pt x="1049" y="3"/>
                    <a:pt x="1070" y="3"/>
                    <a:pt x="1092" y="4"/>
                  </a:cubicBezTo>
                  <a:cubicBezTo>
                    <a:pt x="1145" y="5"/>
                    <a:pt x="1197" y="7"/>
                    <a:pt x="1249" y="11"/>
                  </a:cubicBezTo>
                  <a:cubicBezTo>
                    <a:pt x="1252" y="11"/>
                    <a:pt x="1255" y="11"/>
                    <a:pt x="1259" y="11"/>
                  </a:cubicBezTo>
                  <a:cubicBezTo>
                    <a:pt x="1260" y="11"/>
                    <a:pt x="1261" y="11"/>
                    <a:pt x="1262" y="11"/>
                  </a:cubicBezTo>
                  <a:cubicBezTo>
                    <a:pt x="1266" y="12"/>
                    <a:pt x="1270" y="12"/>
                    <a:pt x="1274" y="12"/>
                  </a:cubicBezTo>
                  <a:cubicBezTo>
                    <a:pt x="1274" y="12"/>
                    <a:pt x="1274" y="12"/>
                    <a:pt x="1275" y="12"/>
                  </a:cubicBezTo>
                  <a:cubicBezTo>
                    <a:pt x="1276" y="12"/>
                    <a:pt x="1277" y="12"/>
                    <a:pt x="1278" y="13"/>
                  </a:cubicBezTo>
                  <a:cubicBezTo>
                    <a:pt x="1299" y="13"/>
                    <a:pt x="1320" y="14"/>
                    <a:pt x="1341" y="15"/>
                  </a:cubicBezTo>
                  <a:cubicBezTo>
                    <a:pt x="1340" y="15"/>
                    <a:pt x="1339" y="15"/>
                    <a:pt x="1338" y="15"/>
                  </a:cubicBezTo>
                  <a:cubicBezTo>
                    <a:pt x="1331" y="14"/>
                    <a:pt x="1325" y="14"/>
                    <a:pt x="1318" y="13"/>
                  </a:cubicBezTo>
                  <a:cubicBezTo>
                    <a:pt x="1296" y="11"/>
                    <a:pt x="1274" y="9"/>
                    <a:pt x="1252" y="8"/>
                  </a:cubicBezTo>
                  <a:cubicBezTo>
                    <a:pt x="1252" y="8"/>
                    <a:pt x="1251" y="8"/>
                    <a:pt x="1250" y="8"/>
                  </a:cubicBezTo>
                  <a:cubicBezTo>
                    <a:pt x="1250" y="8"/>
                    <a:pt x="1250" y="8"/>
                    <a:pt x="1250" y="8"/>
                  </a:cubicBezTo>
                  <a:cubicBezTo>
                    <a:pt x="1246" y="7"/>
                    <a:pt x="1243" y="7"/>
                    <a:pt x="1239" y="7"/>
                  </a:cubicBezTo>
                  <a:cubicBezTo>
                    <a:pt x="1190" y="4"/>
                    <a:pt x="1142" y="2"/>
                    <a:pt x="1092" y="1"/>
                  </a:cubicBezTo>
                  <a:cubicBezTo>
                    <a:pt x="1071" y="0"/>
                    <a:pt x="1049" y="0"/>
                    <a:pt x="1027" y="0"/>
                  </a:cubicBezTo>
                  <a:cubicBezTo>
                    <a:pt x="918" y="0"/>
                    <a:pt x="808" y="6"/>
                    <a:pt x="695" y="17"/>
                  </a:cubicBezTo>
                  <a:cubicBezTo>
                    <a:pt x="624" y="23"/>
                    <a:pt x="550" y="31"/>
                    <a:pt x="475" y="38"/>
                  </a:cubicBezTo>
                  <a:cubicBezTo>
                    <a:pt x="379" y="48"/>
                    <a:pt x="285" y="65"/>
                    <a:pt x="194" y="85"/>
                  </a:cubicBezTo>
                  <a:cubicBezTo>
                    <a:pt x="161" y="93"/>
                    <a:pt x="129" y="100"/>
                    <a:pt x="97" y="107"/>
                  </a:cubicBezTo>
                  <a:cubicBezTo>
                    <a:pt x="64" y="115"/>
                    <a:pt x="32" y="123"/>
                    <a:pt x="0" y="131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32" y="126"/>
                    <a:pt x="65" y="118"/>
                    <a:pt x="98" y="110"/>
                  </a:cubicBezTo>
                  <a:cubicBezTo>
                    <a:pt x="129" y="103"/>
                    <a:pt x="162" y="96"/>
                    <a:pt x="195" y="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Freeform 229"/>
            <p:cNvSpPr>
              <a:spLocks/>
            </p:cNvSpPr>
            <p:nvPr userDrawn="1"/>
          </p:nvSpPr>
          <p:spPr bwMode="auto">
            <a:xfrm>
              <a:off x="3517900" y="5219700"/>
              <a:ext cx="31750" cy="9525"/>
            </a:xfrm>
            <a:custGeom>
              <a:avLst/>
              <a:gdLst>
                <a:gd name="T0" fmla="*/ 0 w 12"/>
                <a:gd name="T1" fmla="*/ 2 h 3"/>
                <a:gd name="T2" fmla="*/ 7 w 12"/>
                <a:gd name="T3" fmla="*/ 3 h 3"/>
                <a:gd name="T4" fmla="*/ 12 w 12"/>
                <a:gd name="T5" fmla="*/ 1 h 3"/>
                <a:gd name="T6" fmla="*/ 5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5" y="3"/>
                    <a:pt x="7" y="3"/>
                  </a:cubicBezTo>
                  <a:cubicBezTo>
                    <a:pt x="9" y="3"/>
                    <a:pt x="10" y="2"/>
                    <a:pt x="12" y="1"/>
                  </a:cubicBezTo>
                  <a:cubicBezTo>
                    <a:pt x="10" y="1"/>
                    <a:pt x="7" y="0"/>
                    <a:pt x="5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Freeform 230"/>
            <p:cNvSpPr>
              <a:spLocks/>
            </p:cNvSpPr>
            <p:nvPr userDrawn="1"/>
          </p:nvSpPr>
          <p:spPr bwMode="auto">
            <a:xfrm>
              <a:off x="5446713" y="54229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Freeform 231"/>
            <p:cNvSpPr>
              <a:spLocks/>
            </p:cNvSpPr>
            <p:nvPr userDrawn="1"/>
          </p:nvSpPr>
          <p:spPr bwMode="auto">
            <a:xfrm>
              <a:off x="5741988" y="5316538"/>
              <a:ext cx="26988" cy="12700"/>
            </a:xfrm>
            <a:custGeom>
              <a:avLst/>
              <a:gdLst>
                <a:gd name="T0" fmla="*/ 7 w 10"/>
                <a:gd name="T1" fmla="*/ 0 h 5"/>
                <a:gd name="T2" fmla="*/ 0 w 10"/>
                <a:gd name="T3" fmla="*/ 3 h 5"/>
                <a:gd name="T4" fmla="*/ 4 w 10"/>
                <a:gd name="T5" fmla="*/ 5 h 5"/>
                <a:gd name="T6" fmla="*/ 10 w 10"/>
                <a:gd name="T7" fmla="*/ 1 h 5"/>
                <a:gd name="T8" fmla="*/ 7 w 1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7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1" y="3"/>
                    <a:pt x="2" y="4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Freeform 232"/>
            <p:cNvSpPr>
              <a:spLocks/>
            </p:cNvSpPr>
            <p:nvPr userDrawn="1"/>
          </p:nvSpPr>
          <p:spPr bwMode="auto">
            <a:xfrm>
              <a:off x="3395662" y="5173663"/>
              <a:ext cx="31750" cy="7938"/>
            </a:xfrm>
            <a:custGeom>
              <a:avLst/>
              <a:gdLst>
                <a:gd name="T0" fmla="*/ 0 w 12"/>
                <a:gd name="T1" fmla="*/ 2 h 3"/>
                <a:gd name="T2" fmla="*/ 4 w 12"/>
                <a:gd name="T3" fmla="*/ 3 h 3"/>
                <a:gd name="T4" fmla="*/ 12 w 12"/>
                <a:gd name="T5" fmla="*/ 1 h 3"/>
                <a:gd name="T6" fmla="*/ 8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1" y="2"/>
                    <a:pt x="3" y="2"/>
                    <a:pt x="4" y="3"/>
                  </a:cubicBezTo>
                  <a:cubicBezTo>
                    <a:pt x="7" y="2"/>
                    <a:pt x="9" y="2"/>
                    <a:pt x="12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5" y="1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" name="Freeform 233"/>
            <p:cNvSpPr>
              <a:spLocks/>
            </p:cNvSpPr>
            <p:nvPr userDrawn="1"/>
          </p:nvSpPr>
          <p:spPr bwMode="auto">
            <a:xfrm>
              <a:off x="3362325" y="5168900"/>
              <a:ext cx="33338" cy="7938"/>
            </a:xfrm>
            <a:custGeom>
              <a:avLst/>
              <a:gdLst>
                <a:gd name="T0" fmla="*/ 0 w 12"/>
                <a:gd name="T1" fmla="*/ 2 h 3"/>
                <a:gd name="T2" fmla="*/ 4 w 12"/>
                <a:gd name="T3" fmla="*/ 3 h 3"/>
                <a:gd name="T4" fmla="*/ 12 w 12"/>
                <a:gd name="T5" fmla="*/ 1 h 3"/>
                <a:gd name="T6" fmla="*/ 8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1" y="2"/>
                    <a:pt x="2" y="2"/>
                    <a:pt x="4" y="3"/>
                  </a:cubicBezTo>
                  <a:cubicBezTo>
                    <a:pt x="6" y="2"/>
                    <a:pt x="9" y="1"/>
                    <a:pt x="12" y="1"/>
                  </a:cubicBezTo>
                  <a:cubicBezTo>
                    <a:pt x="10" y="1"/>
                    <a:pt x="9" y="1"/>
                    <a:pt x="8" y="0"/>
                  </a:cubicBezTo>
                  <a:cubicBezTo>
                    <a:pt x="5" y="1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Freeform 234"/>
            <p:cNvSpPr>
              <a:spLocks/>
            </p:cNvSpPr>
            <p:nvPr userDrawn="1"/>
          </p:nvSpPr>
          <p:spPr bwMode="auto">
            <a:xfrm>
              <a:off x="3327400" y="5165725"/>
              <a:ext cx="34925" cy="4763"/>
            </a:xfrm>
            <a:custGeom>
              <a:avLst/>
              <a:gdLst>
                <a:gd name="T0" fmla="*/ 0 w 13"/>
                <a:gd name="T1" fmla="*/ 1 h 2"/>
                <a:gd name="T2" fmla="*/ 4 w 13"/>
                <a:gd name="T3" fmla="*/ 2 h 2"/>
                <a:gd name="T4" fmla="*/ 13 w 13"/>
                <a:gd name="T5" fmla="*/ 0 h 2"/>
                <a:gd name="T6" fmla="*/ 10 w 13"/>
                <a:gd name="T7" fmla="*/ 0 h 2"/>
                <a:gd name="T8" fmla="*/ 0 w 1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">
                  <a:moveTo>
                    <a:pt x="0" y="1"/>
                  </a:moveTo>
                  <a:cubicBezTo>
                    <a:pt x="1" y="1"/>
                    <a:pt x="3" y="1"/>
                    <a:pt x="4" y="2"/>
                  </a:cubicBezTo>
                  <a:cubicBezTo>
                    <a:pt x="7" y="1"/>
                    <a:pt x="10" y="0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7" y="0"/>
                    <a:pt x="4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" name="Freeform 235"/>
            <p:cNvSpPr>
              <a:spLocks/>
            </p:cNvSpPr>
            <p:nvPr userDrawn="1"/>
          </p:nvSpPr>
          <p:spPr bwMode="auto">
            <a:xfrm>
              <a:off x="3427412" y="5180013"/>
              <a:ext cx="33338" cy="7938"/>
            </a:xfrm>
            <a:custGeom>
              <a:avLst/>
              <a:gdLst>
                <a:gd name="T0" fmla="*/ 0 w 12"/>
                <a:gd name="T1" fmla="*/ 2 h 3"/>
                <a:gd name="T2" fmla="*/ 5 w 12"/>
                <a:gd name="T3" fmla="*/ 3 h 3"/>
                <a:gd name="T4" fmla="*/ 12 w 12"/>
                <a:gd name="T5" fmla="*/ 1 h 3"/>
                <a:gd name="T6" fmla="*/ 7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3" y="3"/>
                    <a:pt x="5" y="3"/>
                  </a:cubicBezTo>
                  <a:cubicBezTo>
                    <a:pt x="7" y="2"/>
                    <a:pt x="10" y="2"/>
                    <a:pt x="12" y="1"/>
                  </a:cubicBezTo>
                  <a:cubicBezTo>
                    <a:pt x="10" y="1"/>
                    <a:pt x="9" y="0"/>
                    <a:pt x="7" y="0"/>
                  </a:cubicBezTo>
                  <a:cubicBezTo>
                    <a:pt x="5" y="1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" name="Freeform 236"/>
            <p:cNvSpPr>
              <a:spLocks/>
            </p:cNvSpPr>
            <p:nvPr userDrawn="1"/>
          </p:nvSpPr>
          <p:spPr bwMode="auto">
            <a:xfrm>
              <a:off x="3525837" y="5199063"/>
              <a:ext cx="31750" cy="7938"/>
            </a:xfrm>
            <a:custGeom>
              <a:avLst/>
              <a:gdLst>
                <a:gd name="T0" fmla="*/ 0 w 12"/>
                <a:gd name="T1" fmla="*/ 2 h 3"/>
                <a:gd name="T2" fmla="*/ 7 w 12"/>
                <a:gd name="T3" fmla="*/ 3 h 3"/>
                <a:gd name="T4" fmla="*/ 12 w 12"/>
                <a:gd name="T5" fmla="*/ 1 h 3"/>
                <a:gd name="T6" fmla="*/ 6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4" y="3"/>
                    <a:pt x="7" y="3"/>
                  </a:cubicBezTo>
                  <a:cubicBezTo>
                    <a:pt x="8" y="2"/>
                    <a:pt x="10" y="2"/>
                    <a:pt x="12" y="1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" name="Freeform 237"/>
            <p:cNvSpPr>
              <a:spLocks/>
            </p:cNvSpPr>
            <p:nvPr userDrawn="1"/>
          </p:nvSpPr>
          <p:spPr bwMode="auto">
            <a:xfrm>
              <a:off x="3460750" y="5184775"/>
              <a:ext cx="31750" cy="7938"/>
            </a:xfrm>
            <a:custGeom>
              <a:avLst/>
              <a:gdLst>
                <a:gd name="T0" fmla="*/ 0 w 12"/>
                <a:gd name="T1" fmla="*/ 2 h 3"/>
                <a:gd name="T2" fmla="*/ 6 w 12"/>
                <a:gd name="T3" fmla="*/ 3 h 3"/>
                <a:gd name="T4" fmla="*/ 12 w 12"/>
                <a:gd name="T5" fmla="*/ 1 h 3"/>
                <a:gd name="T6" fmla="*/ 7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4" y="3"/>
                    <a:pt x="6" y="3"/>
                  </a:cubicBezTo>
                  <a:cubicBezTo>
                    <a:pt x="8" y="2"/>
                    <a:pt x="10" y="2"/>
                    <a:pt x="12" y="1"/>
                  </a:cubicBezTo>
                  <a:cubicBezTo>
                    <a:pt x="10" y="1"/>
                    <a:pt x="8" y="1"/>
                    <a:pt x="7" y="0"/>
                  </a:cubicBezTo>
                  <a:cubicBezTo>
                    <a:pt x="5" y="1"/>
                    <a:pt x="3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Freeform 238"/>
            <p:cNvSpPr>
              <a:spLocks/>
            </p:cNvSpPr>
            <p:nvPr userDrawn="1"/>
          </p:nvSpPr>
          <p:spPr bwMode="auto">
            <a:xfrm>
              <a:off x="3295650" y="5160963"/>
              <a:ext cx="31750" cy="4763"/>
            </a:xfrm>
            <a:custGeom>
              <a:avLst/>
              <a:gdLst>
                <a:gd name="T0" fmla="*/ 9 w 12"/>
                <a:gd name="T1" fmla="*/ 0 h 2"/>
                <a:gd name="T2" fmla="*/ 0 w 12"/>
                <a:gd name="T3" fmla="*/ 2 h 2"/>
                <a:gd name="T4" fmla="*/ 2 w 12"/>
                <a:gd name="T5" fmla="*/ 2 h 2"/>
                <a:gd name="T6" fmla="*/ 12 w 12"/>
                <a:gd name="T7" fmla="*/ 0 h 2"/>
                <a:gd name="T8" fmla="*/ 12 w 12"/>
                <a:gd name="T9" fmla="*/ 0 h 2"/>
                <a:gd name="T10" fmla="*/ 9 w 1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">
                  <a:moveTo>
                    <a:pt x="9" y="0"/>
                  </a:moveTo>
                  <a:cubicBezTo>
                    <a:pt x="6" y="1"/>
                    <a:pt x="3" y="1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5" y="1"/>
                    <a:pt x="9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Freeform 239"/>
            <p:cNvSpPr>
              <a:spLocks/>
            </p:cNvSpPr>
            <p:nvPr userDrawn="1"/>
          </p:nvSpPr>
          <p:spPr bwMode="auto">
            <a:xfrm>
              <a:off x="5799138" y="5002213"/>
              <a:ext cx="2803525" cy="338138"/>
            </a:xfrm>
            <a:custGeom>
              <a:avLst/>
              <a:gdLst>
                <a:gd name="T0" fmla="*/ 972 w 1035"/>
                <a:gd name="T1" fmla="*/ 91 h 124"/>
                <a:gd name="T2" fmla="*/ 548 w 1035"/>
                <a:gd name="T3" fmla="*/ 0 h 124"/>
                <a:gd name="T4" fmla="*/ 514 w 1035"/>
                <a:gd name="T5" fmla="*/ 0 h 124"/>
                <a:gd name="T6" fmla="*/ 210 w 1035"/>
                <a:gd name="T7" fmla="*/ 31 h 124"/>
                <a:gd name="T8" fmla="*/ 98 w 1035"/>
                <a:gd name="T9" fmla="*/ 62 h 124"/>
                <a:gd name="T10" fmla="*/ 0 w 1035"/>
                <a:gd name="T11" fmla="*/ 108 h 124"/>
                <a:gd name="T12" fmla="*/ 3 w 1035"/>
                <a:gd name="T13" fmla="*/ 110 h 124"/>
                <a:gd name="T14" fmla="*/ 100 w 1035"/>
                <a:gd name="T15" fmla="*/ 64 h 124"/>
                <a:gd name="T16" fmla="*/ 211 w 1035"/>
                <a:gd name="T17" fmla="*/ 34 h 124"/>
                <a:gd name="T18" fmla="*/ 514 w 1035"/>
                <a:gd name="T19" fmla="*/ 3 h 124"/>
                <a:gd name="T20" fmla="*/ 548 w 1035"/>
                <a:gd name="T21" fmla="*/ 3 h 124"/>
                <a:gd name="T22" fmla="*/ 970 w 1035"/>
                <a:gd name="T23" fmla="*/ 93 h 124"/>
                <a:gd name="T24" fmla="*/ 1016 w 1035"/>
                <a:gd name="T25" fmla="*/ 114 h 124"/>
                <a:gd name="T26" fmla="*/ 1035 w 1035"/>
                <a:gd name="T27" fmla="*/ 124 h 124"/>
                <a:gd name="T28" fmla="*/ 1035 w 1035"/>
                <a:gd name="T29" fmla="*/ 120 h 124"/>
                <a:gd name="T30" fmla="*/ 1018 w 1035"/>
                <a:gd name="T31" fmla="*/ 112 h 124"/>
                <a:gd name="T32" fmla="*/ 972 w 1035"/>
                <a:gd name="T33" fmla="*/ 9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5" h="124">
                  <a:moveTo>
                    <a:pt x="972" y="91"/>
                  </a:moveTo>
                  <a:cubicBezTo>
                    <a:pt x="845" y="34"/>
                    <a:pt x="714" y="6"/>
                    <a:pt x="548" y="0"/>
                  </a:cubicBezTo>
                  <a:cubicBezTo>
                    <a:pt x="537" y="0"/>
                    <a:pt x="526" y="0"/>
                    <a:pt x="514" y="0"/>
                  </a:cubicBezTo>
                  <a:cubicBezTo>
                    <a:pt x="415" y="0"/>
                    <a:pt x="303" y="13"/>
                    <a:pt x="210" y="31"/>
                  </a:cubicBezTo>
                  <a:cubicBezTo>
                    <a:pt x="169" y="39"/>
                    <a:pt x="130" y="49"/>
                    <a:pt x="98" y="62"/>
                  </a:cubicBezTo>
                  <a:cubicBezTo>
                    <a:pt x="63" y="76"/>
                    <a:pt x="32" y="92"/>
                    <a:pt x="0" y="108"/>
                  </a:cubicBezTo>
                  <a:cubicBezTo>
                    <a:pt x="1" y="108"/>
                    <a:pt x="2" y="109"/>
                    <a:pt x="3" y="110"/>
                  </a:cubicBezTo>
                  <a:cubicBezTo>
                    <a:pt x="35" y="94"/>
                    <a:pt x="65" y="78"/>
                    <a:pt x="100" y="64"/>
                  </a:cubicBezTo>
                  <a:cubicBezTo>
                    <a:pt x="131" y="52"/>
                    <a:pt x="170" y="42"/>
                    <a:pt x="211" y="34"/>
                  </a:cubicBezTo>
                  <a:cubicBezTo>
                    <a:pt x="303" y="16"/>
                    <a:pt x="416" y="3"/>
                    <a:pt x="514" y="3"/>
                  </a:cubicBezTo>
                  <a:cubicBezTo>
                    <a:pt x="526" y="3"/>
                    <a:pt x="537" y="3"/>
                    <a:pt x="548" y="3"/>
                  </a:cubicBezTo>
                  <a:cubicBezTo>
                    <a:pt x="714" y="9"/>
                    <a:pt x="844" y="37"/>
                    <a:pt x="970" y="93"/>
                  </a:cubicBezTo>
                  <a:cubicBezTo>
                    <a:pt x="985" y="100"/>
                    <a:pt x="1001" y="107"/>
                    <a:pt x="1016" y="114"/>
                  </a:cubicBezTo>
                  <a:cubicBezTo>
                    <a:pt x="1022" y="118"/>
                    <a:pt x="1029" y="121"/>
                    <a:pt x="1035" y="124"/>
                  </a:cubicBezTo>
                  <a:cubicBezTo>
                    <a:pt x="1035" y="120"/>
                    <a:pt x="1035" y="120"/>
                    <a:pt x="1035" y="120"/>
                  </a:cubicBezTo>
                  <a:cubicBezTo>
                    <a:pt x="1029" y="117"/>
                    <a:pt x="1024" y="115"/>
                    <a:pt x="1018" y="112"/>
                  </a:cubicBezTo>
                  <a:cubicBezTo>
                    <a:pt x="1003" y="104"/>
                    <a:pt x="987" y="98"/>
                    <a:pt x="972" y="9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Freeform 240"/>
            <p:cNvSpPr>
              <a:spLocks/>
            </p:cNvSpPr>
            <p:nvPr userDrawn="1"/>
          </p:nvSpPr>
          <p:spPr bwMode="auto">
            <a:xfrm>
              <a:off x="3592512" y="5211763"/>
              <a:ext cx="30163" cy="7938"/>
            </a:xfrm>
            <a:custGeom>
              <a:avLst/>
              <a:gdLst>
                <a:gd name="T0" fmla="*/ 0 w 11"/>
                <a:gd name="T1" fmla="*/ 2 h 3"/>
                <a:gd name="T2" fmla="*/ 6 w 11"/>
                <a:gd name="T3" fmla="*/ 3 h 3"/>
                <a:gd name="T4" fmla="*/ 11 w 11"/>
                <a:gd name="T5" fmla="*/ 1 h 3"/>
                <a:gd name="T6" fmla="*/ 5 w 11"/>
                <a:gd name="T7" fmla="*/ 0 h 3"/>
                <a:gd name="T8" fmla="*/ 0 w 1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0" y="2"/>
                  </a:moveTo>
                  <a:cubicBezTo>
                    <a:pt x="2" y="2"/>
                    <a:pt x="4" y="3"/>
                    <a:pt x="6" y="3"/>
                  </a:cubicBezTo>
                  <a:cubicBezTo>
                    <a:pt x="8" y="3"/>
                    <a:pt x="10" y="2"/>
                    <a:pt x="11" y="1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3" y="0"/>
                    <a:pt x="1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" name="Freeform 241"/>
            <p:cNvSpPr>
              <a:spLocks/>
            </p:cNvSpPr>
            <p:nvPr userDrawn="1"/>
          </p:nvSpPr>
          <p:spPr bwMode="auto">
            <a:xfrm>
              <a:off x="3259137" y="5160963"/>
              <a:ext cx="11113" cy="0"/>
            </a:xfrm>
            <a:custGeom>
              <a:avLst/>
              <a:gdLst>
                <a:gd name="T0" fmla="*/ 1 w 4"/>
                <a:gd name="T1" fmla="*/ 4 w 4"/>
                <a:gd name="T2" fmla="*/ 0 w 4"/>
                <a:gd name="T3" fmla="*/ 1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1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" name="Freeform 242"/>
            <p:cNvSpPr>
              <a:spLocks/>
            </p:cNvSpPr>
            <p:nvPr userDrawn="1"/>
          </p:nvSpPr>
          <p:spPr bwMode="auto">
            <a:xfrm>
              <a:off x="-538163" y="5124450"/>
              <a:ext cx="3695700" cy="371475"/>
            </a:xfrm>
            <a:custGeom>
              <a:avLst/>
              <a:gdLst>
                <a:gd name="T0" fmla="*/ 189 w 1364"/>
                <a:gd name="T1" fmla="*/ 96 h 136"/>
                <a:gd name="T2" fmla="*/ 476 w 1364"/>
                <a:gd name="T3" fmla="*/ 50 h 136"/>
                <a:gd name="T4" fmla="*/ 700 w 1364"/>
                <a:gd name="T5" fmla="*/ 27 h 136"/>
                <a:gd name="T6" fmla="*/ 1103 w 1364"/>
                <a:gd name="T7" fmla="*/ 3 h 136"/>
                <a:gd name="T8" fmla="*/ 1160 w 1364"/>
                <a:gd name="T9" fmla="*/ 3 h 136"/>
                <a:gd name="T10" fmla="*/ 1259 w 1364"/>
                <a:gd name="T11" fmla="*/ 4 h 136"/>
                <a:gd name="T12" fmla="*/ 1268 w 1364"/>
                <a:gd name="T13" fmla="*/ 4 h 136"/>
                <a:gd name="T14" fmla="*/ 1273 w 1364"/>
                <a:gd name="T15" fmla="*/ 4 h 136"/>
                <a:gd name="T16" fmla="*/ 1283 w 1364"/>
                <a:gd name="T17" fmla="*/ 5 h 136"/>
                <a:gd name="T18" fmla="*/ 1287 w 1364"/>
                <a:gd name="T19" fmla="*/ 5 h 136"/>
                <a:gd name="T20" fmla="*/ 1298 w 1364"/>
                <a:gd name="T21" fmla="*/ 5 h 136"/>
                <a:gd name="T22" fmla="*/ 1300 w 1364"/>
                <a:gd name="T23" fmla="*/ 5 h 136"/>
                <a:gd name="T24" fmla="*/ 1301 w 1364"/>
                <a:gd name="T25" fmla="*/ 5 h 136"/>
                <a:gd name="T26" fmla="*/ 1304 w 1364"/>
                <a:gd name="T27" fmla="*/ 5 h 136"/>
                <a:gd name="T28" fmla="*/ 1364 w 1364"/>
                <a:gd name="T29" fmla="*/ 6 h 136"/>
                <a:gd name="T30" fmla="*/ 1352 w 1364"/>
                <a:gd name="T31" fmla="*/ 5 h 136"/>
                <a:gd name="T32" fmla="*/ 1341 w 1364"/>
                <a:gd name="T33" fmla="*/ 4 h 136"/>
                <a:gd name="T34" fmla="*/ 1278 w 1364"/>
                <a:gd name="T35" fmla="*/ 2 h 136"/>
                <a:gd name="T36" fmla="*/ 1276 w 1364"/>
                <a:gd name="T37" fmla="*/ 1 h 136"/>
                <a:gd name="T38" fmla="*/ 1274 w 1364"/>
                <a:gd name="T39" fmla="*/ 1 h 136"/>
                <a:gd name="T40" fmla="*/ 1264 w 1364"/>
                <a:gd name="T41" fmla="*/ 1 h 136"/>
                <a:gd name="T42" fmla="*/ 1260 w 1364"/>
                <a:gd name="T43" fmla="*/ 1 h 136"/>
                <a:gd name="T44" fmla="*/ 1252 w 1364"/>
                <a:gd name="T45" fmla="*/ 1 h 136"/>
                <a:gd name="T46" fmla="*/ 1160 w 1364"/>
                <a:gd name="T47" fmla="*/ 0 h 136"/>
                <a:gd name="T48" fmla="*/ 1103 w 1364"/>
                <a:gd name="T49" fmla="*/ 0 h 136"/>
                <a:gd name="T50" fmla="*/ 700 w 1364"/>
                <a:gd name="T51" fmla="*/ 24 h 136"/>
                <a:gd name="T52" fmla="*/ 475 w 1364"/>
                <a:gd name="T53" fmla="*/ 47 h 136"/>
                <a:gd name="T54" fmla="*/ 189 w 1364"/>
                <a:gd name="T55" fmla="*/ 93 h 136"/>
                <a:gd name="T56" fmla="*/ 90 w 1364"/>
                <a:gd name="T57" fmla="*/ 114 h 136"/>
                <a:gd name="T58" fmla="*/ 0 w 1364"/>
                <a:gd name="T59" fmla="*/ 133 h 136"/>
                <a:gd name="T60" fmla="*/ 0 w 1364"/>
                <a:gd name="T61" fmla="*/ 136 h 136"/>
                <a:gd name="T62" fmla="*/ 90 w 1364"/>
                <a:gd name="T63" fmla="*/ 117 h 136"/>
                <a:gd name="T64" fmla="*/ 189 w 1364"/>
                <a:gd name="T65" fmla="*/ 9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64" h="136">
                  <a:moveTo>
                    <a:pt x="189" y="96"/>
                  </a:moveTo>
                  <a:cubicBezTo>
                    <a:pt x="282" y="76"/>
                    <a:pt x="379" y="60"/>
                    <a:pt x="476" y="50"/>
                  </a:cubicBezTo>
                  <a:cubicBezTo>
                    <a:pt x="552" y="43"/>
                    <a:pt x="627" y="35"/>
                    <a:pt x="700" y="27"/>
                  </a:cubicBezTo>
                  <a:cubicBezTo>
                    <a:pt x="837" y="13"/>
                    <a:pt x="972" y="4"/>
                    <a:pt x="1103" y="3"/>
                  </a:cubicBezTo>
                  <a:cubicBezTo>
                    <a:pt x="1122" y="3"/>
                    <a:pt x="1141" y="3"/>
                    <a:pt x="1160" y="3"/>
                  </a:cubicBezTo>
                  <a:cubicBezTo>
                    <a:pt x="1193" y="3"/>
                    <a:pt x="1226" y="3"/>
                    <a:pt x="1259" y="4"/>
                  </a:cubicBezTo>
                  <a:cubicBezTo>
                    <a:pt x="1262" y="4"/>
                    <a:pt x="1265" y="4"/>
                    <a:pt x="1268" y="4"/>
                  </a:cubicBezTo>
                  <a:cubicBezTo>
                    <a:pt x="1270" y="4"/>
                    <a:pt x="1272" y="4"/>
                    <a:pt x="1273" y="4"/>
                  </a:cubicBezTo>
                  <a:cubicBezTo>
                    <a:pt x="1277" y="5"/>
                    <a:pt x="1280" y="5"/>
                    <a:pt x="1283" y="5"/>
                  </a:cubicBezTo>
                  <a:cubicBezTo>
                    <a:pt x="1285" y="5"/>
                    <a:pt x="1286" y="5"/>
                    <a:pt x="1287" y="5"/>
                  </a:cubicBezTo>
                  <a:cubicBezTo>
                    <a:pt x="1291" y="5"/>
                    <a:pt x="1295" y="5"/>
                    <a:pt x="1298" y="5"/>
                  </a:cubicBezTo>
                  <a:cubicBezTo>
                    <a:pt x="1299" y="5"/>
                    <a:pt x="1300" y="5"/>
                    <a:pt x="1300" y="5"/>
                  </a:cubicBezTo>
                  <a:cubicBezTo>
                    <a:pt x="1300" y="5"/>
                    <a:pt x="1300" y="5"/>
                    <a:pt x="1301" y="5"/>
                  </a:cubicBezTo>
                  <a:cubicBezTo>
                    <a:pt x="1302" y="5"/>
                    <a:pt x="1303" y="5"/>
                    <a:pt x="1304" y="5"/>
                  </a:cubicBezTo>
                  <a:cubicBezTo>
                    <a:pt x="1324" y="5"/>
                    <a:pt x="1344" y="6"/>
                    <a:pt x="1364" y="6"/>
                  </a:cubicBezTo>
                  <a:cubicBezTo>
                    <a:pt x="1360" y="6"/>
                    <a:pt x="1356" y="5"/>
                    <a:pt x="1352" y="5"/>
                  </a:cubicBezTo>
                  <a:cubicBezTo>
                    <a:pt x="1349" y="5"/>
                    <a:pt x="1345" y="5"/>
                    <a:pt x="1341" y="4"/>
                  </a:cubicBezTo>
                  <a:cubicBezTo>
                    <a:pt x="1320" y="3"/>
                    <a:pt x="1299" y="2"/>
                    <a:pt x="1278" y="2"/>
                  </a:cubicBezTo>
                  <a:cubicBezTo>
                    <a:pt x="1277" y="2"/>
                    <a:pt x="1276" y="2"/>
                    <a:pt x="1276" y="1"/>
                  </a:cubicBezTo>
                  <a:cubicBezTo>
                    <a:pt x="1275" y="1"/>
                    <a:pt x="1275" y="1"/>
                    <a:pt x="1274" y="1"/>
                  </a:cubicBezTo>
                  <a:cubicBezTo>
                    <a:pt x="1271" y="1"/>
                    <a:pt x="1267" y="1"/>
                    <a:pt x="1264" y="1"/>
                  </a:cubicBezTo>
                  <a:cubicBezTo>
                    <a:pt x="1263" y="1"/>
                    <a:pt x="1262" y="1"/>
                    <a:pt x="1260" y="1"/>
                  </a:cubicBezTo>
                  <a:cubicBezTo>
                    <a:pt x="1258" y="1"/>
                    <a:pt x="1255" y="1"/>
                    <a:pt x="1252" y="1"/>
                  </a:cubicBezTo>
                  <a:cubicBezTo>
                    <a:pt x="1221" y="0"/>
                    <a:pt x="1190" y="0"/>
                    <a:pt x="1160" y="0"/>
                  </a:cubicBezTo>
                  <a:cubicBezTo>
                    <a:pt x="1141" y="0"/>
                    <a:pt x="1122" y="0"/>
                    <a:pt x="1103" y="0"/>
                  </a:cubicBezTo>
                  <a:cubicBezTo>
                    <a:pt x="971" y="1"/>
                    <a:pt x="837" y="10"/>
                    <a:pt x="700" y="24"/>
                  </a:cubicBezTo>
                  <a:cubicBezTo>
                    <a:pt x="627" y="32"/>
                    <a:pt x="551" y="40"/>
                    <a:pt x="475" y="47"/>
                  </a:cubicBezTo>
                  <a:cubicBezTo>
                    <a:pt x="378" y="57"/>
                    <a:pt x="282" y="73"/>
                    <a:pt x="189" y="93"/>
                  </a:cubicBezTo>
                  <a:cubicBezTo>
                    <a:pt x="155" y="100"/>
                    <a:pt x="122" y="107"/>
                    <a:pt x="90" y="114"/>
                  </a:cubicBezTo>
                  <a:cubicBezTo>
                    <a:pt x="59" y="120"/>
                    <a:pt x="29" y="126"/>
                    <a:pt x="0" y="133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30" y="129"/>
                    <a:pt x="60" y="123"/>
                    <a:pt x="90" y="117"/>
                  </a:cubicBezTo>
                  <a:cubicBezTo>
                    <a:pt x="123" y="110"/>
                    <a:pt x="156" y="103"/>
                    <a:pt x="189" y="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" name="Freeform 243"/>
            <p:cNvSpPr>
              <a:spLocks/>
            </p:cNvSpPr>
            <p:nvPr userDrawn="1"/>
          </p:nvSpPr>
          <p:spPr bwMode="auto">
            <a:xfrm>
              <a:off x="3625850" y="5218113"/>
              <a:ext cx="1795463" cy="255588"/>
            </a:xfrm>
            <a:custGeom>
              <a:avLst/>
              <a:gdLst>
                <a:gd name="T0" fmla="*/ 440 w 663"/>
                <a:gd name="T1" fmla="*/ 91 h 94"/>
                <a:gd name="T2" fmla="*/ 520 w 663"/>
                <a:gd name="T3" fmla="*/ 94 h 94"/>
                <a:gd name="T4" fmla="*/ 574 w 663"/>
                <a:gd name="T5" fmla="*/ 92 h 94"/>
                <a:gd name="T6" fmla="*/ 582 w 663"/>
                <a:gd name="T7" fmla="*/ 92 h 94"/>
                <a:gd name="T8" fmla="*/ 583 w 663"/>
                <a:gd name="T9" fmla="*/ 92 h 94"/>
                <a:gd name="T10" fmla="*/ 642 w 663"/>
                <a:gd name="T11" fmla="*/ 85 h 94"/>
                <a:gd name="T12" fmla="*/ 663 w 663"/>
                <a:gd name="T13" fmla="*/ 81 h 94"/>
                <a:gd name="T14" fmla="*/ 608 w 663"/>
                <a:gd name="T15" fmla="*/ 86 h 94"/>
                <a:gd name="T16" fmla="*/ 603 w 663"/>
                <a:gd name="T17" fmla="*/ 87 h 94"/>
                <a:gd name="T18" fmla="*/ 592 w 663"/>
                <a:gd name="T19" fmla="*/ 88 h 94"/>
                <a:gd name="T20" fmla="*/ 592 w 663"/>
                <a:gd name="T21" fmla="*/ 88 h 94"/>
                <a:gd name="T22" fmla="*/ 582 w 663"/>
                <a:gd name="T23" fmla="*/ 89 h 94"/>
                <a:gd name="T24" fmla="*/ 520 w 663"/>
                <a:gd name="T25" fmla="*/ 91 h 94"/>
                <a:gd name="T26" fmla="*/ 440 w 663"/>
                <a:gd name="T27" fmla="*/ 88 h 94"/>
                <a:gd name="T28" fmla="*/ 146 w 663"/>
                <a:gd name="T29" fmla="*/ 35 h 94"/>
                <a:gd name="T30" fmla="*/ 4 w 663"/>
                <a:gd name="T31" fmla="*/ 0 h 94"/>
                <a:gd name="T32" fmla="*/ 0 w 663"/>
                <a:gd name="T33" fmla="*/ 2 h 94"/>
                <a:gd name="T34" fmla="*/ 145 w 663"/>
                <a:gd name="T35" fmla="*/ 38 h 94"/>
                <a:gd name="T36" fmla="*/ 440 w 663"/>
                <a:gd name="T3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3" h="94">
                  <a:moveTo>
                    <a:pt x="440" y="91"/>
                  </a:moveTo>
                  <a:cubicBezTo>
                    <a:pt x="467" y="93"/>
                    <a:pt x="494" y="94"/>
                    <a:pt x="520" y="94"/>
                  </a:cubicBezTo>
                  <a:cubicBezTo>
                    <a:pt x="538" y="94"/>
                    <a:pt x="557" y="93"/>
                    <a:pt x="574" y="92"/>
                  </a:cubicBezTo>
                  <a:cubicBezTo>
                    <a:pt x="577" y="92"/>
                    <a:pt x="580" y="92"/>
                    <a:pt x="582" y="92"/>
                  </a:cubicBezTo>
                  <a:cubicBezTo>
                    <a:pt x="583" y="92"/>
                    <a:pt x="583" y="92"/>
                    <a:pt x="583" y="92"/>
                  </a:cubicBezTo>
                  <a:cubicBezTo>
                    <a:pt x="603" y="90"/>
                    <a:pt x="623" y="88"/>
                    <a:pt x="642" y="85"/>
                  </a:cubicBezTo>
                  <a:cubicBezTo>
                    <a:pt x="649" y="84"/>
                    <a:pt x="656" y="83"/>
                    <a:pt x="663" y="81"/>
                  </a:cubicBezTo>
                  <a:cubicBezTo>
                    <a:pt x="645" y="84"/>
                    <a:pt x="627" y="85"/>
                    <a:pt x="608" y="86"/>
                  </a:cubicBezTo>
                  <a:cubicBezTo>
                    <a:pt x="606" y="87"/>
                    <a:pt x="604" y="87"/>
                    <a:pt x="603" y="87"/>
                  </a:cubicBezTo>
                  <a:cubicBezTo>
                    <a:pt x="599" y="87"/>
                    <a:pt x="596" y="88"/>
                    <a:pt x="592" y="88"/>
                  </a:cubicBezTo>
                  <a:cubicBezTo>
                    <a:pt x="592" y="88"/>
                    <a:pt x="592" y="88"/>
                    <a:pt x="592" y="88"/>
                  </a:cubicBezTo>
                  <a:cubicBezTo>
                    <a:pt x="589" y="88"/>
                    <a:pt x="586" y="89"/>
                    <a:pt x="582" y="89"/>
                  </a:cubicBezTo>
                  <a:cubicBezTo>
                    <a:pt x="562" y="90"/>
                    <a:pt x="541" y="91"/>
                    <a:pt x="520" y="91"/>
                  </a:cubicBezTo>
                  <a:cubicBezTo>
                    <a:pt x="494" y="91"/>
                    <a:pt x="467" y="90"/>
                    <a:pt x="440" y="88"/>
                  </a:cubicBezTo>
                  <a:cubicBezTo>
                    <a:pt x="342" y="81"/>
                    <a:pt x="245" y="61"/>
                    <a:pt x="146" y="35"/>
                  </a:cubicBezTo>
                  <a:cubicBezTo>
                    <a:pt x="97" y="22"/>
                    <a:pt x="50" y="11"/>
                    <a:pt x="4" y="0"/>
                  </a:cubicBezTo>
                  <a:cubicBezTo>
                    <a:pt x="3" y="1"/>
                    <a:pt x="1" y="2"/>
                    <a:pt x="0" y="2"/>
                  </a:cubicBezTo>
                  <a:cubicBezTo>
                    <a:pt x="46" y="13"/>
                    <a:pt x="94" y="25"/>
                    <a:pt x="145" y="38"/>
                  </a:cubicBezTo>
                  <a:cubicBezTo>
                    <a:pt x="244" y="64"/>
                    <a:pt x="342" y="84"/>
                    <a:pt x="440" y="9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" name="Freeform 244"/>
            <p:cNvSpPr>
              <a:spLocks/>
            </p:cNvSpPr>
            <p:nvPr userDrawn="1"/>
          </p:nvSpPr>
          <p:spPr bwMode="auto">
            <a:xfrm>
              <a:off x="5524500" y="5405438"/>
              <a:ext cx="26988" cy="0"/>
            </a:xfrm>
            <a:custGeom>
              <a:avLst/>
              <a:gdLst>
                <a:gd name="T0" fmla="*/ 1 w 10"/>
                <a:gd name="T1" fmla="*/ 0 w 10"/>
                <a:gd name="T2" fmla="*/ 10 w 10"/>
                <a:gd name="T3" fmla="*/ 10 w 10"/>
                <a:gd name="T4" fmla="*/ 1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3" y="0"/>
                    <a:pt x="6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4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" name="Freeform 245"/>
            <p:cNvSpPr>
              <a:spLocks/>
            </p:cNvSpPr>
            <p:nvPr userDrawn="1"/>
          </p:nvSpPr>
          <p:spPr bwMode="auto">
            <a:xfrm>
              <a:off x="5711825" y="5329238"/>
              <a:ext cx="30163" cy="11113"/>
            </a:xfrm>
            <a:custGeom>
              <a:avLst/>
              <a:gdLst>
                <a:gd name="T0" fmla="*/ 7 w 11"/>
                <a:gd name="T1" fmla="*/ 0 h 4"/>
                <a:gd name="T2" fmla="*/ 0 w 11"/>
                <a:gd name="T3" fmla="*/ 3 h 4"/>
                <a:gd name="T4" fmla="*/ 5 w 11"/>
                <a:gd name="T5" fmla="*/ 4 h 4"/>
                <a:gd name="T6" fmla="*/ 11 w 11"/>
                <a:gd name="T7" fmla="*/ 1 h 4"/>
                <a:gd name="T8" fmla="*/ 7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7" y="0"/>
                  </a:moveTo>
                  <a:cubicBezTo>
                    <a:pt x="5" y="1"/>
                    <a:pt x="3" y="2"/>
                    <a:pt x="0" y="3"/>
                  </a:cubicBezTo>
                  <a:cubicBezTo>
                    <a:pt x="2" y="3"/>
                    <a:pt x="3" y="4"/>
                    <a:pt x="5" y="4"/>
                  </a:cubicBezTo>
                  <a:cubicBezTo>
                    <a:pt x="7" y="3"/>
                    <a:pt x="9" y="2"/>
                    <a:pt x="11" y="1"/>
                  </a:cubicBezTo>
                  <a:cubicBezTo>
                    <a:pt x="10" y="1"/>
                    <a:pt x="8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" name="Freeform 246"/>
            <p:cNvSpPr>
              <a:spLocks/>
            </p:cNvSpPr>
            <p:nvPr userDrawn="1"/>
          </p:nvSpPr>
          <p:spPr bwMode="auto">
            <a:xfrm>
              <a:off x="5551488" y="5394325"/>
              <a:ext cx="26988" cy="6350"/>
            </a:xfrm>
            <a:custGeom>
              <a:avLst/>
              <a:gdLst>
                <a:gd name="T0" fmla="*/ 3 w 10"/>
                <a:gd name="T1" fmla="*/ 0 h 2"/>
                <a:gd name="T2" fmla="*/ 0 w 10"/>
                <a:gd name="T3" fmla="*/ 1 h 2"/>
                <a:gd name="T4" fmla="*/ 9 w 10"/>
                <a:gd name="T5" fmla="*/ 2 h 2"/>
                <a:gd name="T6" fmla="*/ 10 w 10"/>
                <a:gd name="T7" fmla="*/ 1 h 2"/>
                <a:gd name="T8" fmla="*/ 3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3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3" y="1"/>
                    <a:pt x="6" y="2"/>
                    <a:pt x="9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5" y="1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" name="Freeform 247"/>
            <p:cNvSpPr>
              <a:spLocks/>
            </p:cNvSpPr>
            <p:nvPr userDrawn="1"/>
          </p:nvSpPr>
          <p:spPr bwMode="auto">
            <a:xfrm>
              <a:off x="5684838" y="5340350"/>
              <a:ext cx="30163" cy="11113"/>
            </a:xfrm>
            <a:custGeom>
              <a:avLst/>
              <a:gdLst>
                <a:gd name="T0" fmla="*/ 6 w 11"/>
                <a:gd name="T1" fmla="*/ 0 h 4"/>
                <a:gd name="T2" fmla="*/ 0 w 11"/>
                <a:gd name="T3" fmla="*/ 3 h 4"/>
                <a:gd name="T4" fmla="*/ 5 w 11"/>
                <a:gd name="T5" fmla="*/ 4 h 4"/>
                <a:gd name="T6" fmla="*/ 11 w 11"/>
                <a:gd name="T7" fmla="*/ 2 h 4"/>
                <a:gd name="T8" fmla="*/ 6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2" y="3"/>
                    <a:pt x="3" y="4"/>
                    <a:pt x="5" y="4"/>
                  </a:cubicBezTo>
                  <a:cubicBezTo>
                    <a:pt x="7" y="4"/>
                    <a:pt x="9" y="3"/>
                    <a:pt x="11" y="2"/>
                  </a:cubicBezTo>
                  <a:cubicBezTo>
                    <a:pt x="9" y="1"/>
                    <a:pt x="8" y="1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" name="Freeform 248"/>
            <p:cNvSpPr>
              <a:spLocks/>
            </p:cNvSpPr>
            <p:nvPr userDrawn="1"/>
          </p:nvSpPr>
          <p:spPr bwMode="auto">
            <a:xfrm>
              <a:off x="5657850" y="5354638"/>
              <a:ext cx="26988" cy="11113"/>
            </a:xfrm>
            <a:custGeom>
              <a:avLst/>
              <a:gdLst>
                <a:gd name="T0" fmla="*/ 6 w 10"/>
                <a:gd name="T1" fmla="*/ 0 h 4"/>
                <a:gd name="T2" fmla="*/ 0 w 10"/>
                <a:gd name="T3" fmla="*/ 2 h 4"/>
                <a:gd name="T4" fmla="*/ 5 w 10"/>
                <a:gd name="T5" fmla="*/ 4 h 4"/>
                <a:gd name="T6" fmla="*/ 10 w 10"/>
                <a:gd name="T7" fmla="*/ 1 h 4"/>
                <a:gd name="T8" fmla="*/ 6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6" y="0"/>
                  </a:moveTo>
                  <a:cubicBezTo>
                    <a:pt x="4" y="1"/>
                    <a:pt x="2" y="1"/>
                    <a:pt x="0" y="2"/>
                  </a:cubicBezTo>
                  <a:cubicBezTo>
                    <a:pt x="2" y="3"/>
                    <a:pt x="4" y="3"/>
                    <a:pt x="5" y="4"/>
                  </a:cubicBezTo>
                  <a:cubicBezTo>
                    <a:pt x="7" y="3"/>
                    <a:pt x="9" y="2"/>
                    <a:pt x="10" y="1"/>
                  </a:cubicBezTo>
                  <a:cubicBezTo>
                    <a:pt x="9" y="1"/>
                    <a:pt x="7" y="0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" name="Freeform 249"/>
            <p:cNvSpPr>
              <a:spLocks/>
            </p:cNvSpPr>
            <p:nvPr userDrawn="1"/>
          </p:nvSpPr>
          <p:spPr bwMode="auto">
            <a:xfrm>
              <a:off x="5630863" y="5365750"/>
              <a:ext cx="30163" cy="7938"/>
            </a:xfrm>
            <a:custGeom>
              <a:avLst/>
              <a:gdLst>
                <a:gd name="T0" fmla="*/ 6 w 11"/>
                <a:gd name="T1" fmla="*/ 0 h 3"/>
                <a:gd name="T2" fmla="*/ 0 w 11"/>
                <a:gd name="T3" fmla="*/ 2 h 3"/>
                <a:gd name="T4" fmla="*/ 6 w 11"/>
                <a:gd name="T5" fmla="*/ 3 h 3"/>
                <a:gd name="T6" fmla="*/ 11 w 11"/>
                <a:gd name="T7" fmla="*/ 1 h 3"/>
                <a:gd name="T8" fmla="*/ 6 w 1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6" y="0"/>
                  </a:moveTo>
                  <a:cubicBezTo>
                    <a:pt x="4" y="1"/>
                    <a:pt x="2" y="1"/>
                    <a:pt x="0" y="2"/>
                  </a:cubicBezTo>
                  <a:cubicBezTo>
                    <a:pt x="2" y="2"/>
                    <a:pt x="4" y="3"/>
                    <a:pt x="6" y="3"/>
                  </a:cubicBezTo>
                  <a:cubicBezTo>
                    <a:pt x="7" y="3"/>
                    <a:pt x="9" y="2"/>
                    <a:pt x="11" y="1"/>
                  </a:cubicBezTo>
                  <a:cubicBezTo>
                    <a:pt x="9" y="1"/>
                    <a:pt x="7" y="1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6" name="Freeform 250"/>
            <p:cNvSpPr>
              <a:spLocks/>
            </p:cNvSpPr>
            <p:nvPr userDrawn="1"/>
          </p:nvSpPr>
          <p:spPr bwMode="auto">
            <a:xfrm>
              <a:off x="5768975" y="5299075"/>
              <a:ext cx="30163" cy="17463"/>
            </a:xfrm>
            <a:custGeom>
              <a:avLst/>
              <a:gdLst>
                <a:gd name="T0" fmla="*/ 4 w 11"/>
                <a:gd name="T1" fmla="*/ 6 h 6"/>
                <a:gd name="T2" fmla="*/ 11 w 11"/>
                <a:gd name="T3" fmla="*/ 2 h 6"/>
                <a:gd name="T4" fmla="*/ 7 w 11"/>
                <a:gd name="T5" fmla="*/ 0 h 6"/>
                <a:gd name="T6" fmla="*/ 0 w 11"/>
                <a:gd name="T7" fmla="*/ 4 h 6"/>
                <a:gd name="T8" fmla="*/ 4 w 1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4" y="6"/>
                  </a:moveTo>
                  <a:cubicBezTo>
                    <a:pt x="6" y="5"/>
                    <a:pt x="8" y="3"/>
                    <a:pt x="11" y="2"/>
                  </a:cubicBezTo>
                  <a:cubicBezTo>
                    <a:pt x="10" y="2"/>
                    <a:pt x="9" y="1"/>
                    <a:pt x="7" y="0"/>
                  </a:cubicBezTo>
                  <a:cubicBezTo>
                    <a:pt x="5" y="2"/>
                    <a:pt x="3" y="3"/>
                    <a:pt x="0" y="4"/>
                  </a:cubicBezTo>
                  <a:cubicBezTo>
                    <a:pt x="1" y="4"/>
                    <a:pt x="3" y="5"/>
                    <a:pt x="4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7" name="Freeform 251"/>
            <p:cNvSpPr>
              <a:spLocks/>
            </p:cNvSpPr>
            <p:nvPr userDrawn="1"/>
          </p:nvSpPr>
          <p:spPr bwMode="auto">
            <a:xfrm>
              <a:off x="3557587" y="5203825"/>
              <a:ext cx="33338" cy="7938"/>
            </a:xfrm>
            <a:custGeom>
              <a:avLst/>
              <a:gdLst>
                <a:gd name="T0" fmla="*/ 0 w 12"/>
                <a:gd name="T1" fmla="*/ 2 h 3"/>
                <a:gd name="T2" fmla="*/ 7 w 12"/>
                <a:gd name="T3" fmla="*/ 3 h 3"/>
                <a:gd name="T4" fmla="*/ 12 w 12"/>
                <a:gd name="T5" fmla="*/ 2 h 3"/>
                <a:gd name="T6" fmla="*/ 6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3" y="3"/>
                    <a:pt x="5" y="3"/>
                    <a:pt x="7" y="3"/>
                  </a:cubicBezTo>
                  <a:cubicBezTo>
                    <a:pt x="9" y="3"/>
                    <a:pt x="10" y="2"/>
                    <a:pt x="12" y="2"/>
                  </a:cubicBezTo>
                  <a:cubicBezTo>
                    <a:pt x="10" y="1"/>
                    <a:pt x="8" y="1"/>
                    <a:pt x="6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" name="Freeform 252"/>
            <p:cNvSpPr>
              <a:spLocks/>
            </p:cNvSpPr>
            <p:nvPr userDrawn="1"/>
          </p:nvSpPr>
          <p:spPr bwMode="auto">
            <a:xfrm>
              <a:off x="5578475" y="5386388"/>
              <a:ext cx="26988" cy="6350"/>
            </a:xfrm>
            <a:custGeom>
              <a:avLst/>
              <a:gdLst>
                <a:gd name="T0" fmla="*/ 4 w 10"/>
                <a:gd name="T1" fmla="*/ 0 h 2"/>
                <a:gd name="T2" fmla="*/ 0 w 10"/>
                <a:gd name="T3" fmla="*/ 1 h 2"/>
                <a:gd name="T4" fmla="*/ 7 w 10"/>
                <a:gd name="T5" fmla="*/ 2 h 2"/>
                <a:gd name="T6" fmla="*/ 10 w 10"/>
                <a:gd name="T7" fmla="*/ 1 h 2"/>
                <a:gd name="T8" fmla="*/ 4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4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2" y="1"/>
                    <a:pt x="4" y="2"/>
                    <a:pt x="7" y="2"/>
                  </a:cubicBezTo>
                  <a:cubicBezTo>
                    <a:pt x="8" y="2"/>
                    <a:pt x="9" y="1"/>
                    <a:pt x="10" y="1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" name="Freeform 253"/>
            <p:cNvSpPr>
              <a:spLocks/>
            </p:cNvSpPr>
            <p:nvPr userDrawn="1"/>
          </p:nvSpPr>
          <p:spPr bwMode="auto">
            <a:xfrm>
              <a:off x="5603875" y="5375275"/>
              <a:ext cx="28575" cy="9525"/>
            </a:xfrm>
            <a:custGeom>
              <a:avLst/>
              <a:gdLst>
                <a:gd name="T0" fmla="*/ 6 w 11"/>
                <a:gd name="T1" fmla="*/ 3 h 3"/>
                <a:gd name="T2" fmla="*/ 11 w 11"/>
                <a:gd name="T3" fmla="*/ 1 h 3"/>
                <a:gd name="T4" fmla="*/ 5 w 11"/>
                <a:gd name="T5" fmla="*/ 0 h 3"/>
                <a:gd name="T6" fmla="*/ 0 w 11"/>
                <a:gd name="T7" fmla="*/ 2 h 3"/>
                <a:gd name="T8" fmla="*/ 6 w 1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6" y="3"/>
                  </a:moveTo>
                  <a:cubicBezTo>
                    <a:pt x="8" y="2"/>
                    <a:pt x="9" y="2"/>
                    <a:pt x="11" y="1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3" y="1"/>
                    <a:pt x="2" y="1"/>
                    <a:pt x="0" y="2"/>
                  </a:cubicBezTo>
                  <a:cubicBezTo>
                    <a:pt x="2" y="2"/>
                    <a:pt x="4" y="2"/>
                    <a:pt x="6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" name="Freeform 254"/>
            <p:cNvSpPr>
              <a:spLocks/>
            </p:cNvSpPr>
            <p:nvPr userDrawn="1"/>
          </p:nvSpPr>
          <p:spPr bwMode="auto">
            <a:xfrm>
              <a:off x="3492500" y="5189538"/>
              <a:ext cx="33338" cy="11113"/>
            </a:xfrm>
            <a:custGeom>
              <a:avLst/>
              <a:gdLst>
                <a:gd name="T0" fmla="*/ 0 w 12"/>
                <a:gd name="T1" fmla="*/ 2 h 4"/>
                <a:gd name="T2" fmla="*/ 6 w 12"/>
                <a:gd name="T3" fmla="*/ 4 h 4"/>
                <a:gd name="T4" fmla="*/ 12 w 12"/>
                <a:gd name="T5" fmla="*/ 2 h 4"/>
                <a:gd name="T6" fmla="*/ 6 w 12"/>
                <a:gd name="T7" fmla="*/ 0 h 4"/>
                <a:gd name="T8" fmla="*/ 0 w 12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cubicBezTo>
                    <a:pt x="2" y="3"/>
                    <a:pt x="4" y="3"/>
                    <a:pt x="6" y="4"/>
                  </a:cubicBezTo>
                  <a:cubicBezTo>
                    <a:pt x="8" y="3"/>
                    <a:pt x="10" y="2"/>
                    <a:pt x="12" y="2"/>
                  </a:cubicBezTo>
                  <a:cubicBezTo>
                    <a:pt x="10" y="1"/>
                    <a:pt x="8" y="1"/>
                    <a:pt x="6" y="0"/>
                  </a:cubicBezTo>
                  <a:cubicBezTo>
                    <a:pt x="4" y="1"/>
                    <a:pt x="2" y="2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" name="Freeform 255"/>
            <p:cNvSpPr>
              <a:spLocks/>
            </p:cNvSpPr>
            <p:nvPr userDrawn="1"/>
          </p:nvSpPr>
          <p:spPr bwMode="auto">
            <a:xfrm>
              <a:off x="3565525" y="5184775"/>
              <a:ext cx="33338" cy="7938"/>
            </a:xfrm>
            <a:custGeom>
              <a:avLst/>
              <a:gdLst>
                <a:gd name="T0" fmla="*/ 0 w 12"/>
                <a:gd name="T1" fmla="*/ 2 h 3"/>
                <a:gd name="T2" fmla="*/ 6 w 12"/>
                <a:gd name="T3" fmla="*/ 3 h 3"/>
                <a:gd name="T4" fmla="*/ 12 w 12"/>
                <a:gd name="T5" fmla="*/ 1 h 3"/>
                <a:gd name="T6" fmla="*/ 6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4" y="2"/>
                    <a:pt x="6" y="3"/>
                  </a:cubicBezTo>
                  <a:cubicBezTo>
                    <a:pt x="8" y="2"/>
                    <a:pt x="10" y="1"/>
                    <a:pt x="12" y="1"/>
                  </a:cubicBezTo>
                  <a:cubicBezTo>
                    <a:pt x="10" y="0"/>
                    <a:pt x="8" y="0"/>
                    <a:pt x="6" y="0"/>
                  </a:cubicBezTo>
                  <a:cubicBezTo>
                    <a:pt x="4" y="0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" name="Freeform 256"/>
            <p:cNvSpPr>
              <a:spLocks/>
            </p:cNvSpPr>
            <p:nvPr userDrawn="1"/>
          </p:nvSpPr>
          <p:spPr bwMode="auto">
            <a:xfrm>
              <a:off x="3602037" y="5189538"/>
              <a:ext cx="28575" cy="9525"/>
            </a:xfrm>
            <a:custGeom>
              <a:avLst/>
              <a:gdLst>
                <a:gd name="T0" fmla="*/ 0 w 11"/>
                <a:gd name="T1" fmla="*/ 2 h 3"/>
                <a:gd name="T2" fmla="*/ 6 w 11"/>
                <a:gd name="T3" fmla="*/ 3 h 3"/>
                <a:gd name="T4" fmla="*/ 11 w 11"/>
                <a:gd name="T5" fmla="*/ 1 h 3"/>
                <a:gd name="T6" fmla="*/ 6 w 11"/>
                <a:gd name="T7" fmla="*/ 0 h 3"/>
                <a:gd name="T8" fmla="*/ 0 w 1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0" y="2"/>
                  </a:moveTo>
                  <a:cubicBezTo>
                    <a:pt x="2" y="2"/>
                    <a:pt x="4" y="2"/>
                    <a:pt x="6" y="3"/>
                  </a:cubicBezTo>
                  <a:cubicBezTo>
                    <a:pt x="8" y="2"/>
                    <a:pt x="10" y="1"/>
                    <a:pt x="11" y="1"/>
                  </a:cubicBezTo>
                  <a:cubicBezTo>
                    <a:pt x="9" y="0"/>
                    <a:pt x="7" y="0"/>
                    <a:pt x="6" y="0"/>
                  </a:cubicBezTo>
                  <a:cubicBezTo>
                    <a:pt x="4" y="0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3" name="Freeform 257"/>
            <p:cNvSpPr>
              <a:spLocks/>
            </p:cNvSpPr>
            <p:nvPr userDrawn="1"/>
          </p:nvSpPr>
          <p:spPr bwMode="auto">
            <a:xfrm>
              <a:off x="5605463" y="5389563"/>
              <a:ext cx="26988" cy="4763"/>
            </a:xfrm>
            <a:custGeom>
              <a:avLst/>
              <a:gdLst>
                <a:gd name="T0" fmla="*/ 3 w 10"/>
                <a:gd name="T1" fmla="*/ 0 h 2"/>
                <a:gd name="T2" fmla="*/ 0 w 10"/>
                <a:gd name="T3" fmla="*/ 1 h 2"/>
                <a:gd name="T4" fmla="*/ 7 w 10"/>
                <a:gd name="T5" fmla="*/ 2 h 2"/>
                <a:gd name="T6" fmla="*/ 10 w 10"/>
                <a:gd name="T7" fmla="*/ 1 h 2"/>
                <a:gd name="T8" fmla="*/ 3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3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2" y="2"/>
                    <a:pt x="5" y="2"/>
                    <a:pt x="7" y="2"/>
                  </a:cubicBezTo>
                  <a:cubicBezTo>
                    <a:pt x="8" y="2"/>
                    <a:pt x="9" y="2"/>
                    <a:pt x="10" y="1"/>
                  </a:cubicBezTo>
                  <a:cubicBezTo>
                    <a:pt x="8" y="1"/>
                    <a:pt x="5" y="1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4" name="Freeform 258"/>
            <p:cNvSpPr>
              <a:spLocks/>
            </p:cNvSpPr>
            <p:nvPr userDrawn="1"/>
          </p:nvSpPr>
          <p:spPr bwMode="auto">
            <a:xfrm>
              <a:off x="5630863" y="5381625"/>
              <a:ext cx="30163" cy="4763"/>
            </a:xfrm>
            <a:custGeom>
              <a:avLst/>
              <a:gdLst>
                <a:gd name="T0" fmla="*/ 7 w 11"/>
                <a:gd name="T1" fmla="*/ 2 h 2"/>
                <a:gd name="T2" fmla="*/ 11 w 11"/>
                <a:gd name="T3" fmla="*/ 1 h 2"/>
                <a:gd name="T4" fmla="*/ 4 w 11"/>
                <a:gd name="T5" fmla="*/ 0 h 2"/>
                <a:gd name="T6" fmla="*/ 0 w 11"/>
                <a:gd name="T7" fmla="*/ 1 h 2"/>
                <a:gd name="T8" fmla="*/ 7 w 1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7" y="2"/>
                  </a:moveTo>
                  <a:cubicBezTo>
                    <a:pt x="8" y="2"/>
                    <a:pt x="9" y="2"/>
                    <a:pt x="11" y="1"/>
                  </a:cubicBezTo>
                  <a:cubicBezTo>
                    <a:pt x="9" y="1"/>
                    <a:pt x="7" y="1"/>
                    <a:pt x="4" y="0"/>
                  </a:cubicBezTo>
                  <a:cubicBezTo>
                    <a:pt x="3" y="1"/>
                    <a:pt x="2" y="1"/>
                    <a:pt x="0" y="1"/>
                  </a:cubicBezTo>
                  <a:cubicBezTo>
                    <a:pt x="3" y="2"/>
                    <a:pt x="5" y="2"/>
                    <a:pt x="7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5" name="Freeform 259"/>
            <p:cNvSpPr>
              <a:spLocks/>
            </p:cNvSpPr>
            <p:nvPr userDrawn="1"/>
          </p:nvSpPr>
          <p:spPr bwMode="auto">
            <a:xfrm>
              <a:off x="5741988" y="5340350"/>
              <a:ext cx="26988" cy="11113"/>
            </a:xfrm>
            <a:custGeom>
              <a:avLst/>
              <a:gdLst>
                <a:gd name="T0" fmla="*/ 6 w 10"/>
                <a:gd name="T1" fmla="*/ 0 h 4"/>
                <a:gd name="T2" fmla="*/ 0 w 10"/>
                <a:gd name="T3" fmla="*/ 2 h 4"/>
                <a:gd name="T4" fmla="*/ 4 w 10"/>
                <a:gd name="T5" fmla="*/ 4 h 4"/>
                <a:gd name="T6" fmla="*/ 10 w 10"/>
                <a:gd name="T7" fmla="*/ 2 h 4"/>
                <a:gd name="T8" fmla="*/ 6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6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1" y="3"/>
                    <a:pt x="3" y="3"/>
                    <a:pt x="4" y="4"/>
                  </a:cubicBezTo>
                  <a:cubicBezTo>
                    <a:pt x="6" y="3"/>
                    <a:pt x="8" y="2"/>
                    <a:pt x="10" y="2"/>
                  </a:cubicBezTo>
                  <a:cubicBezTo>
                    <a:pt x="9" y="1"/>
                    <a:pt x="7" y="0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6" name="Freeform 260"/>
            <p:cNvSpPr>
              <a:spLocks/>
            </p:cNvSpPr>
            <p:nvPr userDrawn="1"/>
          </p:nvSpPr>
          <p:spPr bwMode="auto">
            <a:xfrm>
              <a:off x="5578475" y="5397500"/>
              <a:ext cx="26988" cy="6350"/>
            </a:xfrm>
            <a:custGeom>
              <a:avLst/>
              <a:gdLst>
                <a:gd name="T0" fmla="*/ 2 w 10"/>
                <a:gd name="T1" fmla="*/ 0 h 2"/>
                <a:gd name="T2" fmla="*/ 0 w 10"/>
                <a:gd name="T3" fmla="*/ 1 h 2"/>
                <a:gd name="T4" fmla="*/ 9 w 10"/>
                <a:gd name="T5" fmla="*/ 2 h 2"/>
                <a:gd name="T6" fmla="*/ 10 w 10"/>
                <a:gd name="T7" fmla="*/ 1 h 2"/>
                <a:gd name="T8" fmla="*/ 2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3" y="1"/>
                    <a:pt x="6" y="1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1"/>
                    <a:pt x="5" y="1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7" name="Freeform 261"/>
            <p:cNvSpPr>
              <a:spLocks/>
            </p:cNvSpPr>
            <p:nvPr userDrawn="1"/>
          </p:nvSpPr>
          <p:spPr bwMode="auto">
            <a:xfrm>
              <a:off x="5711825" y="5351463"/>
              <a:ext cx="30163" cy="11113"/>
            </a:xfrm>
            <a:custGeom>
              <a:avLst/>
              <a:gdLst>
                <a:gd name="T0" fmla="*/ 6 w 11"/>
                <a:gd name="T1" fmla="*/ 0 h 4"/>
                <a:gd name="T2" fmla="*/ 0 w 11"/>
                <a:gd name="T3" fmla="*/ 2 h 4"/>
                <a:gd name="T4" fmla="*/ 5 w 11"/>
                <a:gd name="T5" fmla="*/ 4 h 4"/>
                <a:gd name="T6" fmla="*/ 11 w 11"/>
                <a:gd name="T7" fmla="*/ 2 h 4"/>
                <a:gd name="T8" fmla="*/ 6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6" y="0"/>
                  </a:moveTo>
                  <a:cubicBezTo>
                    <a:pt x="4" y="1"/>
                    <a:pt x="2" y="1"/>
                    <a:pt x="0" y="2"/>
                  </a:cubicBezTo>
                  <a:cubicBezTo>
                    <a:pt x="2" y="3"/>
                    <a:pt x="4" y="3"/>
                    <a:pt x="5" y="4"/>
                  </a:cubicBezTo>
                  <a:cubicBezTo>
                    <a:pt x="7" y="3"/>
                    <a:pt x="9" y="2"/>
                    <a:pt x="11" y="2"/>
                  </a:cubicBezTo>
                  <a:cubicBezTo>
                    <a:pt x="9" y="1"/>
                    <a:pt x="8" y="1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8" name="Freeform 262"/>
            <p:cNvSpPr>
              <a:spLocks/>
            </p:cNvSpPr>
            <p:nvPr userDrawn="1"/>
          </p:nvSpPr>
          <p:spPr bwMode="auto">
            <a:xfrm>
              <a:off x="5684838" y="5362575"/>
              <a:ext cx="26988" cy="7938"/>
            </a:xfrm>
            <a:custGeom>
              <a:avLst/>
              <a:gdLst>
                <a:gd name="T0" fmla="*/ 6 w 10"/>
                <a:gd name="T1" fmla="*/ 0 h 3"/>
                <a:gd name="T2" fmla="*/ 0 w 10"/>
                <a:gd name="T3" fmla="*/ 2 h 3"/>
                <a:gd name="T4" fmla="*/ 6 w 10"/>
                <a:gd name="T5" fmla="*/ 3 h 3"/>
                <a:gd name="T6" fmla="*/ 10 w 10"/>
                <a:gd name="T7" fmla="*/ 1 h 3"/>
                <a:gd name="T8" fmla="*/ 6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6" y="0"/>
                  </a:moveTo>
                  <a:cubicBezTo>
                    <a:pt x="4" y="1"/>
                    <a:pt x="2" y="1"/>
                    <a:pt x="0" y="2"/>
                  </a:cubicBezTo>
                  <a:cubicBezTo>
                    <a:pt x="2" y="2"/>
                    <a:pt x="4" y="3"/>
                    <a:pt x="6" y="3"/>
                  </a:cubicBezTo>
                  <a:cubicBezTo>
                    <a:pt x="7" y="3"/>
                    <a:pt x="9" y="2"/>
                    <a:pt x="10" y="1"/>
                  </a:cubicBezTo>
                  <a:cubicBezTo>
                    <a:pt x="9" y="1"/>
                    <a:pt x="7" y="0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9" name="Freeform 263"/>
            <p:cNvSpPr>
              <a:spLocks/>
            </p:cNvSpPr>
            <p:nvPr userDrawn="1"/>
          </p:nvSpPr>
          <p:spPr bwMode="auto">
            <a:xfrm>
              <a:off x="5768975" y="5329238"/>
              <a:ext cx="26988" cy="11113"/>
            </a:xfrm>
            <a:custGeom>
              <a:avLst/>
              <a:gdLst>
                <a:gd name="T0" fmla="*/ 7 w 10"/>
                <a:gd name="T1" fmla="*/ 0 h 4"/>
                <a:gd name="T2" fmla="*/ 0 w 10"/>
                <a:gd name="T3" fmla="*/ 2 h 4"/>
                <a:gd name="T4" fmla="*/ 4 w 10"/>
                <a:gd name="T5" fmla="*/ 4 h 4"/>
                <a:gd name="T6" fmla="*/ 10 w 10"/>
                <a:gd name="T7" fmla="*/ 1 h 4"/>
                <a:gd name="T8" fmla="*/ 7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7" y="0"/>
                  </a:moveTo>
                  <a:cubicBezTo>
                    <a:pt x="4" y="0"/>
                    <a:pt x="2" y="1"/>
                    <a:pt x="0" y="2"/>
                  </a:cubicBezTo>
                  <a:cubicBezTo>
                    <a:pt x="1" y="3"/>
                    <a:pt x="3" y="3"/>
                    <a:pt x="4" y="4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0" name="Freeform 264"/>
            <p:cNvSpPr>
              <a:spLocks/>
            </p:cNvSpPr>
            <p:nvPr userDrawn="1"/>
          </p:nvSpPr>
          <p:spPr bwMode="auto">
            <a:xfrm>
              <a:off x="5657850" y="5373688"/>
              <a:ext cx="30163" cy="4763"/>
            </a:xfrm>
            <a:custGeom>
              <a:avLst/>
              <a:gdLst>
                <a:gd name="T0" fmla="*/ 5 w 11"/>
                <a:gd name="T1" fmla="*/ 0 h 2"/>
                <a:gd name="T2" fmla="*/ 0 w 11"/>
                <a:gd name="T3" fmla="*/ 1 h 2"/>
                <a:gd name="T4" fmla="*/ 7 w 11"/>
                <a:gd name="T5" fmla="*/ 2 h 2"/>
                <a:gd name="T6" fmla="*/ 11 w 11"/>
                <a:gd name="T7" fmla="*/ 1 h 2"/>
                <a:gd name="T8" fmla="*/ 5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5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2" y="2"/>
                    <a:pt x="5" y="2"/>
                    <a:pt x="7" y="2"/>
                  </a:cubicBezTo>
                  <a:cubicBezTo>
                    <a:pt x="8" y="2"/>
                    <a:pt x="9" y="2"/>
                    <a:pt x="11" y="1"/>
                  </a:cubicBezTo>
                  <a:cubicBezTo>
                    <a:pt x="9" y="1"/>
                    <a:pt x="7" y="0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1" name="Freeform 265"/>
            <p:cNvSpPr>
              <a:spLocks/>
            </p:cNvSpPr>
            <p:nvPr userDrawn="1"/>
          </p:nvSpPr>
          <p:spPr bwMode="auto">
            <a:xfrm>
              <a:off x="3665537" y="5200650"/>
              <a:ext cx="1801813" cy="257175"/>
            </a:xfrm>
            <a:custGeom>
              <a:avLst/>
              <a:gdLst>
                <a:gd name="T0" fmla="*/ 442 w 665"/>
                <a:gd name="T1" fmla="*/ 89 h 94"/>
                <a:gd name="T2" fmla="*/ 543 w 665"/>
                <a:gd name="T3" fmla="*/ 94 h 94"/>
                <a:gd name="T4" fmla="*/ 570 w 665"/>
                <a:gd name="T5" fmla="*/ 94 h 94"/>
                <a:gd name="T6" fmla="*/ 578 w 665"/>
                <a:gd name="T7" fmla="*/ 93 h 94"/>
                <a:gd name="T8" fmla="*/ 579 w 665"/>
                <a:gd name="T9" fmla="*/ 93 h 94"/>
                <a:gd name="T10" fmla="*/ 588 w 665"/>
                <a:gd name="T11" fmla="*/ 93 h 94"/>
                <a:gd name="T12" fmla="*/ 593 w 665"/>
                <a:gd name="T13" fmla="*/ 92 h 94"/>
                <a:gd name="T14" fmla="*/ 648 w 665"/>
                <a:gd name="T15" fmla="*/ 87 h 94"/>
                <a:gd name="T16" fmla="*/ 665 w 665"/>
                <a:gd name="T17" fmla="*/ 85 h 94"/>
                <a:gd name="T18" fmla="*/ 610 w 665"/>
                <a:gd name="T19" fmla="*/ 88 h 94"/>
                <a:gd name="T20" fmla="*/ 607 w 665"/>
                <a:gd name="T21" fmla="*/ 89 h 94"/>
                <a:gd name="T22" fmla="*/ 597 w 665"/>
                <a:gd name="T23" fmla="*/ 89 h 94"/>
                <a:gd name="T24" fmla="*/ 597 w 665"/>
                <a:gd name="T25" fmla="*/ 89 h 94"/>
                <a:gd name="T26" fmla="*/ 587 w 665"/>
                <a:gd name="T27" fmla="*/ 90 h 94"/>
                <a:gd name="T28" fmla="*/ 586 w 665"/>
                <a:gd name="T29" fmla="*/ 90 h 94"/>
                <a:gd name="T30" fmla="*/ 577 w 665"/>
                <a:gd name="T31" fmla="*/ 90 h 94"/>
                <a:gd name="T32" fmla="*/ 543 w 665"/>
                <a:gd name="T33" fmla="*/ 91 h 94"/>
                <a:gd name="T34" fmla="*/ 442 w 665"/>
                <a:gd name="T35" fmla="*/ 86 h 94"/>
                <a:gd name="T36" fmla="*/ 153 w 665"/>
                <a:gd name="T37" fmla="*/ 33 h 94"/>
                <a:gd name="T38" fmla="*/ 5 w 665"/>
                <a:gd name="T39" fmla="*/ 0 h 94"/>
                <a:gd name="T40" fmla="*/ 0 w 665"/>
                <a:gd name="T41" fmla="*/ 2 h 94"/>
                <a:gd name="T42" fmla="*/ 152 w 665"/>
                <a:gd name="T43" fmla="*/ 36 h 94"/>
                <a:gd name="T44" fmla="*/ 442 w 665"/>
                <a:gd name="T45" fmla="*/ 8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5" h="94">
                  <a:moveTo>
                    <a:pt x="442" y="89"/>
                  </a:moveTo>
                  <a:cubicBezTo>
                    <a:pt x="476" y="92"/>
                    <a:pt x="510" y="94"/>
                    <a:pt x="543" y="94"/>
                  </a:cubicBezTo>
                  <a:cubicBezTo>
                    <a:pt x="552" y="94"/>
                    <a:pt x="561" y="94"/>
                    <a:pt x="570" y="94"/>
                  </a:cubicBezTo>
                  <a:cubicBezTo>
                    <a:pt x="573" y="93"/>
                    <a:pt x="575" y="93"/>
                    <a:pt x="578" y="93"/>
                  </a:cubicBezTo>
                  <a:cubicBezTo>
                    <a:pt x="578" y="93"/>
                    <a:pt x="579" y="93"/>
                    <a:pt x="579" y="93"/>
                  </a:cubicBezTo>
                  <a:cubicBezTo>
                    <a:pt x="582" y="93"/>
                    <a:pt x="585" y="93"/>
                    <a:pt x="588" y="93"/>
                  </a:cubicBezTo>
                  <a:cubicBezTo>
                    <a:pt x="590" y="93"/>
                    <a:pt x="592" y="93"/>
                    <a:pt x="593" y="92"/>
                  </a:cubicBezTo>
                  <a:cubicBezTo>
                    <a:pt x="612" y="91"/>
                    <a:pt x="630" y="90"/>
                    <a:pt x="648" y="87"/>
                  </a:cubicBezTo>
                  <a:cubicBezTo>
                    <a:pt x="654" y="86"/>
                    <a:pt x="659" y="86"/>
                    <a:pt x="665" y="85"/>
                  </a:cubicBezTo>
                  <a:cubicBezTo>
                    <a:pt x="647" y="87"/>
                    <a:pt x="628" y="88"/>
                    <a:pt x="610" y="88"/>
                  </a:cubicBezTo>
                  <a:cubicBezTo>
                    <a:pt x="609" y="88"/>
                    <a:pt x="608" y="89"/>
                    <a:pt x="607" y="89"/>
                  </a:cubicBezTo>
                  <a:cubicBezTo>
                    <a:pt x="604" y="89"/>
                    <a:pt x="601" y="89"/>
                    <a:pt x="597" y="89"/>
                  </a:cubicBezTo>
                  <a:cubicBezTo>
                    <a:pt x="597" y="89"/>
                    <a:pt x="597" y="89"/>
                    <a:pt x="597" y="89"/>
                  </a:cubicBezTo>
                  <a:cubicBezTo>
                    <a:pt x="593" y="89"/>
                    <a:pt x="590" y="90"/>
                    <a:pt x="587" y="90"/>
                  </a:cubicBezTo>
                  <a:cubicBezTo>
                    <a:pt x="587" y="90"/>
                    <a:pt x="586" y="90"/>
                    <a:pt x="586" y="90"/>
                  </a:cubicBezTo>
                  <a:cubicBezTo>
                    <a:pt x="583" y="90"/>
                    <a:pt x="580" y="90"/>
                    <a:pt x="577" y="90"/>
                  </a:cubicBezTo>
                  <a:cubicBezTo>
                    <a:pt x="566" y="91"/>
                    <a:pt x="554" y="91"/>
                    <a:pt x="543" y="91"/>
                  </a:cubicBezTo>
                  <a:cubicBezTo>
                    <a:pt x="510" y="91"/>
                    <a:pt x="476" y="89"/>
                    <a:pt x="442" y="86"/>
                  </a:cubicBezTo>
                  <a:cubicBezTo>
                    <a:pt x="346" y="78"/>
                    <a:pt x="250" y="58"/>
                    <a:pt x="153" y="33"/>
                  </a:cubicBezTo>
                  <a:cubicBezTo>
                    <a:pt x="102" y="20"/>
                    <a:pt x="53" y="9"/>
                    <a:pt x="5" y="0"/>
                  </a:cubicBezTo>
                  <a:cubicBezTo>
                    <a:pt x="3" y="1"/>
                    <a:pt x="2" y="1"/>
                    <a:pt x="0" y="2"/>
                  </a:cubicBezTo>
                  <a:cubicBezTo>
                    <a:pt x="49" y="11"/>
                    <a:pt x="99" y="23"/>
                    <a:pt x="152" y="36"/>
                  </a:cubicBezTo>
                  <a:cubicBezTo>
                    <a:pt x="249" y="61"/>
                    <a:pt x="345" y="81"/>
                    <a:pt x="442" y="8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2" name="Freeform 266"/>
            <p:cNvSpPr>
              <a:spLocks/>
            </p:cNvSpPr>
            <p:nvPr userDrawn="1"/>
          </p:nvSpPr>
          <p:spPr bwMode="auto">
            <a:xfrm>
              <a:off x="5799138" y="5316538"/>
              <a:ext cx="26988" cy="12700"/>
            </a:xfrm>
            <a:custGeom>
              <a:avLst/>
              <a:gdLst>
                <a:gd name="T0" fmla="*/ 3 w 10"/>
                <a:gd name="T1" fmla="*/ 5 h 5"/>
                <a:gd name="T2" fmla="*/ 10 w 10"/>
                <a:gd name="T3" fmla="*/ 2 h 5"/>
                <a:gd name="T4" fmla="*/ 7 w 10"/>
                <a:gd name="T5" fmla="*/ 0 h 5"/>
                <a:gd name="T6" fmla="*/ 0 w 10"/>
                <a:gd name="T7" fmla="*/ 3 h 5"/>
                <a:gd name="T8" fmla="*/ 3 w 10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3" y="5"/>
                  </a:moveTo>
                  <a:cubicBezTo>
                    <a:pt x="6" y="4"/>
                    <a:pt x="8" y="3"/>
                    <a:pt x="10" y="2"/>
                  </a:cubicBezTo>
                  <a:cubicBezTo>
                    <a:pt x="9" y="1"/>
                    <a:pt x="8" y="1"/>
                    <a:pt x="7" y="0"/>
                  </a:cubicBezTo>
                  <a:cubicBezTo>
                    <a:pt x="4" y="1"/>
                    <a:pt x="2" y="2"/>
                    <a:pt x="0" y="3"/>
                  </a:cubicBezTo>
                  <a:cubicBezTo>
                    <a:pt x="1" y="4"/>
                    <a:pt x="2" y="4"/>
                    <a:pt x="3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3" name="Freeform 267"/>
            <p:cNvSpPr>
              <a:spLocks/>
            </p:cNvSpPr>
            <p:nvPr userDrawn="1"/>
          </p:nvSpPr>
          <p:spPr bwMode="auto">
            <a:xfrm>
              <a:off x="3500437" y="5173663"/>
              <a:ext cx="30163" cy="7938"/>
            </a:xfrm>
            <a:custGeom>
              <a:avLst/>
              <a:gdLst>
                <a:gd name="T0" fmla="*/ 5 w 11"/>
                <a:gd name="T1" fmla="*/ 1 h 3"/>
                <a:gd name="T2" fmla="*/ 0 w 11"/>
                <a:gd name="T3" fmla="*/ 2 h 3"/>
                <a:gd name="T4" fmla="*/ 5 w 11"/>
                <a:gd name="T5" fmla="*/ 3 h 3"/>
                <a:gd name="T6" fmla="*/ 11 w 11"/>
                <a:gd name="T7" fmla="*/ 1 h 3"/>
                <a:gd name="T8" fmla="*/ 7 w 11"/>
                <a:gd name="T9" fmla="*/ 0 h 3"/>
                <a:gd name="T10" fmla="*/ 5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5" y="1"/>
                  </a:moveTo>
                  <a:cubicBezTo>
                    <a:pt x="3" y="1"/>
                    <a:pt x="1" y="2"/>
                    <a:pt x="0" y="2"/>
                  </a:cubicBezTo>
                  <a:cubicBezTo>
                    <a:pt x="1" y="2"/>
                    <a:pt x="3" y="3"/>
                    <a:pt x="5" y="3"/>
                  </a:cubicBezTo>
                  <a:cubicBezTo>
                    <a:pt x="7" y="2"/>
                    <a:pt x="9" y="1"/>
                    <a:pt x="11" y="1"/>
                  </a:cubicBezTo>
                  <a:cubicBezTo>
                    <a:pt x="10" y="1"/>
                    <a:pt x="8" y="0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4" name="Freeform 268"/>
            <p:cNvSpPr>
              <a:spLocks/>
            </p:cNvSpPr>
            <p:nvPr userDrawn="1"/>
          </p:nvSpPr>
          <p:spPr bwMode="auto">
            <a:xfrm>
              <a:off x="3398837" y="5162550"/>
              <a:ext cx="31750" cy="6350"/>
            </a:xfrm>
            <a:custGeom>
              <a:avLst/>
              <a:gdLst>
                <a:gd name="T0" fmla="*/ 0 w 12"/>
                <a:gd name="T1" fmla="*/ 1 h 2"/>
                <a:gd name="T2" fmla="*/ 4 w 12"/>
                <a:gd name="T3" fmla="*/ 2 h 2"/>
                <a:gd name="T4" fmla="*/ 12 w 12"/>
                <a:gd name="T5" fmla="*/ 0 h 2"/>
                <a:gd name="T6" fmla="*/ 11 w 12"/>
                <a:gd name="T7" fmla="*/ 0 h 2"/>
                <a:gd name="T8" fmla="*/ 0 w 1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">
                  <a:moveTo>
                    <a:pt x="0" y="1"/>
                  </a:moveTo>
                  <a:cubicBezTo>
                    <a:pt x="1" y="1"/>
                    <a:pt x="3" y="2"/>
                    <a:pt x="4" y="2"/>
                  </a:cubicBezTo>
                  <a:cubicBezTo>
                    <a:pt x="6" y="1"/>
                    <a:pt x="9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8" y="0"/>
                    <a:pt x="4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5" name="Freeform 269"/>
            <p:cNvSpPr>
              <a:spLocks/>
            </p:cNvSpPr>
            <p:nvPr userDrawn="1"/>
          </p:nvSpPr>
          <p:spPr bwMode="auto">
            <a:xfrm>
              <a:off x="3433762" y="5165725"/>
              <a:ext cx="31750" cy="4763"/>
            </a:xfrm>
            <a:custGeom>
              <a:avLst/>
              <a:gdLst>
                <a:gd name="T0" fmla="*/ 1 w 12"/>
                <a:gd name="T1" fmla="*/ 2 h 2"/>
                <a:gd name="T2" fmla="*/ 0 w 12"/>
                <a:gd name="T3" fmla="*/ 2 h 2"/>
                <a:gd name="T4" fmla="*/ 4 w 12"/>
                <a:gd name="T5" fmla="*/ 2 h 2"/>
                <a:gd name="T6" fmla="*/ 12 w 12"/>
                <a:gd name="T7" fmla="*/ 0 h 2"/>
                <a:gd name="T8" fmla="*/ 9 w 12"/>
                <a:gd name="T9" fmla="*/ 0 h 2"/>
                <a:gd name="T10" fmla="*/ 1 w 1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2"/>
                    <a:pt x="4" y="2"/>
                  </a:cubicBezTo>
                  <a:cubicBezTo>
                    <a:pt x="6" y="2"/>
                    <a:pt x="9" y="1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6" y="1"/>
                    <a:pt x="4" y="1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6" name="Freeform 270"/>
            <p:cNvSpPr>
              <a:spLocks/>
            </p:cNvSpPr>
            <p:nvPr userDrawn="1"/>
          </p:nvSpPr>
          <p:spPr bwMode="auto">
            <a:xfrm>
              <a:off x="3330575" y="516096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7" name="Freeform 271"/>
            <p:cNvSpPr>
              <a:spLocks/>
            </p:cNvSpPr>
            <p:nvPr userDrawn="1"/>
          </p:nvSpPr>
          <p:spPr bwMode="auto">
            <a:xfrm>
              <a:off x="3365500" y="5160963"/>
              <a:ext cx="22225" cy="1588"/>
            </a:xfrm>
            <a:custGeom>
              <a:avLst/>
              <a:gdLst>
                <a:gd name="T0" fmla="*/ 2 w 8"/>
                <a:gd name="T1" fmla="*/ 1 h 1"/>
                <a:gd name="T2" fmla="*/ 8 w 8"/>
                <a:gd name="T3" fmla="*/ 0 h 1"/>
                <a:gd name="T4" fmla="*/ 0 w 8"/>
                <a:gd name="T5" fmla="*/ 1 h 1"/>
                <a:gd name="T6" fmla="*/ 2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2" y="1"/>
                  </a:moveTo>
                  <a:cubicBezTo>
                    <a:pt x="4" y="1"/>
                    <a:pt x="6" y="0"/>
                    <a:pt x="8" y="0"/>
                  </a:cubicBez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8" name="Freeform 272"/>
            <p:cNvSpPr>
              <a:spLocks/>
            </p:cNvSpPr>
            <p:nvPr userDrawn="1"/>
          </p:nvSpPr>
          <p:spPr bwMode="auto">
            <a:xfrm>
              <a:off x="3633787" y="5195888"/>
              <a:ext cx="30163" cy="7938"/>
            </a:xfrm>
            <a:custGeom>
              <a:avLst/>
              <a:gdLst>
                <a:gd name="T0" fmla="*/ 0 w 11"/>
                <a:gd name="T1" fmla="*/ 2 h 3"/>
                <a:gd name="T2" fmla="*/ 6 w 11"/>
                <a:gd name="T3" fmla="*/ 3 h 3"/>
                <a:gd name="T4" fmla="*/ 11 w 11"/>
                <a:gd name="T5" fmla="*/ 1 h 3"/>
                <a:gd name="T6" fmla="*/ 5 w 11"/>
                <a:gd name="T7" fmla="*/ 0 h 3"/>
                <a:gd name="T8" fmla="*/ 0 w 1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0" y="2"/>
                  </a:moveTo>
                  <a:cubicBezTo>
                    <a:pt x="2" y="2"/>
                    <a:pt x="4" y="3"/>
                    <a:pt x="6" y="3"/>
                  </a:cubicBezTo>
                  <a:cubicBezTo>
                    <a:pt x="8" y="2"/>
                    <a:pt x="10" y="2"/>
                    <a:pt x="11" y="1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9" name="Freeform 273"/>
            <p:cNvSpPr>
              <a:spLocks/>
            </p:cNvSpPr>
            <p:nvPr userDrawn="1"/>
          </p:nvSpPr>
          <p:spPr bwMode="auto">
            <a:xfrm>
              <a:off x="3533775" y="5180013"/>
              <a:ext cx="31750" cy="7938"/>
            </a:xfrm>
            <a:custGeom>
              <a:avLst/>
              <a:gdLst>
                <a:gd name="T0" fmla="*/ 0 w 12"/>
                <a:gd name="T1" fmla="*/ 2 h 3"/>
                <a:gd name="T2" fmla="*/ 5 w 12"/>
                <a:gd name="T3" fmla="*/ 3 h 3"/>
                <a:gd name="T4" fmla="*/ 12 w 12"/>
                <a:gd name="T5" fmla="*/ 1 h 3"/>
                <a:gd name="T6" fmla="*/ 6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4" y="2"/>
                    <a:pt x="5" y="3"/>
                  </a:cubicBezTo>
                  <a:cubicBezTo>
                    <a:pt x="8" y="2"/>
                    <a:pt x="10" y="1"/>
                    <a:pt x="12" y="1"/>
                  </a:cubicBezTo>
                  <a:cubicBezTo>
                    <a:pt x="10" y="0"/>
                    <a:pt x="8" y="0"/>
                    <a:pt x="6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0" name="Freeform 274"/>
            <p:cNvSpPr>
              <a:spLocks/>
            </p:cNvSpPr>
            <p:nvPr userDrawn="1"/>
          </p:nvSpPr>
          <p:spPr bwMode="auto">
            <a:xfrm>
              <a:off x="5826125" y="5062538"/>
              <a:ext cx="2776538" cy="303213"/>
            </a:xfrm>
            <a:custGeom>
              <a:avLst/>
              <a:gdLst>
                <a:gd name="T0" fmla="*/ 957 w 1025"/>
                <a:gd name="T1" fmla="*/ 79 h 111"/>
                <a:gd name="T2" fmla="*/ 540 w 1025"/>
                <a:gd name="T3" fmla="*/ 0 h 111"/>
                <a:gd name="T4" fmla="*/ 509 w 1025"/>
                <a:gd name="T5" fmla="*/ 0 h 111"/>
                <a:gd name="T6" fmla="*/ 208 w 1025"/>
                <a:gd name="T7" fmla="*/ 26 h 111"/>
                <a:gd name="T8" fmla="*/ 97 w 1025"/>
                <a:gd name="T9" fmla="*/ 52 h 111"/>
                <a:gd name="T10" fmla="*/ 0 w 1025"/>
                <a:gd name="T11" fmla="*/ 91 h 111"/>
                <a:gd name="T12" fmla="*/ 4 w 1025"/>
                <a:gd name="T13" fmla="*/ 93 h 111"/>
                <a:gd name="T14" fmla="*/ 98 w 1025"/>
                <a:gd name="T15" fmla="*/ 55 h 111"/>
                <a:gd name="T16" fmla="*/ 208 w 1025"/>
                <a:gd name="T17" fmla="*/ 29 h 111"/>
                <a:gd name="T18" fmla="*/ 509 w 1025"/>
                <a:gd name="T19" fmla="*/ 3 h 111"/>
                <a:gd name="T20" fmla="*/ 540 w 1025"/>
                <a:gd name="T21" fmla="*/ 3 h 111"/>
                <a:gd name="T22" fmla="*/ 955 w 1025"/>
                <a:gd name="T23" fmla="*/ 82 h 111"/>
                <a:gd name="T24" fmla="*/ 1001 w 1025"/>
                <a:gd name="T25" fmla="*/ 100 h 111"/>
                <a:gd name="T26" fmla="*/ 1025 w 1025"/>
                <a:gd name="T27" fmla="*/ 111 h 111"/>
                <a:gd name="T28" fmla="*/ 1025 w 1025"/>
                <a:gd name="T29" fmla="*/ 107 h 111"/>
                <a:gd name="T30" fmla="*/ 1003 w 1025"/>
                <a:gd name="T31" fmla="*/ 97 h 111"/>
                <a:gd name="T32" fmla="*/ 957 w 1025"/>
                <a:gd name="T33" fmla="*/ 7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5" h="111">
                  <a:moveTo>
                    <a:pt x="957" y="79"/>
                  </a:moveTo>
                  <a:cubicBezTo>
                    <a:pt x="832" y="30"/>
                    <a:pt x="703" y="5"/>
                    <a:pt x="540" y="0"/>
                  </a:cubicBezTo>
                  <a:cubicBezTo>
                    <a:pt x="530" y="0"/>
                    <a:pt x="519" y="0"/>
                    <a:pt x="509" y="0"/>
                  </a:cubicBezTo>
                  <a:cubicBezTo>
                    <a:pt x="410" y="0"/>
                    <a:pt x="299" y="11"/>
                    <a:pt x="208" y="26"/>
                  </a:cubicBezTo>
                  <a:cubicBezTo>
                    <a:pt x="167" y="33"/>
                    <a:pt x="129" y="41"/>
                    <a:pt x="97" y="52"/>
                  </a:cubicBezTo>
                  <a:cubicBezTo>
                    <a:pt x="62" y="64"/>
                    <a:pt x="32" y="78"/>
                    <a:pt x="0" y="91"/>
                  </a:cubicBezTo>
                  <a:cubicBezTo>
                    <a:pt x="1" y="92"/>
                    <a:pt x="3" y="93"/>
                    <a:pt x="4" y="93"/>
                  </a:cubicBezTo>
                  <a:cubicBezTo>
                    <a:pt x="35" y="80"/>
                    <a:pt x="65" y="66"/>
                    <a:pt x="98" y="55"/>
                  </a:cubicBezTo>
                  <a:cubicBezTo>
                    <a:pt x="130" y="44"/>
                    <a:pt x="167" y="36"/>
                    <a:pt x="208" y="29"/>
                  </a:cubicBezTo>
                  <a:cubicBezTo>
                    <a:pt x="299" y="14"/>
                    <a:pt x="411" y="3"/>
                    <a:pt x="509" y="3"/>
                  </a:cubicBezTo>
                  <a:cubicBezTo>
                    <a:pt x="519" y="3"/>
                    <a:pt x="529" y="3"/>
                    <a:pt x="540" y="3"/>
                  </a:cubicBezTo>
                  <a:cubicBezTo>
                    <a:pt x="702" y="7"/>
                    <a:pt x="831" y="32"/>
                    <a:pt x="955" y="82"/>
                  </a:cubicBezTo>
                  <a:cubicBezTo>
                    <a:pt x="971" y="88"/>
                    <a:pt x="986" y="94"/>
                    <a:pt x="1001" y="100"/>
                  </a:cubicBezTo>
                  <a:cubicBezTo>
                    <a:pt x="1009" y="104"/>
                    <a:pt x="1017" y="107"/>
                    <a:pt x="1025" y="111"/>
                  </a:cubicBezTo>
                  <a:cubicBezTo>
                    <a:pt x="1025" y="107"/>
                    <a:pt x="1025" y="107"/>
                    <a:pt x="1025" y="107"/>
                  </a:cubicBezTo>
                  <a:cubicBezTo>
                    <a:pt x="1017" y="104"/>
                    <a:pt x="1010" y="101"/>
                    <a:pt x="1003" y="97"/>
                  </a:cubicBezTo>
                  <a:cubicBezTo>
                    <a:pt x="988" y="91"/>
                    <a:pt x="972" y="85"/>
                    <a:pt x="957" y="7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1" name="Freeform 275"/>
            <p:cNvSpPr>
              <a:spLocks/>
            </p:cNvSpPr>
            <p:nvPr userDrawn="1"/>
          </p:nvSpPr>
          <p:spPr bwMode="auto">
            <a:xfrm>
              <a:off x="3465512" y="5168900"/>
              <a:ext cx="33338" cy="7938"/>
            </a:xfrm>
            <a:custGeom>
              <a:avLst/>
              <a:gdLst>
                <a:gd name="T0" fmla="*/ 3 w 12"/>
                <a:gd name="T1" fmla="*/ 2 h 3"/>
                <a:gd name="T2" fmla="*/ 0 w 12"/>
                <a:gd name="T3" fmla="*/ 2 h 3"/>
                <a:gd name="T4" fmla="*/ 5 w 12"/>
                <a:gd name="T5" fmla="*/ 3 h 3"/>
                <a:gd name="T6" fmla="*/ 12 w 12"/>
                <a:gd name="T7" fmla="*/ 1 h 3"/>
                <a:gd name="T8" fmla="*/ 8 w 12"/>
                <a:gd name="T9" fmla="*/ 0 h 3"/>
                <a:gd name="T10" fmla="*/ 3 w 12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">
                  <a:moveTo>
                    <a:pt x="3" y="2"/>
                  </a:moveTo>
                  <a:cubicBezTo>
                    <a:pt x="2" y="2"/>
                    <a:pt x="1" y="2"/>
                    <a:pt x="0" y="2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7" y="2"/>
                    <a:pt x="10" y="2"/>
                    <a:pt x="12" y="1"/>
                  </a:cubicBezTo>
                  <a:cubicBezTo>
                    <a:pt x="11" y="1"/>
                    <a:pt x="10" y="1"/>
                    <a:pt x="8" y="0"/>
                  </a:cubicBezTo>
                  <a:cubicBezTo>
                    <a:pt x="7" y="1"/>
                    <a:pt x="5" y="1"/>
                    <a:pt x="3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2" name="Freeform 276"/>
            <p:cNvSpPr>
              <a:spLocks/>
            </p:cNvSpPr>
            <p:nvPr userDrawn="1"/>
          </p:nvSpPr>
          <p:spPr bwMode="auto">
            <a:xfrm>
              <a:off x="-538163" y="5138738"/>
              <a:ext cx="3757613" cy="395288"/>
            </a:xfrm>
            <a:custGeom>
              <a:avLst/>
              <a:gdLst>
                <a:gd name="T0" fmla="*/ 184 w 1387"/>
                <a:gd name="T1" fmla="*/ 110 h 145"/>
                <a:gd name="T2" fmla="*/ 476 w 1387"/>
                <a:gd name="T3" fmla="*/ 65 h 145"/>
                <a:gd name="T4" fmla="*/ 705 w 1387"/>
                <a:gd name="T5" fmla="*/ 41 h 145"/>
                <a:gd name="T6" fmla="*/ 1113 w 1387"/>
                <a:gd name="T7" fmla="*/ 8 h 145"/>
                <a:gd name="T8" fmla="*/ 1271 w 1387"/>
                <a:gd name="T9" fmla="*/ 4 h 145"/>
                <a:gd name="T10" fmla="*/ 1279 w 1387"/>
                <a:gd name="T11" fmla="*/ 4 h 145"/>
                <a:gd name="T12" fmla="*/ 1285 w 1387"/>
                <a:gd name="T13" fmla="*/ 3 h 145"/>
                <a:gd name="T14" fmla="*/ 1293 w 1387"/>
                <a:gd name="T15" fmla="*/ 3 h 145"/>
                <a:gd name="T16" fmla="*/ 1298 w 1387"/>
                <a:gd name="T17" fmla="*/ 3 h 145"/>
                <a:gd name="T18" fmla="*/ 1304 w 1387"/>
                <a:gd name="T19" fmla="*/ 3 h 145"/>
                <a:gd name="T20" fmla="*/ 1308 w 1387"/>
                <a:gd name="T21" fmla="*/ 3 h 145"/>
                <a:gd name="T22" fmla="*/ 1312 w 1387"/>
                <a:gd name="T23" fmla="*/ 3 h 145"/>
                <a:gd name="T24" fmla="*/ 1324 w 1387"/>
                <a:gd name="T25" fmla="*/ 4 h 145"/>
                <a:gd name="T26" fmla="*/ 1381 w 1387"/>
                <a:gd name="T27" fmla="*/ 2 h 145"/>
                <a:gd name="T28" fmla="*/ 1387 w 1387"/>
                <a:gd name="T29" fmla="*/ 2 h 145"/>
                <a:gd name="T30" fmla="*/ 1366 w 1387"/>
                <a:gd name="T31" fmla="*/ 1 h 145"/>
                <a:gd name="T32" fmla="*/ 1364 w 1387"/>
                <a:gd name="T33" fmla="*/ 1 h 145"/>
                <a:gd name="T34" fmla="*/ 1304 w 1387"/>
                <a:gd name="T35" fmla="*/ 0 h 145"/>
                <a:gd name="T36" fmla="*/ 1301 w 1387"/>
                <a:gd name="T37" fmla="*/ 0 h 145"/>
                <a:gd name="T38" fmla="*/ 1300 w 1387"/>
                <a:gd name="T39" fmla="*/ 0 h 145"/>
                <a:gd name="T40" fmla="*/ 1299 w 1387"/>
                <a:gd name="T41" fmla="*/ 0 h 145"/>
                <a:gd name="T42" fmla="*/ 1289 w 1387"/>
                <a:gd name="T43" fmla="*/ 0 h 145"/>
                <a:gd name="T44" fmla="*/ 1285 w 1387"/>
                <a:gd name="T45" fmla="*/ 0 h 145"/>
                <a:gd name="T46" fmla="*/ 1276 w 1387"/>
                <a:gd name="T47" fmla="*/ 1 h 145"/>
                <a:gd name="T48" fmla="*/ 1272 w 1387"/>
                <a:gd name="T49" fmla="*/ 1 h 145"/>
                <a:gd name="T50" fmla="*/ 1264 w 1387"/>
                <a:gd name="T51" fmla="*/ 1 h 145"/>
                <a:gd name="T52" fmla="*/ 1113 w 1387"/>
                <a:gd name="T53" fmla="*/ 5 h 145"/>
                <a:gd name="T54" fmla="*/ 704 w 1387"/>
                <a:gd name="T55" fmla="*/ 38 h 145"/>
                <a:gd name="T56" fmla="*/ 476 w 1387"/>
                <a:gd name="T57" fmla="*/ 62 h 145"/>
                <a:gd name="T58" fmla="*/ 183 w 1387"/>
                <a:gd name="T59" fmla="*/ 107 h 145"/>
                <a:gd name="T60" fmla="*/ 82 w 1387"/>
                <a:gd name="T61" fmla="*/ 126 h 145"/>
                <a:gd name="T62" fmla="*/ 0 w 1387"/>
                <a:gd name="T63" fmla="*/ 142 h 145"/>
                <a:gd name="T64" fmla="*/ 0 w 1387"/>
                <a:gd name="T65" fmla="*/ 145 h 145"/>
                <a:gd name="T66" fmla="*/ 83 w 1387"/>
                <a:gd name="T67" fmla="*/ 129 h 145"/>
                <a:gd name="T68" fmla="*/ 184 w 1387"/>
                <a:gd name="T69" fmla="*/ 11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87" h="145">
                  <a:moveTo>
                    <a:pt x="184" y="110"/>
                  </a:moveTo>
                  <a:cubicBezTo>
                    <a:pt x="279" y="91"/>
                    <a:pt x="377" y="74"/>
                    <a:pt x="476" y="65"/>
                  </a:cubicBezTo>
                  <a:cubicBezTo>
                    <a:pt x="554" y="58"/>
                    <a:pt x="630" y="50"/>
                    <a:pt x="705" y="41"/>
                  </a:cubicBezTo>
                  <a:cubicBezTo>
                    <a:pt x="844" y="26"/>
                    <a:pt x="980" y="13"/>
                    <a:pt x="1113" y="8"/>
                  </a:cubicBezTo>
                  <a:cubicBezTo>
                    <a:pt x="1166" y="6"/>
                    <a:pt x="1218" y="4"/>
                    <a:pt x="1271" y="4"/>
                  </a:cubicBezTo>
                  <a:cubicBezTo>
                    <a:pt x="1273" y="4"/>
                    <a:pt x="1276" y="4"/>
                    <a:pt x="1279" y="4"/>
                  </a:cubicBezTo>
                  <a:cubicBezTo>
                    <a:pt x="1281" y="3"/>
                    <a:pt x="1283" y="3"/>
                    <a:pt x="1285" y="3"/>
                  </a:cubicBezTo>
                  <a:cubicBezTo>
                    <a:pt x="1287" y="3"/>
                    <a:pt x="1290" y="3"/>
                    <a:pt x="1293" y="3"/>
                  </a:cubicBezTo>
                  <a:cubicBezTo>
                    <a:pt x="1295" y="3"/>
                    <a:pt x="1297" y="3"/>
                    <a:pt x="1298" y="3"/>
                  </a:cubicBezTo>
                  <a:cubicBezTo>
                    <a:pt x="1300" y="3"/>
                    <a:pt x="1302" y="3"/>
                    <a:pt x="1304" y="3"/>
                  </a:cubicBezTo>
                  <a:cubicBezTo>
                    <a:pt x="1305" y="3"/>
                    <a:pt x="1307" y="3"/>
                    <a:pt x="1308" y="3"/>
                  </a:cubicBezTo>
                  <a:cubicBezTo>
                    <a:pt x="1310" y="3"/>
                    <a:pt x="1311" y="3"/>
                    <a:pt x="1312" y="3"/>
                  </a:cubicBezTo>
                  <a:cubicBezTo>
                    <a:pt x="1316" y="3"/>
                    <a:pt x="1320" y="4"/>
                    <a:pt x="1324" y="4"/>
                  </a:cubicBezTo>
                  <a:cubicBezTo>
                    <a:pt x="1343" y="3"/>
                    <a:pt x="1362" y="2"/>
                    <a:pt x="1381" y="2"/>
                  </a:cubicBezTo>
                  <a:cubicBezTo>
                    <a:pt x="1383" y="2"/>
                    <a:pt x="1385" y="2"/>
                    <a:pt x="1387" y="2"/>
                  </a:cubicBezTo>
                  <a:cubicBezTo>
                    <a:pt x="1380" y="2"/>
                    <a:pt x="1373" y="1"/>
                    <a:pt x="1366" y="1"/>
                  </a:cubicBezTo>
                  <a:cubicBezTo>
                    <a:pt x="1365" y="1"/>
                    <a:pt x="1365" y="1"/>
                    <a:pt x="1364" y="1"/>
                  </a:cubicBezTo>
                  <a:cubicBezTo>
                    <a:pt x="1344" y="1"/>
                    <a:pt x="1324" y="0"/>
                    <a:pt x="1304" y="0"/>
                  </a:cubicBezTo>
                  <a:cubicBezTo>
                    <a:pt x="1303" y="0"/>
                    <a:pt x="1302" y="0"/>
                    <a:pt x="1301" y="0"/>
                  </a:cubicBezTo>
                  <a:cubicBezTo>
                    <a:pt x="1300" y="0"/>
                    <a:pt x="1300" y="0"/>
                    <a:pt x="1300" y="0"/>
                  </a:cubicBezTo>
                  <a:cubicBezTo>
                    <a:pt x="1300" y="0"/>
                    <a:pt x="1299" y="0"/>
                    <a:pt x="1299" y="0"/>
                  </a:cubicBezTo>
                  <a:cubicBezTo>
                    <a:pt x="1295" y="0"/>
                    <a:pt x="1292" y="0"/>
                    <a:pt x="1289" y="0"/>
                  </a:cubicBezTo>
                  <a:cubicBezTo>
                    <a:pt x="1288" y="0"/>
                    <a:pt x="1286" y="0"/>
                    <a:pt x="1285" y="0"/>
                  </a:cubicBezTo>
                  <a:cubicBezTo>
                    <a:pt x="1282" y="0"/>
                    <a:pt x="1279" y="1"/>
                    <a:pt x="1276" y="1"/>
                  </a:cubicBezTo>
                  <a:cubicBezTo>
                    <a:pt x="1275" y="1"/>
                    <a:pt x="1273" y="1"/>
                    <a:pt x="1272" y="1"/>
                  </a:cubicBezTo>
                  <a:cubicBezTo>
                    <a:pt x="1269" y="1"/>
                    <a:pt x="1266" y="1"/>
                    <a:pt x="1264" y="1"/>
                  </a:cubicBezTo>
                  <a:cubicBezTo>
                    <a:pt x="1214" y="1"/>
                    <a:pt x="1164" y="3"/>
                    <a:pt x="1113" y="5"/>
                  </a:cubicBezTo>
                  <a:cubicBezTo>
                    <a:pt x="980" y="10"/>
                    <a:pt x="844" y="23"/>
                    <a:pt x="704" y="38"/>
                  </a:cubicBezTo>
                  <a:cubicBezTo>
                    <a:pt x="630" y="47"/>
                    <a:pt x="553" y="55"/>
                    <a:pt x="476" y="62"/>
                  </a:cubicBezTo>
                  <a:cubicBezTo>
                    <a:pt x="376" y="71"/>
                    <a:pt x="278" y="88"/>
                    <a:pt x="183" y="107"/>
                  </a:cubicBezTo>
                  <a:cubicBezTo>
                    <a:pt x="149" y="114"/>
                    <a:pt x="115" y="120"/>
                    <a:pt x="82" y="126"/>
                  </a:cubicBezTo>
                  <a:cubicBezTo>
                    <a:pt x="54" y="131"/>
                    <a:pt x="27" y="137"/>
                    <a:pt x="0" y="142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27" y="140"/>
                    <a:pt x="55" y="134"/>
                    <a:pt x="83" y="129"/>
                  </a:cubicBezTo>
                  <a:cubicBezTo>
                    <a:pt x="116" y="123"/>
                    <a:pt x="150" y="117"/>
                    <a:pt x="184" y="1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3" name="Freeform 277"/>
            <p:cNvSpPr>
              <a:spLocks/>
            </p:cNvSpPr>
            <p:nvPr userDrawn="1"/>
          </p:nvSpPr>
          <p:spPr bwMode="auto">
            <a:xfrm>
              <a:off x="5551488" y="5405438"/>
              <a:ext cx="6350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4" name="Freeform 278"/>
            <p:cNvSpPr>
              <a:spLocks/>
            </p:cNvSpPr>
            <p:nvPr userDrawn="1"/>
          </p:nvSpPr>
          <p:spPr bwMode="auto">
            <a:xfrm>
              <a:off x="3573462" y="5165725"/>
              <a:ext cx="30163" cy="7938"/>
            </a:xfrm>
            <a:custGeom>
              <a:avLst/>
              <a:gdLst>
                <a:gd name="T0" fmla="*/ 0 w 11"/>
                <a:gd name="T1" fmla="*/ 3 h 3"/>
                <a:gd name="T2" fmla="*/ 4 w 11"/>
                <a:gd name="T3" fmla="*/ 3 h 3"/>
                <a:gd name="T4" fmla="*/ 5 w 11"/>
                <a:gd name="T5" fmla="*/ 3 h 3"/>
                <a:gd name="T6" fmla="*/ 11 w 11"/>
                <a:gd name="T7" fmla="*/ 1 h 3"/>
                <a:gd name="T8" fmla="*/ 7 w 11"/>
                <a:gd name="T9" fmla="*/ 0 h 3"/>
                <a:gd name="T10" fmla="*/ 0 w 11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3"/>
                  </a:moveTo>
                  <a:cubicBezTo>
                    <a:pt x="1" y="3"/>
                    <a:pt x="3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2"/>
                    <a:pt x="9" y="2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  <a:cubicBezTo>
                    <a:pt x="5" y="1"/>
                    <a:pt x="2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5" name="Freeform 279"/>
            <p:cNvSpPr>
              <a:spLocks/>
            </p:cNvSpPr>
            <p:nvPr userDrawn="1"/>
          </p:nvSpPr>
          <p:spPr bwMode="auto">
            <a:xfrm>
              <a:off x="5795963" y="5340350"/>
              <a:ext cx="30163" cy="14288"/>
            </a:xfrm>
            <a:custGeom>
              <a:avLst/>
              <a:gdLst>
                <a:gd name="T0" fmla="*/ 7 w 11"/>
                <a:gd name="T1" fmla="*/ 0 h 5"/>
                <a:gd name="T2" fmla="*/ 0 w 11"/>
                <a:gd name="T3" fmla="*/ 3 h 5"/>
                <a:gd name="T4" fmla="*/ 4 w 11"/>
                <a:gd name="T5" fmla="*/ 5 h 5"/>
                <a:gd name="T6" fmla="*/ 11 w 11"/>
                <a:gd name="T7" fmla="*/ 2 h 5"/>
                <a:gd name="T8" fmla="*/ 7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7" y="0"/>
                  </a:moveTo>
                  <a:cubicBezTo>
                    <a:pt x="5" y="1"/>
                    <a:pt x="2" y="2"/>
                    <a:pt x="0" y="3"/>
                  </a:cubicBezTo>
                  <a:cubicBezTo>
                    <a:pt x="2" y="3"/>
                    <a:pt x="3" y="4"/>
                    <a:pt x="4" y="5"/>
                  </a:cubicBezTo>
                  <a:cubicBezTo>
                    <a:pt x="6" y="4"/>
                    <a:pt x="8" y="3"/>
                    <a:pt x="11" y="2"/>
                  </a:cubicBezTo>
                  <a:cubicBezTo>
                    <a:pt x="9" y="2"/>
                    <a:pt x="8" y="1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6" name="Freeform 280"/>
            <p:cNvSpPr>
              <a:spLocks/>
            </p:cNvSpPr>
            <p:nvPr userDrawn="1"/>
          </p:nvSpPr>
          <p:spPr bwMode="auto">
            <a:xfrm>
              <a:off x="3503612" y="5160963"/>
              <a:ext cx="34925" cy="4763"/>
            </a:xfrm>
            <a:custGeom>
              <a:avLst/>
              <a:gdLst>
                <a:gd name="T0" fmla="*/ 0 w 13"/>
                <a:gd name="T1" fmla="*/ 2 h 2"/>
                <a:gd name="T2" fmla="*/ 4 w 13"/>
                <a:gd name="T3" fmla="*/ 2 h 2"/>
                <a:gd name="T4" fmla="*/ 13 w 13"/>
                <a:gd name="T5" fmla="*/ 0 h 2"/>
                <a:gd name="T6" fmla="*/ 10 w 13"/>
                <a:gd name="T7" fmla="*/ 0 h 2"/>
                <a:gd name="T8" fmla="*/ 0 w 1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">
                  <a:moveTo>
                    <a:pt x="0" y="2"/>
                  </a:moveTo>
                  <a:cubicBezTo>
                    <a:pt x="2" y="2"/>
                    <a:pt x="3" y="2"/>
                    <a:pt x="4" y="2"/>
                  </a:cubicBezTo>
                  <a:cubicBezTo>
                    <a:pt x="7" y="2"/>
                    <a:pt x="10" y="1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7" y="1"/>
                    <a:pt x="4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7" name="Freeform 281"/>
            <p:cNvSpPr>
              <a:spLocks/>
            </p:cNvSpPr>
            <p:nvPr userDrawn="1"/>
          </p:nvSpPr>
          <p:spPr bwMode="auto">
            <a:xfrm>
              <a:off x="3471862" y="5157788"/>
              <a:ext cx="31750" cy="4763"/>
            </a:xfrm>
            <a:custGeom>
              <a:avLst/>
              <a:gdLst>
                <a:gd name="T0" fmla="*/ 0 w 12"/>
                <a:gd name="T1" fmla="*/ 2 h 2"/>
                <a:gd name="T2" fmla="*/ 2 w 12"/>
                <a:gd name="T3" fmla="*/ 2 h 2"/>
                <a:gd name="T4" fmla="*/ 12 w 12"/>
                <a:gd name="T5" fmla="*/ 0 h 2"/>
                <a:gd name="T6" fmla="*/ 11 w 12"/>
                <a:gd name="T7" fmla="*/ 0 h 2"/>
                <a:gd name="T8" fmla="*/ 0 w 1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cubicBezTo>
                    <a:pt x="1" y="2"/>
                    <a:pt x="2" y="2"/>
                    <a:pt x="2" y="2"/>
                  </a:cubicBezTo>
                  <a:cubicBezTo>
                    <a:pt x="6" y="1"/>
                    <a:pt x="9" y="1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7" y="1"/>
                    <a:pt x="3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8" name="Freeform 282"/>
            <p:cNvSpPr>
              <a:spLocks/>
            </p:cNvSpPr>
            <p:nvPr userDrawn="1"/>
          </p:nvSpPr>
          <p:spPr bwMode="auto">
            <a:xfrm>
              <a:off x="5854700" y="5121275"/>
              <a:ext cx="2747963" cy="265113"/>
            </a:xfrm>
            <a:custGeom>
              <a:avLst/>
              <a:gdLst>
                <a:gd name="T0" fmla="*/ 941 w 1014"/>
                <a:gd name="T1" fmla="*/ 67 h 97"/>
                <a:gd name="T2" fmla="*/ 530 w 1014"/>
                <a:gd name="T3" fmla="*/ 0 h 97"/>
                <a:gd name="T4" fmla="*/ 503 w 1014"/>
                <a:gd name="T5" fmla="*/ 0 h 97"/>
                <a:gd name="T6" fmla="*/ 204 w 1014"/>
                <a:gd name="T7" fmla="*/ 22 h 97"/>
                <a:gd name="T8" fmla="*/ 95 w 1014"/>
                <a:gd name="T9" fmla="*/ 42 h 97"/>
                <a:gd name="T10" fmla="*/ 0 w 1014"/>
                <a:gd name="T11" fmla="*/ 75 h 97"/>
                <a:gd name="T12" fmla="*/ 3 w 1014"/>
                <a:gd name="T13" fmla="*/ 77 h 97"/>
                <a:gd name="T14" fmla="*/ 96 w 1014"/>
                <a:gd name="T15" fmla="*/ 45 h 97"/>
                <a:gd name="T16" fmla="*/ 204 w 1014"/>
                <a:gd name="T17" fmla="*/ 24 h 97"/>
                <a:gd name="T18" fmla="*/ 503 w 1014"/>
                <a:gd name="T19" fmla="*/ 3 h 97"/>
                <a:gd name="T20" fmla="*/ 530 w 1014"/>
                <a:gd name="T21" fmla="*/ 3 h 97"/>
                <a:gd name="T22" fmla="*/ 940 w 1014"/>
                <a:gd name="T23" fmla="*/ 70 h 97"/>
                <a:gd name="T24" fmla="*/ 985 w 1014"/>
                <a:gd name="T25" fmla="*/ 86 h 97"/>
                <a:gd name="T26" fmla="*/ 1014 w 1014"/>
                <a:gd name="T27" fmla="*/ 97 h 97"/>
                <a:gd name="T28" fmla="*/ 1014 w 1014"/>
                <a:gd name="T29" fmla="*/ 94 h 97"/>
                <a:gd name="T30" fmla="*/ 987 w 1014"/>
                <a:gd name="T31" fmla="*/ 83 h 97"/>
                <a:gd name="T32" fmla="*/ 941 w 1014"/>
                <a:gd name="T33" fmla="*/ 6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4" h="97">
                  <a:moveTo>
                    <a:pt x="941" y="67"/>
                  </a:moveTo>
                  <a:cubicBezTo>
                    <a:pt x="819" y="25"/>
                    <a:pt x="690" y="3"/>
                    <a:pt x="530" y="0"/>
                  </a:cubicBezTo>
                  <a:cubicBezTo>
                    <a:pt x="521" y="0"/>
                    <a:pt x="512" y="0"/>
                    <a:pt x="503" y="0"/>
                  </a:cubicBezTo>
                  <a:cubicBezTo>
                    <a:pt x="405" y="0"/>
                    <a:pt x="294" y="10"/>
                    <a:pt x="204" y="22"/>
                  </a:cubicBezTo>
                  <a:cubicBezTo>
                    <a:pt x="164" y="27"/>
                    <a:pt x="127" y="33"/>
                    <a:pt x="95" y="42"/>
                  </a:cubicBezTo>
                  <a:cubicBezTo>
                    <a:pt x="61" y="52"/>
                    <a:pt x="31" y="64"/>
                    <a:pt x="0" y="75"/>
                  </a:cubicBezTo>
                  <a:cubicBezTo>
                    <a:pt x="1" y="76"/>
                    <a:pt x="2" y="77"/>
                    <a:pt x="3" y="77"/>
                  </a:cubicBezTo>
                  <a:cubicBezTo>
                    <a:pt x="33" y="66"/>
                    <a:pt x="63" y="54"/>
                    <a:pt x="96" y="45"/>
                  </a:cubicBezTo>
                  <a:cubicBezTo>
                    <a:pt x="127" y="36"/>
                    <a:pt x="164" y="30"/>
                    <a:pt x="204" y="24"/>
                  </a:cubicBezTo>
                  <a:cubicBezTo>
                    <a:pt x="295" y="13"/>
                    <a:pt x="405" y="3"/>
                    <a:pt x="503" y="3"/>
                  </a:cubicBezTo>
                  <a:cubicBezTo>
                    <a:pt x="512" y="3"/>
                    <a:pt x="521" y="3"/>
                    <a:pt x="530" y="3"/>
                  </a:cubicBezTo>
                  <a:cubicBezTo>
                    <a:pt x="689" y="6"/>
                    <a:pt x="818" y="28"/>
                    <a:pt x="940" y="70"/>
                  </a:cubicBezTo>
                  <a:cubicBezTo>
                    <a:pt x="955" y="75"/>
                    <a:pt x="970" y="80"/>
                    <a:pt x="985" y="86"/>
                  </a:cubicBezTo>
                  <a:cubicBezTo>
                    <a:pt x="995" y="89"/>
                    <a:pt x="1004" y="93"/>
                    <a:pt x="1014" y="97"/>
                  </a:cubicBezTo>
                  <a:cubicBezTo>
                    <a:pt x="1014" y="94"/>
                    <a:pt x="1014" y="94"/>
                    <a:pt x="1014" y="94"/>
                  </a:cubicBezTo>
                  <a:cubicBezTo>
                    <a:pt x="1005" y="90"/>
                    <a:pt x="996" y="86"/>
                    <a:pt x="987" y="83"/>
                  </a:cubicBezTo>
                  <a:cubicBezTo>
                    <a:pt x="972" y="77"/>
                    <a:pt x="956" y="72"/>
                    <a:pt x="941" y="6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9" name="Freeform 283"/>
            <p:cNvSpPr>
              <a:spLocks/>
            </p:cNvSpPr>
            <p:nvPr userDrawn="1"/>
          </p:nvSpPr>
          <p:spPr bwMode="auto">
            <a:xfrm>
              <a:off x="5632450" y="5394325"/>
              <a:ext cx="28575" cy="3175"/>
            </a:xfrm>
            <a:custGeom>
              <a:avLst/>
              <a:gdLst>
                <a:gd name="T0" fmla="*/ 2 w 10"/>
                <a:gd name="T1" fmla="*/ 0 h 1"/>
                <a:gd name="T2" fmla="*/ 0 w 10"/>
                <a:gd name="T3" fmla="*/ 0 h 1"/>
                <a:gd name="T4" fmla="*/ 9 w 10"/>
                <a:gd name="T5" fmla="*/ 1 h 1"/>
                <a:gd name="T6" fmla="*/ 10 w 10"/>
                <a:gd name="T7" fmla="*/ 1 h 1"/>
                <a:gd name="T8" fmla="*/ 2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7" y="1"/>
                    <a:pt x="5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0" name="Freeform 284"/>
            <p:cNvSpPr>
              <a:spLocks/>
            </p:cNvSpPr>
            <p:nvPr userDrawn="1"/>
          </p:nvSpPr>
          <p:spPr bwMode="auto">
            <a:xfrm>
              <a:off x="3706812" y="5184775"/>
              <a:ext cx="1816100" cy="258763"/>
            </a:xfrm>
            <a:custGeom>
              <a:avLst/>
              <a:gdLst>
                <a:gd name="T0" fmla="*/ 443 w 670"/>
                <a:gd name="T1" fmla="*/ 88 h 95"/>
                <a:gd name="T2" fmla="*/ 565 w 670"/>
                <a:gd name="T3" fmla="*/ 95 h 95"/>
                <a:gd name="T4" fmla="*/ 567 w 670"/>
                <a:gd name="T5" fmla="*/ 95 h 95"/>
                <a:gd name="T6" fmla="*/ 573 w 670"/>
                <a:gd name="T7" fmla="*/ 95 h 95"/>
                <a:gd name="T8" fmla="*/ 575 w 670"/>
                <a:gd name="T9" fmla="*/ 95 h 95"/>
                <a:gd name="T10" fmla="*/ 583 w 670"/>
                <a:gd name="T11" fmla="*/ 95 h 95"/>
                <a:gd name="T12" fmla="*/ 584 w 670"/>
                <a:gd name="T13" fmla="*/ 95 h 95"/>
                <a:gd name="T14" fmla="*/ 593 w 670"/>
                <a:gd name="T15" fmla="*/ 94 h 95"/>
                <a:gd name="T16" fmla="*/ 595 w 670"/>
                <a:gd name="T17" fmla="*/ 94 h 95"/>
                <a:gd name="T18" fmla="*/ 650 w 670"/>
                <a:gd name="T19" fmla="*/ 91 h 95"/>
                <a:gd name="T20" fmla="*/ 670 w 670"/>
                <a:gd name="T21" fmla="*/ 88 h 95"/>
                <a:gd name="T22" fmla="*/ 617 w 670"/>
                <a:gd name="T23" fmla="*/ 90 h 95"/>
                <a:gd name="T24" fmla="*/ 612 w 670"/>
                <a:gd name="T25" fmla="*/ 91 h 95"/>
                <a:gd name="T26" fmla="*/ 602 w 670"/>
                <a:gd name="T27" fmla="*/ 91 h 95"/>
                <a:gd name="T28" fmla="*/ 601 w 670"/>
                <a:gd name="T29" fmla="*/ 91 h 95"/>
                <a:gd name="T30" fmla="*/ 592 w 670"/>
                <a:gd name="T31" fmla="*/ 91 h 95"/>
                <a:gd name="T32" fmla="*/ 591 w 670"/>
                <a:gd name="T33" fmla="*/ 91 h 95"/>
                <a:gd name="T34" fmla="*/ 582 w 670"/>
                <a:gd name="T35" fmla="*/ 92 h 95"/>
                <a:gd name="T36" fmla="*/ 580 w 670"/>
                <a:gd name="T37" fmla="*/ 92 h 95"/>
                <a:gd name="T38" fmla="*/ 572 w 670"/>
                <a:gd name="T39" fmla="*/ 92 h 95"/>
                <a:gd name="T40" fmla="*/ 567 w 670"/>
                <a:gd name="T41" fmla="*/ 92 h 95"/>
                <a:gd name="T42" fmla="*/ 444 w 670"/>
                <a:gd name="T43" fmla="*/ 85 h 95"/>
                <a:gd name="T44" fmla="*/ 160 w 670"/>
                <a:gd name="T45" fmla="*/ 31 h 95"/>
                <a:gd name="T46" fmla="*/ 6 w 670"/>
                <a:gd name="T47" fmla="*/ 0 h 95"/>
                <a:gd name="T48" fmla="*/ 0 w 670"/>
                <a:gd name="T49" fmla="*/ 2 h 95"/>
                <a:gd name="T50" fmla="*/ 159 w 670"/>
                <a:gd name="T51" fmla="*/ 34 h 95"/>
                <a:gd name="T52" fmla="*/ 443 w 670"/>
                <a:gd name="T53" fmla="*/ 8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70" h="95">
                  <a:moveTo>
                    <a:pt x="443" y="88"/>
                  </a:moveTo>
                  <a:cubicBezTo>
                    <a:pt x="485" y="92"/>
                    <a:pt x="526" y="95"/>
                    <a:pt x="565" y="95"/>
                  </a:cubicBezTo>
                  <a:cubicBezTo>
                    <a:pt x="566" y="95"/>
                    <a:pt x="567" y="95"/>
                    <a:pt x="567" y="95"/>
                  </a:cubicBezTo>
                  <a:cubicBezTo>
                    <a:pt x="569" y="95"/>
                    <a:pt x="571" y="95"/>
                    <a:pt x="573" y="95"/>
                  </a:cubicBezTo>
                  <a:cubicBezTo>
                    <a:pt x="574" y="95"/>
                    <a:pt x="574" y="95"/>
                    <a:pt x="575" y="95"/>
                  </a:cubicBezTo>
                  <a:cubicBezTo>
                    <a:pt x="578" y="95"/>
                    <a:pt x="580" y="95"/>
                    <a:pt x="583" y="95"/>
                  </a:cubicBezTo>
                  <a:cubicBezTo>
                    <a:pt x="583" y="95"/>
                    <a:pt x="584" y="95"/>
                    <a:pt x="584" y="95"/>
                  </a:cubicBezTo>
                  <a:cubicBezTo>
                    <a:pt x="587" y="95"/>
                    <a:pt x="590" y="95"/>
                    <a:pt x="593" y="94"/>
                  </a:cubicBezTo>
                  <a:cubicBezTo>
                    <a:pt x="593" y="94"/>
                    <a:pt x="594" y="94"/>
                    <a:pt x="595" y="94"/>
                  </a:cubicBezTo>
                  <a:cubicBezTo>
                    <a:pt x="613" y="94"/>
                    <a:pt x="632" y="93"/>
                    <a:pt x="650" y="91"/>
                  </a:cubicBezTo>
                  <a:cubicBezTo>
                    <a:pt x="657" y="90"/>
                    <a:pt x="663" y="89"/>
                    <a:pt x="670" y="88"/>
                  </a:cubicBezTo>
                  <a:cubicBezTo>
                    <a:pt x="652" y="89"/>
                    <a:pt x="635" y="90"/>
                    <a:pt x="617" y="90"/>
                  </a:cubicBezTo>
                  <a:cubicBezTo>
                    <a:pt x="615" y="90"/>
                    <a:pt x="614" y="91"/>
                    <a:pt x="612" y="91"/>
                  </a:cubicBezTo>
                  <a:cubicBezTo>
                    <a:pt x="609" y="91"/>
                    <a:pt x="605" y="91"/>
                    <a:pt x="602" y="91"/>
                  </a:cubicBezTo>
                  <a:cubicBezTo>
                    <a:pt x="602" y="91"/>
                    <a:pt x="601" y="91"/>
                    <a:pt x="601" y="91"/>
                  </a:cubicBezTo>
                  <a:cubicBezTo>
                    <a:pt x="598" y="91"/>
                    <a:pt x="595" y="91"/>
                    <a:pt x="592" y="91"/>
                  </a:cubicBezTo>
                  <a:cubicBezTo>
                    <a:pt x="591" y="91"/>
                    <a:pt x="591" y="91"/>
                    <a:pt x="591" y="91"/>
                  </a:cubicBezTo>
                  <a:cubicBezTo>
                    <a:pt x="588" y="92"/>
                    <a:pt x="585" y="92"/>
                    <a:pt x="582" y="92"/>
                  </a:cubicBezTo>
                  <a:cubicBezTo>
                    <a:pt x="581" y="92"/>
                    <a:pt x="581" y="92"/>
                    <a:pt x="580" y="92"/>
                  </a:cubicBezTo>
                  <a:cubicBezTo>
                    <a:pt x="577" y="92"/>
                    <a:pt x="575" y="92"/>
                    <a:pt x="572" y="92"/>
                  </a:cubicBezTo>
                  <a:cubicBezTo>
                    <a:pt x="571" y="92"/>
                    <a:pt x="569" y="92"/>
                    <a:pt x="567" y="92"/>
                  </a:cubicBezTo>
                  <a:cubicBezTo>
                    <a:pt x="527" y="92"/>
                    <a:pt x="486" y="89"/>
                    <a:pt x="444" y="85"/>
                  </a:cubicBezTo>
                  <a:cubicBezTo>
                    <a:pt x="350" y="75"/>
                    <a:pt x="256" y="55"/>
                    <a:pt x="160" y="31"/>
                  </a:cubicBezTo>
                  <a:cubicBezTo>
                    <a:pt x="106" y="18"/>
                    <a:pt x="56" y="8"/>
                    <a:pt x="6" y="0"/>
                  </a:cubicBezTo>
                  <a:cubicBezTo>
                    <a:pt x="4" y="1"/>
                    <a:pt x="2" y="1"/>
                    <a:pt x="0" y="2"/>
                  </a:cubicBezTo>
                  <a:cubicBezTo>
                    <a:pt x="51" y="10"/>
                    <a:pt x="104" y="20"/>
                    <a:pt x="159" y="34"/>
                  </a:cubicBezTo>
                  <a:cubicBezTo>
                    <a:pt x="255" y="58"/>
                    <a:pt x="349" y="78"/>
                    <a:pt x="443" y="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1" name="Freeform 285"/>
            <p:cNvSpPr>
              <a:spLocks/>
            </p:cNvSpPr>
            <p:nvPr userDrawn="1"/>
          </p:nvSpPr>
          <p:spPr bwMode="auto">
            <a:xfrm>
              <a:off x="-492125" y="5143500"/>
              <a:ext cx="3797300" cy="412750"/>
            </a:xfrm>
            <a:custGeom>
              <a:avLst/>
              <a:gdLst>
                <a:gd name="T0" fmla="*/ 162 w 1402"/>
                <a:gd name="T1" fmla="*/ 126 h 151"/>
                <a:gd name="T2" fmla="*/ 459 w 1402"/>
                <a:gd name="T3" fmla="*/ 83 h 151"/>
                <a:gd name="T4" fmla="*/ 692 w 1402"/>
                <a:gd name="T5" fmla="*/ 58 h 151"/>
                <a:gd name="T6" fmla="*/ 1107 w 1402"/>
                <a:gd name="T7" fmla="*/ 16 h 151"/>
                <a:gd name="T8" fmla="*/ 1265 w 1402"/>
                <a:gd name="T9" fmla="*/ 6 h 151"/>
                <a:gd name="T10" fmla="*/ 1272 w 1402"/>
                <a:gd name="T11" fmla="*/ 6 h 151"/>
                <a:gd name="T12" fmla="*/ 1279 w 1402"/>
                <a:gd name="T13" fmla="*/ 6 h 151"/>
                <a:gd name="T14" fmla="*/ 1287 w 1402"/>
                <a:gd name="T15" fmla="*/ 5 h 151"/>
                <a:gd name="T16" fmla="*/ 1293 w 1402"/>
                <a:gd name="T17" fmla="*/ 5 h 151"/>
                <a:gd name="T18" fmla="*/ 1302 w 1402"/>
                <a:gd name="T19" fmla="*/ 5 h 151"/>
                <a:gd name="T20" fmla="*/ 1307 w 1402"/>
                <a:gd name="T21" fmla="*/ 5 h 151"/>
                <a:gd name="T22" fmla="*/ 1318 w 1402"/>
                <a:gd name="T23" fmla="*/ 4 h 151"/>
                <a:gd name="T24" fmla="*/ 1321 w 1402"/>
                <a:gd name="T25" fmla="*/ 4 h 151"/>
                <a:gd name="T26" fmla="*/ 1333 w 1402"/>
                <a:gd name="T27" fmla="*/ 4 h 151"/>
                <a:gd name="T28" fmla="*/ 1334 w 1402"/>
                <a:gd name="T29" fmla="*/ 4 h 151"/>
                <a:gd name="T30" fmla="*/ 1378 w 1402"/>
                <a:gd name="T31" fmla="*/ 1 h 151"/>
                <a:gd name="T32" fmla="*/ 1402 w 1402"/>
                <a:gd name="T33" fmla="*/ 1 h 151"/>
                <a:gd name="T34" fmla="*/ 1370 w 1402"/>
                <a:gd name="T35" fmla="*/ 0 h 151"/>
                <a:gd name="T36" fmla="*/ 1370 w 1402"/>
                <a:gd name="T37" fmla="*/ 0 h 151"/>
                <a:gd name="T38" fmla="*/ 1364 w 1402"/>
                <a:gd name="T39" fmla="*/ 0 h 151"/>
                <a:gd name="T40" fmla="*/ 1307 w 1402"/>
                <a:gd name="T41" fmla="*/ 2 h 151"/>
                <a:gd name="T42" fmla="*/ 1297 w 1402"/>
                <a:gd name="T43" fmla="*/ 2 h 151"/>
                <a:gd name="T44" fmla="*/ 1294 w 1402"/>
                <a:gd name="T45" fmla="*/ 2 h 151"/>
                <a:gd name="T46" fmla="*/ 1285 w 1402"/>
                <a:gd name="T47" fmla="*/ 2 h 151"/>
                <a:gd name="T48" fmla="*/ 1280 w 1402"/>
                <a:gd name="T49" fmla="*/ 3 h 151"/>
                <a:gd name="T50" fmla="*/ 1272 w 1402"/>
                <a:gd name="T51" fmla="*/ 3 h 151"/>
                <a:gd name="T52" fmla="*/ 1266 w 1402"/>
                <a:gd name="T53" fmla="*/ 3 h 151"/>
                <a:gd name="T54" fmla="*/ 1259 w 1402"/>
                <a:gd name="T55" fmla="*/ 4 h 151"/>
                <a:gd name="T56" fmla="*/ 1107 w 1402"/>
                <a:gd name="T57" fmla="*/ 13 h 151"/>
                <a:gd name="T58" fmla="*/ 691 w 1402"/>
                <a:gd name="T59" fmla="*/ 55 h 151"/>
                <a:gd name="T60" fmla="*/ 459 w 1402"/>
                <a:gd name="T61" fmla="*/ 80 h 151"/>
                <a:gd name="T62" fmla="*/ 161 w 1402"/>
                <a:gd name="T63" fmla="*/ 123 h 151"/>
                <a:gd name="T64" fmla="*/ 58 w 1402"/>
                <a:gd name="T65" fmla="*/ 142 h 151"/>
                <a:gd name="T66" fmla="*/ 0 w 1402"/>
                <a:gd name="T67" fmla="*/ 151 h 151"/>
                <a:gd name="T68" fmla="*/ 18 w 1402"/>
                <a:gd name="T69" fmla="*/ 151 h 151"/>
                <a:gd name="T70" fmla="*/ 59 w 1402"/>
                <a:gd name="T71" fmla="*/ 144 h 151"/>
                <a:gd name="T72" fmla="*/ 162 w 1402"/>
                <a:gd name="T73" fmla="*/ 12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2" h="151">
                  <a:moveTo>
                    <a:pt x="162" y="126"/>
                  </a:moveTo>
                  <a:cubicBezTo>
                    <a:pt x="259" y="108"/>
                    <a:pt x="359" y="91"/>
                    <a:pt x="459" y="83"/>
                  </a:cubicBezTo>
                  <a:cubicBezTo>
                    <a:pt x="539" y="76"/>
                    <a:pt x="616" y="67"/>
                    <a:pt x="692" y="58"/>
                  </a:cubicBezTo>
                  <a:cubicBezTo>
                    <a:pt x="834" y="41"/>
                    <a:pt x="971" y="25"/>
                    <a:pt x="1107" y="16"/>
                  </a:cubicBezTo>
                  <a:cubicBezTo>
                    <a:pt x="1160" y="13"/>
                    <a:pt x="1213" y="9"/>
                    <a:pt x="1265" y="6"/>
                  </a:cubicBezTo>
                  <a:cubicBezTo>
                    <a:pt x="1268" y="6"/>
                    <a:pt x="1270" y="6"/>
                    <a:pt x="1272" y="6"/>
                  </a:cubicBezTo>
                  <a:cubicBezTo>
                    <a:pt x="1275" y="6"/>
                    <a:pt x="1277" y="6"/>
                    <a:pt x="1279" y="6"/>
                  </a:cubicBezTo>
                  <a:cubicBezTo>
                    <a:pt x="1282" y="6"/>
                    <a:pt x="1284" y="5"/>
                    <a:pt x="1287" y="5"/>
                  </a:cubicBezTo>
                  <a:cubicBezTo>
                    <a:pt x="1289" y="5"/>
                    <a:pt x="1291" y="5"/>
                    <a:pt x="1293" y="5"/>
                  </a:cubicBezTo>
                  <a:cubicBezTo>
                    <a:pt x="1296" y="5"/>
                    <a:pt x="1299" y="5"/>
                    <a:pt x="1302" y="5"/>
                  </a:cubicBezTo>
                  <a:cubicBezTo>
                    <a:pt x="1304" y="5"/>
                    <a:pt x="1305" y="5"/>
                    <a:pt x="1307" y="5"/>
                  </a:cubicBezTo>
                  <a:cubicBezTo>
                    <a:pt x="1310" y="4"/>
                    <a:pt x="1314" y="4"/>
                    <a:pt x="1318" y="4"/>
                  </a:cubicBezTo>
                  <a:cubicBezTo>
                    <a:pt x="1319" y="4"/>
                    <a:pt x="1320" y="4"/>
                    <a:pt x="1321" y="4"/>
                  </a:cubicBezTo>
                  <a:cubicBezTo>
                    <a:pt x="1325" y="4"/>
                    <a:pt x="1329" y="4"/>
                    <a:pt x="1333" y="4"/>
                  </a:cubicBezTo>
                  <a:cubicBezTo>
                    <a:pt x="1334" y="4"/>
                    <a:pt x="1334" y="4"/>
                    <a:pt x="1334" y="4"/>
                  </a:cubicBezTo>
                  <a:cubicBezTo>
                    <a:pt x="1348" y="3"/>
                    <a:pt x="1363" y="2"/>
                    <a:pt x="1378" y="1"/>
                  </a:cubicBezTo>
                  <a:cubicBezTo>
                    <a:pt x="1386" y="1"/>
                    <a:pt x="1394" y="1"/>
                    <a:pt x="1402" y="1"/>
                  </a:cubicBezTo>
                  <a:cubicBezTo>
                    <a:pt x="1392" y="0"/>
                    <a:pt x="1381" y="0"/>
                    <a:pt x="1370" y="0"/>
                  </a:cubicBezTo>
                  <a:cubicBezTo>
                    <a:pt x="1370" y="0"/>
                    <a:pt x="1370" y="0"/>
                    <a:pt x="1370" y="0"/>
                  </a:cubicBezTo>
                  <a:cubicBezTo>
                    <a:pt x="1368" y="0"/>
                    <a:pt x="1366" y="0"/>
                    <a:pt x="1364" y="0"/>
                  </a:cubicBezTo>
                  <a:cubicBezTo>
                    <a:pt x="1345" y="0"/>
                    <a:pt x="1326" y="1"/>
                    <a:pt x="1307" y="2"/>
                  </a:cubicBezTo>
                  <a:cubicBezTo>
                    <a:pt x="1304" y="2"/>
                    <a:pt x="1300" y="2"/>
                    <a:pt x="1297" y="2"/>
                  </a:cubicBezTo>
                  <a:cubicBezTo>
                    <a:pt x="1296" y="2"/>
                    <a:pt x="1295" y="2"/>
                    <a:pt x="1294" y="2"/>
                  </a:cubicBezTo>
                  <a:cubicBezTo>
                    <a:pt x="1291" y="2"/>
                    <a:pt x="1288" y="2"/>
                    <a:pt x="1285" y="2"/>
                  </a:cubicBezTo>
                  <a:cubicBezTo>
                    <a:pt x="1283" y="3"/>
                    <a:pt x="1281" y="3"/>
                    <a:pt x="1280" y="3"/>
                  </a:cubicBezTo>
                  <a:cubicBezTo>
                    <a:pt x="1277" y="3"/>
                    <a:pt x="1275" y="3"/>
                    <a:pt x="1272" y="3"/>
                  </a:cubicBezTo>
                  <a:cubicBezTo>
                    <a:pt x="1270" y="3"/>
                    <a:pt x="1268" y="3"/>
                    <a:pt x="1266" y="3"/>
                  </a:cubicBezTo>
                  <a:cubicBezTo>
                    <a:pt x="1264" y="3"/>
                    <a:pt x="1261" y="4"/>
                    <a:pt x="1259" y="4"/>
                  </a:cubicBezTo>
                  <a:cubicBezTo>
                    <a:pt x="1208" y="6"/>
                    <a:pt x="1157" y="10"/>
                    <a:pt x="1107" y="13"/>
                  </a:cubicBezTo>
                  <a:cubicBezTo>
                    <a:pt x="971" y="22"/>
                    <a:pt x="833" y="38"/>
                    <a:pt x="691" y="55"/>
                  </a:cubicBezTo>
                  <a:cubicBezTo>
                    <a:pt x="616" y="64"/>
                    <a:pt x="538" y="73"/>
                    <a:pt x="459" y="80"/>
                  </a:cubicBezTo>
                  <a:cubicBezTo>
                    <a:pt x="358" y="88"/>
                    <a:pt x="258" y="105"/>
                    <a:pt x="161" y="123"/>
                  </a:cubicBezTo>
                  <a:cubicBezTo>
                    <a:pt x="126" y="130"/>
                    <a:pt x="92" y="136"/>
                    <a:pt x="58" y="142"/>
                  </a:cubicBezTo>
                  <a:cubicBezTo>
                    <a:pt x="38" y="145"/>
                    <a:pt x="19" y="148"/>
                    <a:pt x="0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31" y="149"/>
                    <a:pt x="45" y="147"/>
                    <a:pt x="59" y="144"/>
                  </a:cubicBezTo>
                  <a:cubicBezTo>
                    <a:pt x="92" y="139"/>
                    <a:pt x="127" y="133"/>
                    <a:pt x="162" y="1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2" name="Freeform 286"/>
            <p:cNvSpPr>
              <a:spLocks/>
            </p:cNvSpPr>
            <p:nvPr userDrawn="1"/>
          </p:nvSpPr>
          <p:spPr bwMode="auto">
            <a:xfrm>
              <a:off x="3638550" y="5173663"/>
              <a:ext cx="33338" cy="7938"/>
            </a:xfrm>
            <a:custGeom>
              <a:avLst/>
              <a:gdLst>
                <a:gd name="T0" fmla="*/ 0 w 12"/>
                <a:gd name="T1" fmla="*/ 3 h 3"/>
                <a:gd name="T2" fmla="*/ 6 w 12"/>
                <a:gd name="T3" fmla="*/ 3 h 3"/>
                <a:gd name="T4" fmla="*/ 9 w 12"/>
                <a:gd name="T5" fmla="*/ 2 h 3"/>
                <a:gd name="T6" fmla="*/ 12 w 12"/>
                <a:gd name="T7" fmla="*/ 1 h 3"/>
                <a:gd name="T8" fmla="*/ 7 w 12"/>
                <a:gd name="T9" fmla="*/ 0 h 3"/>
                <a:gd name="T10" fmla="*/ 0 w 1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2" y="3"/>
                    <a:pt x="4" y="3"/>
                    <a:pt x="6" y="3"/>
                  </a:cubicBezTo>
                  <a:cubicBezTo>
                    <a:pt x="7" y="3"/>
                    <a:pt x="8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1" y="1"/>
                    <a:pt x="9" y="1"/>
                    <a:pt x="7" y="0"/>
                  </a:cubicBezTo>
                  <a:cubicBezTo>
                    <a:pt x="5" y="1"/>
                    <a:pt x="2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3" name="Freeform 287"/>
            <p:cNvSpPr>
              <a:spLocks/>
            </p:cNvSpPr>
            <p:nvPr userDrawn="1"/>
          </p:nvSpPr>
          <p:spPr bwMode="auto">
            <a:xfrm>
              <a:off x="5826125" y="5332413"/>
              <a:ext cx="26988" cy="11113"/>
            </a:xfrm>
            <a:custGeom>
              <a:avLst/>
              <a:gdLst>
                <a:gd name="T0" fmla="*/ 4 w 10"/>
                <a:gd name="T1" fmla="*/ 4 h 4"/>
                <a:gd name="T2" fmla="*/ 10 w 10"/>
                <a:gd name="T3" fmla="*/ 2 h 4"/>
                <a:gd name="T4" fmla="*/ 7 w 10"/>
                <a:gd name="T5" fmla="*/ 0 h 4"/>
                <a:gd name="T6" fmla="*/ 0 w 10"/>
                <a:gd name="T7" fmla="*/ 2 h 4"/>
                <a:gd name="T8" fmla="*/ 4 w 10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4" y="4"/>
                  </a:moveTo>
                  <a:cubicBezTo>
                    <a:pt x="6" y="3"/>
                    <a:pt x="8" y="2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1" y="3"/>
                    <a:pt x="2" y="3"/>
                    <a:pt x="4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4" name="Freeform 288"/>
            <p:cNvSpPr>
              <a:spLocks/>
            </p:cNvSpPr>
            <p:nvPr userDrawn="1"/>
          </p:nvSpPr>
          <p:spPr bwMode="auto">
            <a:xfrm>
              <a:off x="5657850" y="5386388"/>
              <a:ext cx="30163" cy="6350"/>
            </a:xfrm>
            <a:custGeom>
              <a:avLst/>
              <a:gdLst>
                <a:gd name="T0" fmla="*/ 8 w 11"/>
                <a:gd name="T1" fmla="*/ 2 h 2"/>
                <a:gd name="T2" fmla="*/ 11 w 11"/>
                <a:gd name="T3" fmla="*/ 1 h 2"/>
                <a:gd name="T4" fmla="*/ 4 w 11"/>
                <a:gd name="T5" fmla="*/ 0 h 2"/>
                <a:gd name="T6" fmla="*/ 0 w 11"/>
                <a:gd name="T7" fmla="*/ 1 h 2"/>
                <a:gd name="T8" fmla="*/ 8 w 1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8" y="2"/>
                  </a:moveTo>
                  <a:cubicBezTo>
                    <a:pt x="9" y="2"/>
                    <a:pt x="10" y="2"/>
                    <a:pt x="11" y="1"/>
                  </a:cubicBezTo>
                  <a:cubicBezTo>
                    <a:pt x="8" y="1"/>
                    <a:pt x="6" y="1"/>
                    <a:pt x="4" y="0"/>
                  </a:cubicBezTo>
                  <a:cubicBezTo>
                    <a:pt x="3" y="0"/>
                    <a:pt x="2" y="1"/>
                    <a:pt x="0" y="1"/>
                  </a:cubicBezTo>
                  <a:cubicBezTo>
                    <a:pt x="3" y="1"/>
                    <a:pt x="5" y="2"/>
                    <a:pt x="8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5" name="Freeform 289"/>
            <p:cNvSpPr>
              <a:spLocks/>
            </p:cNvSpPr>
            <p:nvPr userDrawn="1"/>
          </p:nvSpPr>
          <p:spPr bwMode="auto">
            <a:xfrm>
              <a:off x="3438525" y="5157788"/>
              <a:ext cx="14288" cy="3175"/>
            </a:xfrm>
            <a:custGeom>
              <a:avLst/>
              <a:gdLst>
                <a:gd name="T0" fmla="*/ 1 w 5"/>
                <a:gd name="T1" fmla="*/ 1 h 1"/>
                <a:gd name="T2" fmla="*/ 5 w 5"/>
                <a:gd name="T3" fmla="*/ 0 h 1"/>
                <a:gd name="T4" fmla="*/ 0 w 5"/>
                <a:gd name="T5" fmla="*/ 1 h 1"/>
                <a:gd name="T6" fmla="*/ 1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1"/>
                  </a:moveTo>
                  <a:cubicBezTo>
                    <a:pt x="2" y="1"/>
                    <a:pt x="4" y="1"/>
                    <a:pt x="5" y="0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6" name="Freeform 290"/>
            <p:cNvSpPr>
              <a:spLocks/>
            </p:cNvSpPr>
            <p:nvPr userDrawn="1"/>
          </p:nvSpPr>
          <p:spPr bwMode="auto">
            <a:xfrm>
              <a:off x="3675062" y="5180013"/>
              <a:ext cx="31750" cy="7938"/>
            </a:xfrm>
            <a:custGeom>
              <a:avLst/>
              <a:gdLst>
                <a:gd name="T0" fmla="*/ 0 w 12"/>
                <a:gd name="T1" fmla="*/ 2 h 3"/>
                <a:gd name="T2" fmla="*/ 6 w 12"/>
                <a:gd name="T3" fmla="*/ 3 h 3"/>
                <a:gd name="T4" fmla="*/ 12 w 12"/>
                <a:gd name="T5" fmla="*/ 1 h 3"/>
                <a:gd name="T6" fmla="*/ 6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4" y="3"/>
                    <a:pt x="6" y="3"/>
                  </a:cubicBezTo>
                  <a:cubicBezTo>
                    <a:pt x="8" y="2"/>
                    <a:pt x="10" y="2"/>
                    <a:pt x="12" y="1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7" name="Freeform 291"/>
            <p:cNvSpPr>
              <a:spLocks/>
            </p:cNvSpPr>
            <p:nvPr userDrawn="1"/>
          </p:nvSpPr>
          <p:spPr bwMode="auto">
            <a:xfrm>
              <a:off x="3606800" y="5170488"/>
              <a:ext cx="31750" cy="9525"/>
            </a:xfrm>
            <a:custGeom>
              <a:avLst/>
              <a:gdLst>
                <a:gd name="T0" fmla="*/ 0 w 12"/>
                <a:gd name="T1" fmla="*/ 2 h 3"/>
                <a:gd name="T2" fmla="*/ 5 w 12"/>
                <a:gd name="T3" fmla="*/ 3 h 3"/>
                <a:gd name="T4" fmla="*/ 7 w 12"/>
                <a:gd name="T5" fmla="*/ 2 h 3"/>
                <a:gd name="T6" fmla="*/ 12 w 12"/>
                <a:gd name="T7" fmla="*/ 0 h 3"/>
                <a:gd name="T8" fmla="*/ 7 w 12"/>
                <a:gd name="T9" fmla="*/ 0 h 3"/>
                <a:gd name="T10" fmla="*/ 0 w 12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4" y="3"/>
                    <a:pt x="5" y="3"/>
                  </a:cubicBezTo>
                  <a:cubicBezTo>
                    <a:pt x="6" y="3"/>
                    <a:pt x="7" y="2"/>
                    <a:pt x="7" y="2"/>
                  </a:cubicBezTo>
                  <a:cubicBezTo>
                    <a:pt x="9" y="2"/>
                    <a:pt x="10" y="1"/>
                    <a:pt x="12" y="0"/>
                  </a:cubicBezTo>
                  <a:cubicBezTo>
                    <a:pt x="10" y="0"/>
                    <a:pt x="9" y="0"/>
                    <a:pt x="7" y="0"/>
                  </a:cubicBezTo>
                  <a:cubicBezTo>
                    <a:pt x="5" y="1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8" name="Freeform 292"/>
            <p:cNvSpPr>
              <a:spLocks/>
            </p:cNvSpPr>
            <p:nvPr userDrawn="1"/>
          </p:nvSpPr>
          <p:spPr bwMode="auto">
            <a:xfrm>
              <a:off x="3538537" y="5162550"/>
              <a:ext cx="33338" cy="7938"/>
            </a:xfrm>
            <a:custGeom>
              <a:avLst/>
              <a:gdLst>
                <a:gd name="T0" fmla="*/ 0 w 12"/>
                <a:gd name="T1" fmla="*/ 2 h 3"/>
                <a:gd name="T2" fmla="*/ 5 w 12"/>
                <a:gd name="T3" fmla="*/ 3 h 3"/>
                <a:gd name="T4" fmla="*/ 12 w 12"/>
                <a:gd name="T5" fmla="*/ 0 h 3"/>
                <a:gd name="T6" fmla="*/ 9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3" y="2"/>
                    <a:pt x="5" y="3"/>
                  </a:cubicBezTo>
                  <a:cubicBezTo>
                    <a:pt x="7" y="2"/>
                    <a:pt x="10" y="1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6" y="1"/>
                    <a:pt x="3" y="2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9" name="Freeform 293"/>
            <p:cNvSpPr>
              <a:spLocks/>
            </p:cNvSpPr>
            <p:nvPr userDrawn="1"/>
          </p:nvSpPr>
          <p:spPr bwMode="auto">
            <a:xfrm>
              <a:off x="5688013" y="5378450"/>
              <a:ext cx="26988" cy="7938"/>
            </a:xfrm>
            <a:custGeom>
              <a:avLst/>
              <a:gdLst>
                <a:gd name="T0" fmla="*/ 4 w 10"/>
                <a:gd name="T1" fmla="*/ 0 h 3"/>
                <a:gd name="T2" fmla="*/ 0 w 10"/>
                <a:gd name="T3" fmla="*/ 1 h 3"/>
                <a:gd name="T4" fmla="*/ 6 w 10"/>
                <a:gd name="T5" fmla="*/ 3 h 3"/>
                <a:gd name="T6" fmla="*/ 10 w 10"/>
                <a:gd name="T7" fmla="*/ 2 h 3"/>
                <a:gd name="T8" fmla="*/ 4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8" y="2"/>
                    <a:pt x="9" y="2"/>
                    <a:pt x="10" y="2"/>
                  </a:cubicBezTo>
                  <a:cubicBezTo>
                    <a:pt x="8" y="1"/>
                    <a:pt x="6" y="1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0" name="Freeform 294"/>
            <p:cNvSpPr>
              <a:spLocks/>
            </p:cNvSpPr>
            <p:nvPr userDrawn="1"/>
          </p:nvSpPr>
          <p:spPr bwMode="auto">
            <a:xfrm>
              <a:off x="5768975" y="5351463"/>
              <a:ext cx="26988" cy="11113"/>
            </a:xfrm>
            <a:custGeom>
              <a:avLst/>
              <a:gdLst>
                <a:gd name="T0" fmla="*/ 6 w 10"/>
                <a:gd name="T1" fmla="*/ 0 h 4"/>
                <a:gd name="T2" fmla="*/ 0 w 10"/>
                <a:gd name="T3" fmla="*/ 2 h 4"/>
                <a:gd name="T4" fmla="*/ 5 w 10"/>
                <a:gd name="T5" fmla="*/ 4 h 4"/>
                <a:gd name="T6" fmla="*/ 10 w 10"/>
                <a:gd name="T7" fmla="*/ 2 h 4"/>
                <a:gd name="T8" fmla="*/ 6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6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1" y="3"/>
                    <a:pt x="3" y="3"/>
                    <a:pt x="5" y="4"/>
                  </a:cubicBezTo>
                  <a:cubicBezTo>
                    <a:pt x="6" y="3"/>
                    <a:pt x="8" y="3"/>
                    <a:pt x="10" y="2"/>
                  </a:cubicBezTo>
                  <a:cubicBezTo>
                    <a:pt x="9" y="1"/>
                    <a:pt x="7" y="1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1" name="Freeform 295"/>
            <p:cNvSpPr>
              <a:spLocks/>
            </p:cNvSpPr>
            <p:nvPr userDrawn="1"/>
          </p:nvSpPr>
          <p:spPr bwMode="auto">
            <a:xfrm>
              <a:off x="5741988" y="5362575"/>
              <a:ext cx="26988" cy="7938"/>
            </a:xfrm>
            <a:custGeom>
              <a:avLst/>
              <a:gdLst>
                <a:gd name="T0" fmla="*/ 5 w 10"/>
                <a:gd name="T1" fmla="*/ 0 h 3"/>
                <a:gd name="T2" fmla="*/ 0 w 10"/>
                <a:gd name="T3" fmla="*/ 1 h 3"/>
                <a:gd name="T4" fmla="*/ 5 w 10"/>
                <a:gd name="T5" fmla="*/ 3 h 3"/>
                <a:gd name="T6" fmla="*/ 10 w 10"/>
                <a:gd name="T7" fmla="*/ 1 h 3"/>
                <a:gd name="T8" fmla="*/ 5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1" y="2"/>
                    <a:pt x="3" y="2"/>
                    <a:pt x="5" y="3"/>
                  </a:cubicBezTo>
                  <a:cubicBezTo>
                    <a:pt x="6" y="2"/>
                    <a:pt x="8" y="2"/>
                    <a:pt x="10" y="1"/>
                  </a:cubicBezTo>
                  <a:cubicBezTo>
                    <a:pt x="8" y="1"/>
                    <a:pt x="7" y="0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2" name="Freeform 296"/>
            <p:cNvSpPr>
              <a:spLocks/>
            </p:cNvSpPr>
            <p:nvPr userDrawn="1"/>
          </p:nvSpPr>
          <p:spPr bwMode="auto">
            <a:xfrm>
              <a:off x="5715000" y="5370513"/>
              <a:ext cx="26988" cy="7938"/>
            </a:xfrm>
            <a:custGeom>
              <a:avLst/>
              <a:gdLst>
                <a:gd name="T0" fmla="*/ 4 w 10"/>
                <a:gd name="T1" fmla="*/ 0 h 3"/>
                <a:gd name="T2" fmla="*/ 0 w 10"/>
                <a:gd name="T3" fmla="*/ 2 h 3"/>
                <a:gd name="T4" fmla="*/ 5 w 10"/>
                <a:gd name="T5" fmla="*/ 3 h 3"/>
                <a:gd name="T6" fmla="*/ 10 w 10"/>
                <a:gd name="T7" fmla="*/ 2 h 3"/>
                <a:gd name="T8" fmla="*/ 4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4" y="0"/>
                  </a:moveTo>
                  <a:cubicBezTo>
                    <a:pt x="3" y="1"/>
                    <a:pt x="1" y="1"/>
                    <a:pt x="0" y="2"/>
                  </a:cubicBezTo>
                  <a:cubicBezTo>
                    <a:pt x="2" y="2"/>
                    <a:pt x="3" y="2"/>
                    <a:pt x="5" y="3"/>
                  </a:cubicBezTo>
                  <a:cubicBezTo>
                    <a:pt x="7" y="3"/>
                    <a:pt x="8" y="2"/>
                    <a:pt x="10" y="2"/>
                  </a:cubicBezTo>
                  <a:cubicBezTo>
                    <a:pt x="8" y="1"/>
                    <a:pt x="6" y="1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3" name="Freeform 297"/>
            <p:cNvSpPr>
              <a:spLocks/>
            </p:cNvSpPr>
            <p:nvPr userDrawn="1"/>
          </p:nvSpPr>
          <p:spPr bwMode="auto">
            <a:xfrm>
              <a:off x="5603875" y="5400675"/>
              <a:ext cx="12700" cy="3175"/>
            </a:xfrm>
            <a:custGeom>
              <a:avLst/>
              <a:gdLst>
                <a:gd name="T0" fmla="*/ 1 w 5"/>
                <a:gd name="T1" fmla="*/ 0 h 1"/>
                <a:gd name="T2" fmla="*/ 0 w 5"/>
                <a:gd name="T3" fmla="*/ 1 h 1"/>
                <a:gd name="T4" fmla="*/ 5 w 5"/>
                <a:gd name="T5" fmla="*/ 1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2" y="1"/>
                    <a:pt x="4" y="1"/>
                    <a:pt x="5" y="1"/>
                  </a:cubicBezTo>
                  <a:cubicBezTo>
                    <a:pt x="4" y="1"/>
                    <a:pt x="3" y="1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4" name="Freeform 298"/>
            <p:cNvSpPr>
              <a:spLocks/>
            </p:cNvSpPr>
            <p:nvPr userDrawn="1"/>
          </p:nvSpPr>
          <p:spPr bwMode="auto">
            <a:xfrm>
              <a:off x="3611562" y="5154613"/>
              <a:ext cx="33338" cy="7938"/>
            </a:xfrm>
            <a:custGeom>
              <a:avLst/>
              <a:gdLst>
                <a:gd name="T0" fmla="*/ 0 w 12"/>
                <a:gd name="T1" fmla="*/ 2 h 3"/>
                <a:gd name="T2" fmla="*/ 5 w 12"/>
                <a:gd name="T3" fmla="*/ 3 h 3"/>
                <a:gd name="T4" fmla="*/ 12 w 12"/>
                <a:gd name="T5" fmla="*/ 0 h 3"/>
                <a:gd name="T6" fmla="*/ 9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3"/>
                    <a:pt x="3" y="3"/>
                    <a:pt x="5" y="3"/>
                  </a:cubicBezTo>
                  <a:cubicBezTo>
                    <a:pt x="7" y="2"/>
                    <a:pt x="10" y="1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6" y="1"/>
                    <a:pt x="3" y="2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5" name="Freeform 299"/>
            <p:cNvSpPr>
              <a:spLocks/>
            </p:cNvSpPr>
            <p:nvPr userDrawn="1"/>
          </p:nvSpPr>
          <p:spPr bwMode="auto">
            <a:xfrm>
              <a:off x="5853113" y="5345113"/>
              <a:ext cx="26988" cy="11113"/>
            </a:xfrm>
            <a:custGeom>
              <a:avLst/>
              <a:gdLst>
                <a:gd name="T0" fmla="*/ 4 w 10"/>
                <a:gd name="T1" fmla="*/ 4 h 4"/>
                <a:gd name="T2" fmla="*/ 10 w 10"/>
                <a:gd name="T3" fmla="*/ 2 h 4"/>
                <a:gd name="T4" fmla="*/ 7 w 10"/>
                <a:gd name="T5" fmla="*/ 0 h 4"/>
                <a:gd name="T6" fmla="*/ 0 w 10"/>
                <a:gd name="T7" fmla="*/ 2 h 4"/>
                <a:gd name="T8" fmla="*/ 4 w 10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4" y="4"/>
                  </a:moveTo>
                  <a:cubicBezTo>
                    <a:pt x="6" y="4"/>
                    <a:pt x="8" y="3"/>
                    <a:pt x="10" y="2"/>
                  </a:cubicBezTo>
                  <a:cubicBezTo>
                    <a:pt x="9" y="2"/>
                    <a:pt x="8" y="1"/>
                    <a:pt x="7" y="0"/>
                  </a:cubicBezTo>
                  <a:cubicBezTo>
                    <a:pt x="4" y="1"/>
                    <a:pt x="2" y="2"/>
                    <a:pt x="0" y="2"/>
                  </a:cubicBezTo>
                  <a:cubicBezTo>
                    <a:pt x="1" y="3"/>
                    <a:pt x="3" y="4"/>
                    <a:pt x="4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6" name="Freeform 300"/>
            <p:cNvSpPr>
              <a:spLocks/>
            </p:cNvSpPr>
            <p:nvPr userDrawn="1"/>
          </p:nvSpPr>
          <p:spPr bwMode="auto">
            <a:xfrm>
              <a:off x="3544887" y="5149850"/>
              <a:ext cx="31750" cy="7938"/>
            </a:xfrm>
            <a:custGeom>
              <a:avLst/>
              <a:gdLst>
                <a:gd name="T0" fmla="*/ 0 w 12"/>
                <a:gd name="T1" fmla="*/ 3 h 3"/>
                <a:gd name="T2" fmla="*/ 2 w 12"/>
                <a:gd name="T3" fmla="*/ 3 h 3"/>
                <a:gd name="T4" fmla="*/ 12 w 12"/>
                <a:gd name="T5" fmla="*/ 0 h 3"/>
                <a:gd name="T6" fmla="*/ 11 w 12"/>
                <a:gd name="T7" fmla="*/ 0 h 3"/>
                <a:gd name="T8" fmla="*/ 0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6" y="2"/>
                    <a:pt x="9" y="1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7" y="1"/>
                    <a:pt x="4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7" name="Freeform 301"/>
            <p:cNvSpPr>
              <a:spLocks/>
            </p:cNvSpPr>
            <p:nvPr userDrawn="1"/>
          </p:nvSpPr>
          <p:spPr bwMode="auto">
            <a:xfrm>
              <a:off x="5715000" y="5386388"/>
              <a:ext cx="26988" cy="6350"/>
            </a:xfrm>
            <a:custGeom>
              <a:avLst/>
              <a:gdLst>
                <a:gd name="T0" fmla="*/ 3 w 10"/>
                <a:gd name="T1" fmla="*/ 0 h 2"/>
                <a:gd name="T2" fmla="*/ 0 w 10"/>
                <a:gd name="T3" fmla="*/ 0 h 2"/>
                <a:gd name="T4" fmla="*/ 7 w 10"/>
                <a:gd name="T5" fmla="*/ 2 h 2"/>
                <a:gd name="T6" fmla="*/ 10 w 10"/>
                <a:gd name="T7" fmla="*/ 1 h 2"/>
                <a:gd name="T8" fmla="*/ 3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1"/>
                    <a:pt x="5" y="1"/>
                    <a:pt x="7" y="2"/>
                  </a:cubicBezTo>
                  <a:cubicBezTo>
                    <a:pt x="8" y="2"/>
                    <a:pt x="9" y="2"/>
                    <a:pt x="10" y="1"/>
                  </a:cubicBezTo>
                  <a:cubicBezTo>
                    <a:pt x="8" y="1"/>
                    <a:pt x="6" y="0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8" name="Freeform 302"/>
            <p:cNvSpPr>
              <a:spLocks/>
            </p:cNvSpPr>
            <p:nvPr userDrawn="1"/>
          </p:nvSpPr>
          <p:spPr bwMode="auto">
            <a:xfrm>
              <a:off x="3579812" y="5151438"/>
              <a:ext cx="31750" cy="9525"/>
            </a:xfrm>
            <a:custGeom>
              <a:avLst/>
              <a:gdLst>
                <a:gd name="T0" fmla="*/ 0 w 12"/>
                <a:gd name="T1" fmla="*/ 3 h 3"/>
                <a:gd name="T2" fmla="*/ 3 w 12"/>
                <a:gd name="T3" fmla="*/ 3 h 3"/>
                <a:gd name="T4" fmla="*/ 12 w 12"/>
                <a:gd name="T5" fmla="*/ 0 h 3"/>
                <a:gd name="T6" fmla="*/ 9 w 12"/>
                <a:gd name="T7" fmla="*/ 0 h 3"/>
                <a:gd name="T8" fmla="*/ 0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1" y="3"/>
                    <a:pt x="2" y="3"/>
                    <a:pt x="3" y="3"/>
                  </a:cubicBezTo>
                  <a:cubicBezTo>
                    <a:pt x="6" y="2"/>
                    <a:pt x="9" y="1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6" y="1"/>
                    <a:pt x="3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9" name="Freeform 303"/>
            <p:cNvSpPr>
              <a:spLocks/>
            </p:cNvSpPr>
            <p:nvPr userDrawn="1"/>
          </p:nvSpPr>
          <p:spPr bwMode="auto">
            <a:xfrm>
              <a:off x="3508375" y="5151438"/>
              <a:ext cx="22225" cy="3175"/>
            </a:xfrm>
            <a:custGeom>
              <a:avLst/>
              <a:gdLst>
                <a:gd name="T0" fmla="*/ 1 w 8"/>
                <a:gd name="T1" fmla="*/ 1 h 1"/>
                <a:gd name="T2" fmla="*/ 8 w 8"/>
                <a:gd name="T3" fmla="*/ 0 h 1"/>
                <a:gd name="T4" fmla="*/ 0 w 8"/>
                <a:gd name="T5" fmla="*/ 1 h 1"/>
                <a:gd name="T6" fmla="*/ 1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1" y="1"/>
                  </a:moveTo>
                  <a:cubicBezTo>
                    <a:pt x="4" y="1"/>
                    <a:pt x="6" y="0"/>
                    <a:pt x="8" y="0"/>
                  </a:cubicBezTo>
                  <a:cubicBezTo>
                    <a:pt x="5" y="0"/>
                    <a:pt x="3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0" name="Freeform 304"/>
            <p:cNvSpPr>
              <a:spLocks/>
            </p:cNvSpPr>
            <p:nvPr userDrawn="1"/>
          </p:nvSpPr>
          <p:spPr bwMode="auto">
            <a:xfrm>
              <a:off x="5822950" y="5354638"/>
              <a:ext cx="30163" cy="11113"/>
            </a:xfrm>
            <a:custGeom>
              <a:avLst/>
              <a:gdLst>
                <a:gd name="T0" fmla="*/ 7 w 11"/>
                <a:gd name="T1" fmla="*/ 0 h 4"/>
                <a:gd name="T2" fmla="*/ 0 w 11"/>
                <a:gd name="T3" fmla="*/ 2 h 4"/>
                <a:gd name="T4" fmla="*/ 5 w 11"/>
                <a:gd name="T5" fmla="*/ 4 h 4"/>
                <a:gd name="T6" fmla="*/ 11 w 11"/>
                <a:gd name="T7" fmla="*/ 2 h 4"/>
                <a:gd name="T8" fmla="*/ 7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7" y="0"/>
                  </a:moveTo>
                  <a:cubicBezTo>
                    <a:pt x="5" y="1"/>
                    <a:pt x="2" y="2"/>
                    <a:pt x="0" y="2"/>
                  </a:cubicBezTo>
                  <a:cubicBezTo>
                    <a:pt x="2" y="3"/>
                    <a:pt x="3" y="3"/>
                    <a:pt x="5" y="4"/>
                  </a:cubicBezTo>
                  <a:cubicBezTo>
                    <a:pt x="7" y="4"/>
                    <a:pt x="9" y="3"/>
                    <a:pt x="11" y="2"/>
                  </a:cubicBezTo>
                  <a:cubicBezTo>
                    <a:pt x="9" y="2"/>
                    <a:pt x="8" y="1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1" name="Freeform 305"/>
            <p:cNvSpPr>
              <a:spLocks/>
            </p:cNvSpPr>
            <p:nvPr userDrawn="1"/>
          </p:nvSpPr>
          <p:spPr bwMode="auto">
            <a:xfrm>
              <a:off x="3648075" y="5157788"/>
              <a:ext cx="31750" cy="7938"/>
            </a:xfrm>
            <a:custGeom>
              <a:avLst/>
              <a:gdLst>
                <a:gd name="T0" fmla="*/ 0 w 12"/>
                <a:gd name="T1" fmla="*/ 2 h 3"/>
                <a:gd name="T2" fmla="*/ 5 w 12"/>
                <a:gd name="T3" fmla="*/ 3 h 3"/>
                <a:gd name="T4" fmla="*/ 12 w 12"/>
                <a:gd name="T5" fmla="*/ 0 h 3"/>
                <a:gd name="T6" fmla="*/ 8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1" y="3"/>
                    <a:pt x="3" y="3"/>
                    <a:pt x="5" y="3"/>
                  </a:cubicBezTo>
                  <a:cubicBezTo>
                    <a:pt x="7" y="2"/>
                    <a:pt x="10" y="1"/>
                    <a:pt x="12" y="0"/>
                  </a:cubicBezTo>
                  <a:cubicBezTo>
                    <a:pt x="11" y="0"/>
                    <a:pt x="9" y="0"/>
                    <a:pt x="8" y="0"/>
                  </a:cubicBezTo>
                  <a:cubicBezTo>
                    <a:pt x="5" y="1"/>
                    <a:pt x="2" y="2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2" name="Freeform 306"/>
            <p:cNvSpPr>
              <a:spLocks/>
            </p:cNvSpPr>
            <p:nvPr userDrawn="1"/>
          </p:nvSpPr>
          <p:spPr bwMode="auto">
            <a:xfrm>
              <a:off x="5768975" y="5370513"/>
              <a:ext cx="26988" cy="7938"/>
            </a:xfrm>
            <a:custGeom>
              <a:avLst/>
              <a:gdLst>
                <a:gd name="T0" fmla="*/ 5 w 10"/>
                <a:gd name="T1" fmla="*/ 0 h 3"/>
                <a:gd name="T2" fmla="*/ 0 w 10"/>
                <a:gd name="T3" fmla="*/ 2 h 3"/>
                <a:gd name="T4" fmla="*/ 5 w 10"/>
                <a:gd name="T5" fmla="*/ 3 h 3"/>
                <a:gd name="T6" fmla="*/ 10 w 10"/>
                <a:gd name="T7" fmla="*/ 2 h 3"/>
                <a:gd name="T8" fmla="*/ 5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5" y="0"/>
                  </a:moveTo>
                  <a:cubicBezTo>
                    <a:pt x="3" y="1"/>
                    <a:pt x="1" y="1"/>
                    <a:pt x="0" y="2"/>
                  </a:cubicBezTo>
                  <a:cubicBezTo>
                    <a:pt x="2" y="2"/>
                    <a:pt x="3" y="3"/>
                    <a:pt x="5" y="3"/>
                  </a:cubicBezTo>
                  <a:cubicBezTo>
                    <a:pt x="7" y="3"/>
                    <a:pt x="8" y="3"/>
                    <a:pt x="10" y="2"/>
                  </a:cubicBezTo>
                  <a:cubicBezTo>
                    <a:pt x="8" y="2"/>
                    <a:pt x="7" y="1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3" name="Freeform 307"/>
            <p:cNvSpPr>
              <a:spLocks/>
            </p:cNvSpPr>
            <p:nvPr userDrawn="1"/>
          </p:nvSpPr>
          <p:spPr bwMode="auto">
            <a:xfrm>
              <a:off x="5684838" y="5392738"/>
              <a:ext cx="30163" cy="4763"/>
            </a:xfrm>
            <a:custGeom>
              <a:avLst/>
              <a:gdLst>
                <a:gd name="T0" fmla="*/ 9 w 11"/>
                <a:gd name="T1" fmla="*/ 2 h 2"/>
                <a:gd name="T2" fmla="*/ 11 w 11"/>
                <a:gd name="T3" fmla="*/ 1 h 2"/>
                <a:gd name="T4" fmla="*/ 3 w 11"/>
                <a:gd name="T5" fmla="*/ 0 h 2"/>
                <a:gd name="T6" fmla="*/ 0 w 11"/>
                <a:gd name="T7" fmla="*/ 1 h 2"/>
                <a:gd name="T8" fmla="*/ 9 w 1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9" y="2"/>
                  </a:moveTo>
                  <a:cubicBezTo>
                    <a:pt x="10" y="2"/>
                    <a:pt x="10" y="2"/>
                    <a:pt x="11" y="1"/>
                  </a:cubicBezTo>
                  <a:cubicBezTo>
                    <a:pt x="8" y="1"/>
                    <a:pt x="6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3" y="1"/>
                    <a:pt x="6" y="1"/>
                    <a:pt x="9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4" name="Freeform 308"/>
            <p:cNvSpPr>
              <a:spLocks/>
            </p:cNvSpPr>
            <p:nvPr userDrawn="1"/>
          </p:nvSpPr>
          <p:spPr bwMode="auto">
            <a:xfrm>
              <a:off x="-222250" y="5143500"/>
              <a:ext cx="3602038" cy="412750"/>
            </a:xfrm>
            <a:custGeom>
              <a:avLst/>
              <a:gdLst>
                <a:gd name="T0" fmla="*/ 360 w 1329"/>
                <a:gd name="T1" fmla="*/ 102 h 151"/>
                <a:gd name="T2" fmla="*/ 596 w 1329"/>
                <a:gd name="T3" fmla="*/ 77 h 151"/>
                <a:gd name="T4" fmla="*/ 1017 w 1329"/>
                <a:gd name="T5" fmla="*/ 26 h 151"/>
                <a:gd name="T6" fmla="*/ 1176 w 1329"/>
                <a:gd name="T7" fmla="*/ 11 h 151"/>
                <a:gd name="T8" fmla="*/ 1182 w 1329"/>
                <a:gd name="T9" fmla="*/ 11 h 151"/>
                <a:gd name="T10" fmla="*/ 1190 w 1329"/>
                <a:gd name="T11" fmla="*/ 10 h 151"/>
                <a:gd name="T12" fmla="*/ 1197 w 1329"/>
                <a:gd name="T13" fmla="*/ 9 h 151"/>
                <a:gd name="T14" fmla="*/ 1204 w 1329"/>
                <a:gd name="T15" fmla="*/ 9 h 151"/>
                <a:gd name="T16" fmla="*/ 1212 w 1329"/>
                <a:gd name="T17" fmla="*/ 8 h 151"/>
                <a:gd name="T18" fmla="*/ 1219 w 1329"/>
                <a:gd name="T19" fmla="*/ 8 h 151"/>
                <a:gd name="T20" fmla="*/ 1227 w 1329"/>
                <a:gd name="T21" fmla="*/ 7 h 151"/>
                <a:gd name="T22" fmla="*/ 1233 w 1329"/>
                <a:gd name="T23" fmla="*/ 7 h 151"/>
                <a:gd name="T24" fmla="*/ 1243 w 1329"/>
                <a:gd name="T25" fmla="*/ 6 h 151"/>
                <a:gd name="T26" fmla="*/ 1247 w 1329"/>
                <a:gd name="T27" fmla="*/ 6 h 151"/>
                <a:gd name="T28" fmla="*/ 1258 w 1329"/>
                <a:gd name="T29" fmla="*/ 5 h 151"/>
                <a:gd name="T30" fmla="*/ 1261 w 1329"/>
                <a:gd name="T31" fmla="*/ 5 h 151"/>
                <a:gd name="T32" fmla="*/ 1292 w 1329"/>
                <a:gd name="T33" fmla="*/ 2 h 151"/>
                <a:gd name="T34" fmla="*/ 1329 w 1329"/>
                <a:gd name="T35" fmla="*/ 0 h 151"/>
                <a:gd name="T36" fmla="*/ 1302 w 1329"/>
                <a:gd name="T37" fmla="*/ 1 h 151"/>
                <a:gd name="T38" fmla="*/ 1278 w 1329"/>
                <a:gd name="T39" fmla="*/ 1 h 151"/>
                <a:gd name="T40" fmla="*/ 1234 w 1329"/>
                <a:gd name="T41" fmla="*/ 4 h 151"/>
                <a:gd name="T42" fmla="*/ 1233 w 1329"/>
                <a:gd name="T43" fmla="*/ 4 h 151"/>
                <a:gd name="T44" fmla="*/ 1223 w 1329"/>
                <a:gd name="T45" fmla="*/ 5 h 151"/>
                <a:gd name="T46" fmla="*/ 1219 w 1329"/>
                <a:gd name="T47" fmla="*/ 5 h 151"/>
                <a:gd name="T48" fmla="*/ 1210 w 1329"/>
                <a:gd name="T49" fmla="*/ 5 h 151"/>
                <a:gd name="T50" fmla="*/ 1205 w 1329"/>
                <a:gd name="T51" fmla="*/ 6 h 151"/>
                <a:gd name="T52" fmla="*/ 1197 w 1329"/>
                <a:gd name="T53" fmla="*/ 6 h 151"/>
                <a:gd name="T54" fmla="*/ 1191 w 1329"/>
                <a:gd name="T55" fmla="*/ 7 h 151"/>
                <a:gd name="T56" fmla="*/ 1184 w 1329"/>
                <a:gd name="T57" fmla="*/ 8 h 151"/>
                <a:gd name="T58" fmla="*/ 1177 w 1329"/>
                <a:gd name="T59" fmla="*/ 8 h 151"/>
                <a:gd name="T60" fmla="*/ 1171 w 1329"/>
                <a:gd name="T61" fmla="*/ 9 h 151"/>
                <a:gd name="T62" fmla="*/ 1017 w 1329"/>
                <a:gd name="T63" fmla="*/ 23 h 151"/>
                <a:gd name="T64" fmla="*/ 596 w 1329"/>
                <a:gd name="T65" fmla="*/ 74 h 151"/>
                <a:gd name="T66" fmla="*/ 359 w 1329"/>
                <a:gd name="T67" fmla="*/ 99 h 151"/>
                <a:gd name="T68" fmla="*/ 56 w 1329"/>
                <a:gd name="T69" fmla="*/ 142 h 151"/>
                <a:gd name="T70" fmla="*/ 0 w 1329"/>
                <a:gd name="T71" fmla="*/ 151 h 151"/>
                <a:gd name="T72" fmla="*/ 18 w 1329"/>
                <a:gd name="T73" fmla="*/ 151 h 151"/>
                <a:gd name="T74" fmla="*/ 57 w 1329"/>
                <a:gd name="T75" fmla="*/ 145 h 151"/>
                <a:gd name="T76" fmla="*/ 360 w 1329"/>
                <a:gd name="T77" fmla="*/ 10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29" h="151">
                  <a:moveTo>
                    <a:pt x="360" y="102"/>
                  </a:moveTo>
                  <a:cubicBezTo>
                    <a:pt x="440" y="96"/>
                    <a:pt x="519" y="87"/>
                    <a:pt x="596" y="77"/>
                  </a:cubicBezTo>
                  <a:cubicBezTo>
                    <a:pt x="740" y="58"/>
                    <a:pt x="880" y="39"/>
                    <a:pt x="1017" y="26"/>
                  </a:cubicBezTo>
                  <a:cubicBezTo>
                    <a:pt x="1070" y="21"/>
                    <a:pt x="1123" y="16"/>
                    <a:pt x="1176" y="11"/>
                  </a:cubicBezTo>
                  <a:cubicBezTo>
                    <a:pt x="1178" y="11"/>
                    <a:pt x="1180" y="11"/>
                    <a:pt x="1182" y="11"/>
                  </a:cubicBezTo>
                  <a:cubicBezTo>
                    <a:pt x="1185" y="10"/>
                    <a:pt x="1188" y="10"/>
                    <a:pt x="1190" y="10"/>
                  </a:cubicBezTo>
                  <a:cubicBezTo>
                    <a:pt x="1193" y="10"/>
                    <a:pt x="1195" y="10"/>
                    <a:pt x="1197" y="9"/>
                  </a:cubicBezTo>
                  <a:cubicBezTo>
                    <a:pt x="1200" y="9"/>
                    <a:pt x="1202" y="9"/>
                    <a:pt x="1204" y="9"/>
                  </a:cubicBezTo>
                  <a:cubicBezTo>
                    <a:pt x="1207" y="9"/>
                    <a:pt x="1209" y="8"/>
                    <a:pt x="1212" y="8"/>
                  </a:cubicBezTo>
                  <a:cubicBezTo>
                    <a:pt x="1214" y="8"/>
                    <a:pt x="1216" y="8"/>
                    <a:pt x="1219" y="8"/>
                  </a:cubicBezTo>
                  <a:cubicBezTo>
                    <a:pt x="1221" y="8"/>
                    <a:pt x="1224" y="8"/>
                    <a:pt x="1227" y="7"/>
                  </a:cubicBezTo>
                  <a:cubicBezTo>
                    <a:pt x="1229" y="7"/>
                    <a:pt x="1231" y="7"/>
                    <a:pt x="1233" y="7"/>
                  </a:cubicBezTo>
                  <a:cubicBezTo>
                    <a:pt x="1236" y="7"/>
                    <a:pt x="1239" y="7"/>
                    <a:pt x="1243" y="6"/>
                  </a:cubicBezTo>
                  <a:cubicBezTo>
                    <a:pt x="1244" y="6"/>
                    <a:pt x="1246" y="6"/>
                    <a:pt x="1247" y="6"/>
                  </a:cubicBezTo>
                  <a:cubicBezTo>
                    <a:pt x="1251" y="6"/>
                    <a:pt x="1255" y="6"/>
                    <a:pt x="1258" y="5"/>
                  </a:cubicBezTo>
                  <a:cubicBezTo>
                    <a:pt x="1259" y="5"/>
                    <a:pt x="1260" y="5"/>
                    <a:pt x="1261" y="5"/>
                  </a:cubicBezTo>
                  <a:cubicBezTo>
                    <a:pt x="1271" y="4"/>
                    <a:pt x="1282" y="3"/>
                    <a:pt x="1292" y="2"/>
                  </a:cubicBezTo>
                  <a:cubicBezTo>
                    <a:pt x="1304" y="1"/>
                    <a:pt x="1316" y="1"/>
                    <a:pt x="1329" y="0"/>
                  </a:cubicBezTo>
                  <a:cubicBezTo>
                    <a:pt x="1320" y="0"/>
                    <a:pt x="1311" y="1"/>
                    <a:pt x="1302" y="1"/>
                  </a:cubicBezTo>
                  <a:cubicBezTo>
                    <a:pt x="1294" y="1"/>
                    <a:pt x="1286" y="1"/>
                    <a:pt x="1278" y="1"/>
                  </a:cubicBezTo>
                  <a:cubicBezTo>
                    <a:pt x="1263" y="2"/>
                    <a:pt x="1248" y="3"/>
                    <a:pt x="1234" y="4"/>
                  </a:cubicBezTo>
                  <a:cubicBezTo>
                    <a:pt x="1234" y="4"/>
                    <a:pt x="1234" y="4"/>
                    <a:pt x="1233" y="4"/>
                  </a:cubicBezTo>
                  <a:cubicBezTo>
                    <a:pt x="1230" y="4"/>
                    <a:pt x="1226" y="4"/>
                    <a:pt x="1223" y="5"/>
                  </a:cubicBezTo>
                  <a:cubicBezTo>
                    <a:pt x="1221" y="5"/>
                    <a:pt x="1220" y="5"/>
                    <a:pt x="1219" y="5"/>
                  </a:cubicBezTo>
                  <a:cubicBezTo>
                    <a:pt x="1216" y="5"/>
                    <a:pt x="1213" y="5"/>
                    <a:pt x="1210" y="5"/>
                  </a:cubicBezTo>
                  <a:cubicBezTo>
                    <a:pt x="1208" y="6"/>
                    <a:pt x="1207" y="6"/>
                    <a:pt x="1205" y="6"/>
                  </a:cubicBezTo>
                  <a:cubicBezTo>
                    <a:pt x="1203" y="6"/>
                    <a:pt x="1200" y="6"/>
                    <a:pt x="1197" y="6"/>
                  </a:cubicBezTo>
                  <a:cubicBezTo>
                    <a:pt x="1195" y="7"/>
                    <a:pt x="1193" y="7"/>
                    <a:pt x="1191" y="7"/>
                  </a:cubicBezTo>
                  <a:cubicBezTo>
                    <a:pt x="1189" y="7"/>
                    <a:pt x="1186" y="7"/>
                    <a:pt x="1184" y="8"/>
                  </a:cubicBezTo>
                  <a:cubicBezTo>
                    <a:pt x="1182" y="8"/>
                    <a:pt x="1179" y="8"/>
                    <a:pt x="1177" y="8"/>
                  </a:cubicBezTo>
                  <a:cubicBezTo>
                    <a:pt x="1175" y="8"/>
                    <a:pt x="1173" y="8"/>
                    <a:pt x="1171" y="9"/>
                  </a:cubicBezTo>
                  <a:cubicBezTo>
                    <a:pt x="1119" y="13"/>
                    <a:pt x="1068" y="18"/>
                    <a:pt x="1017" y="23"/>
                  </a:cubicBezTo>
                  <a:cubicBezTo>
                    <a:pt x="879" y="36"/>
                    <a:pt x="740" y="55"/>
                    <a:pt x="596" y="74"/>
                  </a:cubicBezTo>
                  <a:cubicBezTo>
                    <a:pt x="519" y="84"/>
                    <a:pt x="440" y="93"/>
                    <a:pt x="359" y="99"/>
                  </a:cubicBezTo>
                  <a:cubicBezTo>
                    <a:pt x="257" y="108"/>
                    <a:pt x="155" y="124"/>
                    <a:pt x="56" y="142"/>
                  </a:cubicBezTo>
                  <a:cubicBezTo>
                    <a:pt x="37" y="145"/>
                    <a:pt x="18" y="149"/>
                    <a:pt x="0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31" y="149"/>
                    <a:pt x="44" y="147"/>
                    <a:pt x="57" y="145"/>
                  </a:cubicBezTo>
                  <a:cubicBezTo>
                    <a:pt x="156" y="127"/>
                    <a:pt x="257" y="111"/>
                    <a:pt x="360" y="10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5" name="Freeform 309"/>
            <p:cNvSpPr>
              <a:spLocks/>
            </p:cNvSpPr>
            <p:nvPr userDrawn="1"/>
          </p:nvSpPr>
          <p:spPr bwMode="auto">
            <a:xfrm>
              <a:off x="5661025" y="5397500"/>
              <a:ext cx="20638" cy="3175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1 h 1"/>
                <a:gd name="T4" fmla="*/ 1 w 8"/>
                <a:gd name="T5" fmla="*/ 0 h 1"/>
                <a:gd name="T6" fmla="*/ 0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cubicBezTo>
                    <a:pt x="2" y="1"/>
                    <a:pt x="5" y="1"/>
                    <a:pt x="8" y="1"/>
                  </a:cubicBezTo>
                  <a:cubicBezTo>
                    <a:pt x="6" y="1"/>
                    <a:pt x="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6" name="Freeform 310"/>
            <p:cNvSpPr>
              <a:spLocks/>
            </p:cNvSpPr>
            <p:nvPr userDrawn="1"/>
          </p:nvSpPr>
          <p:spPr bwMode="auto">
            <a:xfrm>
              <a:off x="3683000" y="5160963"/>
              <a:ext cx="28575" cy="7938"/>
            </a:xfrm>
            <a:custGeom>
              <a:avLst/>
              <a:gdLst>
                <a:gd name="T0" fmla="*/ 0 w 11"/>
                <a:gd name="T1" fmla="*/ 2 h 3"/>
                <a:gd name="T2" fmla="*/ 5 w 11"/>
                <a:gd name="T3" fmla="*/ 3 h 3"/>
                <a:gd name="T4" fmla="*/ 11 w 11"/>
                <a:gd name="T5" fmla="*/ 1 h 3"/>
                <a:gd name="T6" fmla="*/ 6 w 11"/>
                <a:gd name="T7" fmla="*/ 0 h 3"/>
                <a:gd name="T8" fmla="*/ 0 w 1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0" y="2"/>
                  </a:moveTo>
                  <a:cubicBezTo>
                    <a:pt x="1" y="3"/>
                    <a:pt x="3" y="3"/>
                    <a:pt x="5" y="3"/>
                  </a:cubicBezTo>
                  <a:cubicBezTo>
                    <a:pt x="7" y="2"/>
                    <a:pt x="9" y="2"/>
                    <a:pt x="11" y="1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4" y="1"/>
                    <a:pt x="2" y="2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7" name="Freeform 311"/>
            <p:cNvSpPr>
              <a:spLocks/>
            </p:cNvSpPr>
            <p:nvPr userDrawn="1"/>
          </p:nvSpPr>
          <p:spPr bwMode="auto">
            <a:xfrm>
              <a:off x="5741988" y="5378450"/>
              <a:ext cx="26988" cy="7938"/>
            </a:xfrm>
            <a:custGeom>
              <a:avLst/>
              <a:gdLst>
                <a:gd name="T0" fmla="*/ 4 w 10"/>
                <a:gd name="T1" fmla="*/ 0 h 3"/>
                <a:gd name="T2" fmla="*/ 0 w 10"/>
                <a:gd name="T3" fmla="*/ 1 h 3"/>
                <a:gd name="T4" fmla="*/ 6 w 10"/>
                <a:gd name="T5" fmla="*/ 3 h 3"/>
                <a:gd name="T6" fmla="*/ 10 w 10"/>
                <a:gd name="T7" fmla="*/ 2 h 3"/>
                <a:gd name="T8" fmla="*/ 4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7" y="2"/>
                    <a:pt x="8" y="2"/>
                    <a:pt x="10" y="2"/>
                  </a:cubicBezTo>
                  <a:cubicBezTo>
                    <a:pt x="8" y="1"/>
                    <a:pt x="6" y="1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8" name="Freeform 312"/>
            <p:cNvSpPr>
              <a:spLocks/>
            </p:cNvSpPr>
            <p:nvPr userDrawn="1"/>
          </p:nvSpPr>
          <p:spPr bwMode="auto">
            <a:xfrm>
              <a:off x="3714750" y="5165725"/>
              <a:ext cx="30163" cy="4763"/>
            </a:xfrm>
            <a:custGeom>
              <a:avLst/>
              <a:gdLst>
                <a:gd name="T0" fmla="*/ 0 w 11"/>
                <a:gd name="T1" fmla="*/ 2 h 2"/>
                <a:gd name="T2" fmla="*/ 5 w 11"/>
                <a:gd name="T3" fmla="*/ 2 h 2"/>
                <a:gd name="T4" fmla="*/ 11 w 11"/>
                <a:gd name="T5" fmla="*/ 0 h 2"/>
                <a:gd name="T6" fmla="*/ 6 w 11"/>
                <a:gd name="T7" fmla="*/ 0 h 2"/>
                <a:gd name="T8" fmla="*/ 0 w 1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0" y="2"/>
                  </a:moveTo>
                  <a:cubicBezTo>
                    <a:pt x="1" y="2"/>
                    <a:pt x="3" y="2"/>
                    <a:pt x="5" y="2"/>
                  </a:cubicBezTo>
                  <a:cubicBezTo>
                    <a:pt x="7" y="2"/>
                    <a:pt x="9" y="1"/>
                    <a:pt x="11" y="0"/>
                  </a:cubicBezTo>
                  <a:cubicBezTo>
                    <a:pt x="10" y="0"/>
                    <a:pt x="8" y="0"/>
                    <a:pt x="6" y="0"/>
                  </a:cubicBezTo>
                  <a:cubicBezTo>
                    <a:pt x="4" y="0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9" name="Freeform 313"/>
            <p:cNvSpPr>
              <a:spLocks/>
            </p:cNvSpPr>
            <p:nvPr userDrawn="1"/>
          </p:nvSpPr>
          <p:spPr bwMode="auto">
            <a:xfrm>
              <a:off x="5795963" y="5365750"/>
              <a:ext cx="26988" cy="7938"/>
            </a:xfrm>
            <a:custGeom>
              <a:avLst/>
              <a:gdLst>
                <a:gd name="T0" fmla="*/ 6 w 10"/>
                <a:gd name="T1" fmla="*/ 0 h 3"/>
                <a:gd name="T2" fmla="*/ 0 w 10"/>
                <a:gd name="T3" fmla="*/ 1 h 3"/>
                <a:gd name="T4" fmla="*/ 5 w 10"/>
                <a:gd name="T5" fmla="*/ 3 h 3"/>
                <a:gd name="T6" fmla="*/ 10 w 10"/>
                <a:gd name="T7" fmla="*/ 1 h 3"/>
                <a:gd name="T8" fmla="*/ 6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6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2" y="2"/>
                    <a:pt x="3" y="2"/>
                    <a:pt x="5" y="3"/>
                  </a:cubicBezTo>
                  <a:cubicBezTo>
                    <a:pt x="7" y="2"/>
                    <a:pt x="8" y="2"/>
                    <a:pt x="10" y="1"/>
                  </a:cubicBezTo>
                  <a:cubicBezTo>
                    <a:pt x="9" y="1"/>
                    <a:pt x="7" y="0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0" name="Freeform 314"/>
            <p:cNvSpPr>
              <a:spLocks/>
            </p:cNvSpPr>
            <p:nvPr userDrawn="1"/>
          </p:nvSpPr>
          <p:spPr bwMode="auto">
            <a:xfrm>
              <a:off x="3748087" y="5168900"/>
              <a:ext cx="1838325" cy="261938"/>
            </a:xfrm>
            <a:custGeom>
              <a:avLst/>
              <a:gdLst>
                <a:gd name="T0" fmla="*/ 445 w 679"/>
                <a:gd name="T1" fmla="*/ 86 h 96"/>
                <a:gd name="T2" fmla="*/ 562 w 679"/>
                <a:gd name="T3" fmla="*/ 96 h 96"/>
                <a:gd name="T4" fmla="*/ 568 w 679"/>
                <a:gd name="T5" fmla="*/ 96 h 96"/>
                <a:gd name="T6" fmla="*/ 571 w 679"/>
                <a:gd name="T7" fmla="*/ 96 h 96"/>
                <a:gd name="T8" fmla="*/ 578 w 679"/>
                <a:gd name="T9" fmla="*/ 96 h 96"/>
                <a:gd name="T10" fmla="*/ 580 w 679"/>
                <a:gd name="T11" fmla="*/ 96 h 96"/>
                <a:gd name="T12" fmla="*/ 588 w 679"/>
                <a:gd name="T13" fmla="*/ 96 h 96"/>
                <a:gd name="T14" fmla="*/ 589 w 679"/>
                <a:gd name="T15" fmla="*/ 96 h 96"/>
                <a:gd name="T16" fmla="*/ 594 w 679"/>
                <a:gd name="T17" fmla="*/ 96 h 96"/>
                <a:gd name="T18" fmla="*/ 598 w 679"/>
                <a:gd name="T19" fmla="*/ 96 h 96"/>
                <a:gd name="T20" fmla="*/ 602 w 679"/>
                <a:gd name="T21" fmla="*/ 96 h 96"/>
                <a:gd name="T22" fmla="*/ 655 w 679"/>
                <a:gd name="T23" fmla="*/ 94 h 96"/>
                <a:gd name="T24" fmla="*/ 679 w 679"/>
                <a:gd name="T25" fmla="*/ 92 h 96"/>
                <a:gd name="T26" fmla="*/ 637 w 679"/>
                <a:gd name="T27" fmla="*/ 93 h 96"/>
                <a:gd name="T28" fmla="*/ 627 w 679"/>
                <a:gd name="T29" fmla="*/ 93 h 96"/>
                <a:gd name="T30" fmla="*/ 627 w 679"/>
                <a:gd name="T31" fmla="*/ 93 h 96"/>
                <a:gd name="T32" fmla="*/ 617 w 679"/>
                <a:gd name="T33" fmla="*/ 93 h 96"/>
                <a:gd name="T34" fmla="*/ 616 w 679"/>
                <a:gd name="T35" fmla="*/ 93 h 96"/>
                <a:gd name="T36" fmla="*/ 607 w 679"/>
                <a:gd name="T37" fmla="*/ 93 h 96"/>
                <a:gd name="T38" fmla="*/ 605 w 679"/>
                <a:gd name="T39" fmla="*/ 93 h 96"/>
                <a:gd name="T40" fmla="*/ 597 w 679"/>
                <a:gd name="T41" fmla="*/ 93 h 96"/>
                <a:gd name="T42" fmla="*/ 595 w 679"/>
                <a:gd name="T43" fmla="*/ 93 h 96"/>
                <a:gd name="T44" fmla="*/ 594 w 679"/>
                <a:gd name="T45" fmla="*/ 93 h 96"/>
                <a:gd name="T46" fmla="*/ 587 w 679"/>
                <a:gd name="T47" fmla="*/ 93 h 96"/>
                <a:gd name="T48" fmla="*/ 584 w 679"/>
                <a:gd name="T49" fmla="*/ 93 h 96"/>
                <a:gd name="T50" fmla="*/ 577 w 679"/>
                <a:gd name="T51" fmla="*/ 93 h 96"/>
                <a:gd name="T52" fmla="*/ 574 w 679"/>
                <a:gd name="T53" fmla="*/ 93 h 96"/>
                <a:gd name="T54" fmla="*/ 567 w 679"/>
                <a:gd name="T55" fmla="*/ 93 h 96"/>
                <a:gd name="T56" fmla="*/ 446 w 679"/>
                <a:gd name="T57" fmla="*/ 83 h 96"/>
                <a:gd name="T58" fmla="*/ 167 w 679"/>
                <a:gd name="T59" fmla="*/ 29 h 96"/>
                <a:gd name="T60" fmla="*/ 6 w 679"/>
                <a:gd name="T61" fmla="*/ 0 h 96"/>
                <a:gd name="T62" fmla="*/ 0 w 679"/>
                <a:gd name="T63" fmla="*/ 2 h 96"/>
                <a:gd name="T64" fmla="*/ 166 w 679"/>
                <a:gd name="T65" fmla="*/ 32 h 96"/>
                <a:gd name="T66" fmla="*/ 445 w 679"/>
                <a:gd name="T67" fmla="*/ 8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9" h="96">
                  <a:moveTo>
                    <a:pt x="445" y="86"/>
                  </a:moveTo>
                  <a:cubicBezTo>
                    <a:pt x="484" y="91"/>
                    <a:pt x="524" y="94"/>
                    <a:pt x="562" y="96"/>
                  </a:cubicBezTo>
                  <a:cubicBezTo>
                    <a:pt x="564" y="96"/>
                    <a:pt x="566" y="96"/>
                    <a:pt x="568" y="96"/>
                  </a:cubicBezTo>
                  <a:cubicBezTo>
                    <a:pt x="569" y="96"/>
                    <a:pt x="570" y="96"/>
                    <a:pt x="571" y="96"/>
                  </a:cubicBezTo>
                  <a:cubicBezTo>
                    <a:pt x="574" y="96"/>
                    <a:pt x="576" y="96"/>
                    <a:pt x="578" y="96"/>
                  </a:cubicBezTo>
                  <a:cubicBezTo>
                    <a:pt x="579" y="96"/>
                    <a:pt x="580" y="96"/>
                    <a:pt x="580" y="96"/>
                  </a:cubicBezTo>
                  <a:cubicBezTo>
                    <a:pt x="583" y="96"/>
                    <a:pt x="586" y="96"/>
                    <a:pt x="588" y="96"/>
                  </a:cubicBezTo>
                  <a:cubicBezTo>
                    <a:pt x="588" y="96"/>
                    <a:pt x="589" y="96"/>
                    <a:pt x="589" y="96"/>
                  </a:cubicBezTo>
                  <a:cubicBezTo>
                    <a:pt x="591" y="96"/>
                    <a:pt x="592" y="96"/>
                    <a:pt x="594" y="96"/>
                  </a:cubicBezTo>
                  <a:cubicBezTo>
                    <a:pt x="595" y="96"/>
                    <a:pt x="596" y="96"/>
                    <a:pt x="598" y="96"/>
                  </a:cubicBezTo>
                  <a:cubicBezTo>
                    <a:pt x="599" y="96"/>
                    <a:pt x="600" y="96"/>
                    <a:pt x="602" y="96"/>
                  </a:cubicBezTo>
                  <a:cubicBezTo>
                    <a:pt x="620" y="96"/>
                    <a:pt x="637" y="95"/>
                    <a:pt x="655" y="94"/>
                  </a:cubicBezTo>
                  <a:cubicBezTo>
                    <a:pt x="663" y="93"/>
                    <a:pt x="671" y="93"/>
                    <a:pt x="679" y="92"/>
                  </a:cubicBezTo>
                  <a:cubicBezTo>
                    <a:pt x="665" y="92"/>
                    <a:pt x="651" y="93"/>
                    <a:pt x="637" y="93"/>
                  </a:cubicBezTo>
                  <a:cubicBezTo>
                    <a:pt x="633" y="93"/>
                    <a:pt x="630" y="93"/>
                    <a:pt x="627" y="93"/>
                  </a:cubicBezTo>
                  <a:cubicBezTo>
                    <a:pt x="627" y="93"/>
                    <a:pt x="627" y="93"/>
                    <a:pt x="627" y="93"/>
                  </a:cubicBezTo>
                  <a:cubicBezTo>
                    <a:pt x="623" y="93"/>
                    <a:pt x="620" y="93"/>
                    <a:pt x="617" y="93"/>
                  </a:cubicBezTo>
                  <a:cubicBezTo>
                    <a:pt x="616" y="93"/>
                    <a:pt x="616" y="93"/>
                    <a:pt x="616" y="93"/>
                  </a:cubicBezTo>
                  <a:cubicBezTo>
                    <a:pt x="613" y="93"/>
                    <a:pt x="610" y="93"/>
                    <a:pt x="607" y="93"/>
                  </a:cubicBezTo>
                  <a:cubicBezTo>
                    <a:pt x="606" y="93"/>
                    <a:pt x="606" y="93"/>
                    <a:pt x="605" y="93"/>
                  </a:cubicBezTo>
                  <a:cubicBezTo>
                    <a:pt x="602" y="93"/>
                    <a:pt x="600" y="93"/>
                    <a:pt x="597" y="93"/>
                  </a:cubicBezTo>
                  <a:cubicBezTo>
                    <a:pt x="596" y="93"/>
                    <a:pt x="595" y="93"/>
                    <a:pt x="595" y="93"/>
                  </a:cubicBezTo>
                  <a:cubicBezTo>
                    <a:pt x="594" y="93"/>
                    <a:pt x="594" y="93"/>
                    <a:pt x="594" y="93"/>
                  </a:cubicBezTo>
                  <a:cubicBezTo>
                    <a:pt x="592" y="93"/>
                    <a:pt x="589" y="93"/>
                    <a:pt x="587" y="93"/>
                  </a:cubicBezTo>
                  <a:cubicBezTo>
                    <a:pt x="586" y="93"/>
                    <a:pt x="585" y="93"/>
                    <a:pt x="584" y="93"/>
                  </a:cubicBezTo>
                  <a:cubicBezTo>
                    <a:pt x="582" y="93"/>
                    <a:pt x="580" y="93"/>
                    <a:pt x="577" y="93"/>
                  </a:cubicBezTo>
                  <a:cubicBezTo>
                    <a:pt x="576" y="93"/>
                    <a:pt x="575" y="93"/>
                    <a:pt x="574" y="93"/>
                  </a:cubicBezTo>
                  <a:cubicBezTo>
                    <a:pt x="572" y="93"/>
                    <a:pt x="570" y="93"/>
                    <a:pt x="567" y="93"/>
                  </a:cubicBezTo>
                  <a:cubicBezTo>
                    <a:pt x="528" y="92"/>
                    <a:pt x="487" y="88"/>
                    <a:pt x="446" y="83"/>
                  </a:cubicBezTo>
                  <a:cubicBezTo>
                    <a:pt x="354" y="72"/>
                    <a:pt x="262" y="52"/>
                    <a:pt x="167" y="29"/>
                  </a:cubicBezTo>
                  <a:cubicBezTo>
                    <a:pt x="111" y="16"/>
                    <a:pt x="58" y="6"/>
                    <a:pt x="6" y="0"/>
                  </a:cubicBezTo>
                  <a:cubicBezTo>
                    <a:pt x="4" y="1"/>
                    <a:pt x="2" y="1"/>
                    <a:pt x="0" y="2"/>
                  </a:cubicBezTo>
                  <a:cubicBezTo>
                    <a:pt x="54" y="8"/>
                    <a:pt x="108" y="18"/>
                    <a:pt x="166" y="32"/>
                  </a:cubicBezTo>
                  <a:cubicBezTo>
                    <a:pt x="261" y="54"/>
                    <a:pt x="353" y="75"/>
                    <a:pt x="445" y="8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1" name="Freeform 315"/>
            <p:cNvSpPr>
              <a:spLocks/>
            </p:cNvSpPr>
            <p:nvPr userDrawn="1"/>
          </p:nvSpPr>
          <p:spPr bwMode="auto">
            <a:xfrm>
              <a:off x="5881688" y="5181600"/>
              <a:ext cx="2720975" cy="223838"/>
            </a:xfrm>
            <a:custGeom>
              <a:avLst/>
              <a:gdLst>
                <a:gd name="T0" fmla="*/ 926 w 1004"/>
                <a:gd name="T1" fmla="*/ 55 h 82"/>
                <a:gd name="T2" fmla="*/ 522 w 1004"/>
                <a:gd name="T3" fmla="*/ 0 h 82"/>
                <a:gd name="T4" fmla="*/ 500 w 1004"/>
                <a:gd name="T5" fmla="*/ 0 h 82"/>
                <a:gd name="T6" fmla="*/ 201 w 1004"/>
                <a:gd name="T7" fmla="*/ 17 h 82"/>
                <a:gd name="T8" fmla="*/ 94 w 1004"/>
                <a:gd name="T9" fmla="*/ 33 h 82"/>
                <a:gd name="T10" fmla="*/ 0 w 1004"/>
                <a:gd name="T11" fmla="*/ 59 h 82"/>
                <a:gd name="T12" fmla="*/ 3 w 1004"/>
                <a:gd name="T13" fmla="*/ 61 h 82"/>
                <a:gd name="T14" fmla="*/ 95 w 1004"/>
                <a:gd name="T15" fmla="*/ 35 h 82"/>
                <a:gd name="T16" fmla="*/ 201 w 1004"/>
                <a:gd name="T17" fmla="*/ 20 h 82"/>
                <a:gd name="T18" fmla="*/ 500 w 1004"/>
                <a:gd name="T19" fmla="*/ 3 h 82"/>
                <a:gd name="T20" fmla="*/ 521 w 1004"/>
                <a:gd name="T21" fmla="*/ 3 h 82"/>
                <a:gd name="T22" fmla="*/ 925 w 1004"/>
                <a:gd name="T23" fmla="*/ 58 h 82"/>
                <a:gd name="T24" fmla="*/ 970 w 1004"/>
                <a:gd name="T25" fmla="*/ 71 h 82"/>
                <a:gd name="T26" fmla="*/ 1004 w 1004"/>
                <a:gd name="T27" fmla="*/ 82 h 82"/>
                <a:gd name="T28" fmla="*/ 1004 w 1004"/>
                <a:gd name="T29" fmla="*/ 79 h 82"/>
                <a:gd name="T30" fmla="*/ 972 w 1004"/>
                <a:gd name="T31" fmla="*/ 69 h 82"/>
                <a:gd name="T32" fmla="*/ 926 w 1004"/>
                <a:gd name="T33" fmla="*/ 5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4" h="82">
                  <a:moveTo>
                    <a:pt x="926" y="55"/>
                  </a:moveTo>
                  <a:cubicBezTo>
                    <a:pt x="807" y="20"/>
                    <a:pt x="678" y="2"/>
                    <a:pt x="522" y="0"/>
                  </a:cubicBezTo>
                  <a:cubicBezTo>
                    <a:pt x="514" y="0"/>
                    <a:pt x="507" y="0"/>
                    <a:pt x="500" y="0"/>
                  </a:cubicBezTo>
                  <a:cubicBezTo>
                    <a:pt x="402" y="0"/>
                    <a:pt x="291" y="9"/>
                    <a:pt x="201" y="17"/>
                  </a:cubicBezTo>
                  <a:cubicBezTo>
                    <a:pt x="162" y="21"/>
                    <a:pt x="125" y="26"/>
                    <a:pt x="94" y="33"/>
                  </a:cubicBezTo>
                  <a:cubicBezTo>
                    <a:pt x="61" y="40"/>
                    <a:pt x="30" y="50"/>
                    <a:pt x="0" y="59"/>
                  </a:cubicBezTo>
                  <a:cubicBezTo>
                    <a:pt x="1" y="60"/>
                    <a:pt x="2" y="60"/>
                    <a:pt x="3" y="61"/>
                  </a:cubicBezTo>
                  <a:cubicBezTo>
                    <a:pt x="33" y="52"/>
                    <a:pt x="63" y="43"/>
                    <a:pt x="95" y="35"/>
                  </a:cubicBezTo>
                  <a:cubicBezTo>
                    <a:pt x="126" y="29"/>
                    <a:pt x="162" y="24"/>
                    <a:pt x="201" y="20"/>
                  </a:cubicBezTo>
                  <a:cubicBezTo>
                    <a:pt x="291" y="12"/>
                    <a:pt x="402" y="3"/>
                    <a:pt x="500" y="3"/>
                  </a:cubicBezTo>
                  <a:cubicBezTo>
                    <a:pt x="507" y="3"/>
                    <a:pt x="514" y="3"/>
                    <a:pt x="521" y="3"/>
                  </a:cubicBezTo>
                  <a:cubicBezTo>
                    <a:pt x="678" y="5"/>
                    <a:pt x="806" y="23"/>
                    <a:pt x="925" y="58"/>
                  </a:cubicBezTo>
                  <a:cubicBezTo>
                    <a:pt x="940" y="63"/>
                    <a:pt x="956" y="67"/>
                    <a:pt x="970" y="71"/>
                  </a:cubicBezTo>
                  <a:cubicBezTo>
                    <a:pt x="981" y="75"/>
                    <a:pt x="993" y="79"/>
                    <a:pt x="1004" y="82"/>
                  </a:cubicBezTo>
                  <a:cubicBezTo>
                    <a:pt x="1004" y="79"/>
                    <a:pt x="1004" y="79"/>
                    <a:pt x="1004" y="79"/>
                  </a:cubicBezTo>
                  <a:cubicBezTo>
                    <a:pt x="993" y="75"/>
                    <a:pt x="982" y="72"/>
                    <a:pt x="972" y="69"/>
                  </a:cubicBezTo>
                  <a:cubicBezTo>
                    <a:pt x="957" y="64"/>
                    <a:pt x="941" y="60"/>
                    <a:pt x="926" y="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2" name="Freeform 316"/>
            <p:cNvSpPr>
              <a:spLocks/>
            </p:cNvSpPr>
            <p:nvPr userDrawn="1"/>
          </p:nvSpPr>
          <p:spPr bwMode="auto">
            <a:xfrm>
              <a:off x="3684587" y="5143500"/>
              <a:ext cx="36513" cy="7938"/>
            </a:xfrm>
            <a:custGeom>
              <a:avLst/>
              <a:gdLst>
                <a:gd name="T0" fmla="*/ 0 w 13"/>
                <a:gd name="T1" fmla="*/ 3 h 3"/>
                <a:gd name="T2" fmla="*/ 5 w 13"/>
                <a:gd name="T3" fmla="*/ 3 h 3"/>
                <a:gd name="T4" fmla="*/ 13 w 13"/>
                <a:gd name="T5" fmla="*/ 1 h 3"/>
                <a:gd name="T6" fmla="*/ 9 w 13"/>
                <a:gd name="T7" fmla="*/ 0 h 3"/>
                <a:gd name="T8" fmla="*/ 0 w 1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0" y="3"/>
                  </a:moveTo>
                  <a:cubicBezTo>
                    <a:pt x="2" y="3"/>
                    <a:pt x="3" y="3"/>
                    <a:pt x="5" y="3"/>
                  </a:cubicBezTo>
                  <a:cubicBezTo>
                    <a:pt x="7" y="2"/>
                    <a:pt x="10" y="1"/>
                    <a:pt x="13" y="1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6" y="1"/>
                    <a:pt x="3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3" name="Freeform 317"/>
            <p:cNvSpPr>
              <a:spLocks/>
            </p:cNvSpPr>
            <p:nvPr userDrawn="1"/>
          </p:nvSpPr>
          <p:spPr bwMode="auto">
            <a:xfrm>
              <a:off x="3582987" y="5146675"/>
              <a:ext cx="12700" cy="3175"/>
            </a:xfrm>
            <a:custGeom>
              <a:avLst/>
              <a:gdLst>
                <a:gd name="T0" fmla="*/ 1 w 5"/>
                <a:gd name="T1" fmla="*/ 1 h 1"/>
                <a:gd name="T2" fmla="*/ 5 w 5"/>
                <a:gd name="T3" fmla="*/ 0 h 1"/>
                <a:gd name="T4" fmla="*/ 0 w 5"/>
                <a:gd name="T5" fmla="*/ 1 h 1"/>
                <a:gd name="T6" fmla="*/ 1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1"/>
                  </a:moveTo>
                  <a:cubicBezTo>
                    <a:pt x="2" y="1"/>
                    <a:pt x="4" y="0"/>
                    <a:pt x="5" y="0"/>
                  </a:cubicBezTo>
                  <a:cubicBezTo>
                    <a:pt x="3" y="0"/>
                    <a:pt x="2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4" name="Freeform 318"/>
            <p:cNvSpPr>
              <a:spLocks/>
            </p:cNvSpPr>
            <p:nvPr userDrawn="1"/>
          </p:nvSpPr>
          <p:spPr bwMode="auto">
            <a:xfrm>
              <a:off x="3787775" y="5151438"/>
              <a:ext cx="1844675" cy="271463"/>
            </a:xfrm>
            <a:custGeom>
              <a:avLst/>
              <a:gdLst>
                <a:gd name="T0" fmla="*/ 447 w 681"/>
                <a:gd name="T1" fmla="*/ 85 h 99"/>
                <a:gd name="T2" fmla="*/ 557 w 681"/>
                <a:gd name="T3" fmla="*/ 96 h 99"/>
                <a:gd name="T4" fmla="*/ 563 w 681"/>
                <a:gd name="T5" fmla="*/ 97 h 99"/>
                <a:gd name="T6" fmla="*/ 567 w 681"/>
                <a:gd name="T7" fmla="*/ 97 h 99"/>
                <a:gd name="T8" fmla="*/ 573 w 681"/>
                <a:gd name="T9" fmla="*/ 97 h 99"/>
                <a:gd name="T10" fmla="*/ 576 w 681"/>
                <a:gd name="T11" fmla="*/ 98 h 99"/>
                <a:gd name="T12" fmla="*/ 583 w 681"/>
                <a:gd name="T13" fmla="*/ 98 h 99"/>
                <a:gd name="T14" fmla="*/ 585 w 681"/>
                <a:gd name="T15" fmla="*/ 98 h 99"/>
                <a:gd name="T16" fmla="*/ 592 w 681"/>
                <a:gd name="T17" fmla="*/ 98 h 99"/>
                <a:gd name="T18" fmla="*/ 595 w 681"/>
                <a:gd name="T19" fmla="*/ 98 h 99"/>
                <a:gd name="T20" fmla="*/ 603 w 681"/>
                <a:gd name="T21" fmla="*/ 98 h 99"/>
                <a:gd name="T22" fmla="*/ 604 w 681"/>
                <a:gd name="T23" fmla="*/ 98 h 99"/>
                <a:gd name="T24" fmla="*/ 612 w 681"/>
                <a:gd name="T25" fmla="*/ 99 h 99"/>
                <a:gd name="T26" fmla="*/ 612 w 681"/>
                <a:gd name="T27" fmla="*/ 99 h 99"/>
                <a:gd name="T28" fmla="*/ 622 w 681"/>
                <a:gd name="T29" fmla="*/ 99 h 99"/>
                <a:gd name="T30" fmla="*/ 664 w 681"/>
                <a:gd name="T31" fmla="*/ 98 h 99"/>
                <a:gd name="T32" fmla="*/ 676 w 681"/>
                <a:gd name="T33" fmla="*/ 97 h 99"/>
                <a:gd name="T34" fmla="*/ 681 w 681"/>
                <a:gd name="T35" fmla="*/ 96 h 99"/>
                <a:gd name="T36" fmla="*/ 666 w 681"/>
                <a:gd name="T37" fmla="*/ 97 h 99"/>
                <a:gd name="T38" fmla="*/ 631 w 681"/>
                <a:gd name="T39" fmla="*/ 96 h 99"/>
                <a:gd name="T40" fmla="*/ 622 w 681"/>
                <a:gd name="T41" fmla="*/ 96 h 99"/>
                <a:gd name="T42" fmla="*/ 621 w 681"/>
                <a:gd name="T43" fmla="*/ 96 h 99"/>
                <a:gd name="T44" fmla="*/ 620 w 681"/>
                <a:gd name="T45" fmla="*/ 96 h 99"/>
                <a:gd name="T46" fmla="*/ 612 w 681"/>
                <a:gd name="T47" fmla="*/ 96 h 99"/>
                <a:gd name="T48" fmla="*/ 609 w 681"/>
                <a:gd name="T49" fmla="*/ 96 h 99"/>
                <a:gd name="T50" fmla="*/ 602 w 681"/>
                <a:gd name="T51" fmla="*/ 95 h 99"/>
                <a:gd name="T52" fmla="*/ 599 w 681"/>
                <a:gd name="T53" fmla="*/ 95 h 99"/>
                <a:gd name="T54" fmla="*/ 592 w 681"/>
                <a:gd name="T55" fmla="*/ 95 h 99"/>
                <a:gd name="T56" fmla="*/ 589 w 681"/>
                <a:gd name="T57" fmla="*/ 95 h 99"/>
                <a:gd name="T58" fmla="*/ 581 w 681"/>
                <a:gd name="T59" fmla="*/ 95 h 99"/>
                <a:gd name="T60" fmla="*/ 578 w 681"/>
                <a:gd name="T61" fmla="*/ 95 h 99"/>
                <a:gd name="T62" fmla="*/ 572 w 681"/>
                <a:gd name="T63" fmla="*/ 94 h 99"/>
                <a:gd name="T64" fmla="*/ 568 w 681"/>
                <a:gd name="T65" fmla="*/ 94 h 99"/>
                <a:gd name="T66" fmla="*/ 562 w 681"/>
                <a:gd name="T67" fmla="*/ 94 h 99"/>
                <a:gd name="T68" fmla="*/ 447 w 681"/>
                <a:gd name="T69" fmla="*/ 82 h 99"/>
                <a:gd name="T70" fmla="*/ 174 w 681"/>
                <a:gd name="T71" fmla="*/ 27 h 99"/>
                <a:gd name="T72" fmla="*/ 7 w 681"/>
                <a:gd name="T73" fmla="*/ 0 h 99"/>
                <a:gd name="T74" fmla="*/ 0 w 681"/>
                <a:gd name="T75" fmla="*/ 2 h 99"/>
                <a:gd name="T76" fmla="*/ 173 w 681"/>
                <a:gd name="T77" fmla="*/ 30 h 99"/>
                <a:gd name="T78" fmla="*/ 447 w 681"/>
                <a:gd name="T79" fmla="*/ 8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81" h="99">
                  <a:moveTo>
                    <a:pt x="447" y="85"/>
                  </a:moveTo>
                  <a:cubicBezTo>
                    <a:pt x="484" y="90"/>
                    <a:pt x="521" y="94"/>
                    <a:pt x="557" y="96"/>
                  </a:cubicBezTo>
                  <a:cubicBezTo>
                    <a:pt x="559" y="97"/>
                    <a:pt x="561" y="97"/>
                    <a:pt x="563" y="97"/>
                  </a:cubicBezTo>
                  <a:cubicBezTo>
                    <a:pt x="564" y="97"/>
                    <a:pt x="565" y="97"/>
                    <a:pt x="567" y="97"/>
                  </a:cubicBezTo>
                  <a:cubicBezTo>
                    <a:pt x="569" y="97"/>
                    <a:pt x="571" y="97"/>
                    <a:pt x="573" y="97"/>
                  </a:cubicBezTo>
                  <a:cubicBezTo>
                    <a:pt x="574" y="98"/>
                    <a:pt x="575" y="98"/>
                    <a:pt x="576" y="98"/>
                  </a:cubicBezTo>
                  <a:cubicBezTo>
                    <a:pt x="578" y="98"/>
                    <a:pt x="580" y="98"/>
                    <a:pt x="583" y="98"/>
                  </a:cubicBezTo>
                  <a:cubicBezTo>
                    <a:pt x="584" y="98"/>
                    <a:pt x="584" y="98"/>
                    <a:pt x="585" y="98"/>
                  </a:cubicBezTo>
                  <a:cubicBezTo>
                    <a:pt x="588" y="98"/>
                    <a:pt x="590" y="98"/>
                    <a:pt x="592" y="98"/>
                  </a:cubicBezTo>
                  <a:cubicBezTo>
                    <a:pt x="593" y="98"/>
                    <a:pt x="594" y="98"/>
                    <a:pt x="595" y="98"/>
                  </a:cubicBezTo>
                  <a:cubicBezTo>
                    <a:pt x="597" y="98"/>
                    <a:pt x="600" y="98"/>
                    <a:pt x="603" y="98"/>
                  </a:cubicBezTo>
                  <a:cubicBezTo>
                    <a:pt x="603" y="98"/>
                    <a:pt x="603" y="98"/>
                    <a:pt x="604" y="98"/>
                  </a:cubicBezTo>
                  <a:cubicBezTo>
                    <a:pt x="606" y="99"/>
                    <a:pt x="609" y="99"/>
                    <a:pt x="612" y="99"/>
                  </a:cubicBezTo>
                  <a:cubicBezTo>
                    <a:pt x="612" y="99"/>
                    <a:pt x="612" y="99"/>
                    <a:pt x="612" y="99"/>
                  </a:cubicBezTo>
                  <a:cubicBezTo>
                    <a:pt x="615" y="99"/>
                    <a:pt x="618" y="99"/>
                    <a:pt x="622" y="99"/>
                  </a:cubicBezTo>
                  <a:cubicBezTo>
                    <a:pt x="636" y="99"/>
                    <a:pt x="650" y="98"/>
                    <a:pt x="664" y="98"/>
                  </a:cubicBezTo>
                  <a:cubicBezTo>
                    <a:pt x="668" y="97"/>
                    <a:pt x="672" y="97"/>
                    <a:pt x="676" y="97"/>
                  </a:cubicBezTo>
                  <a:cubicBezTo>
                    <a:pt x="678" y="97"/>
                    <a:pt x="679" y="97"/>
                    <a:pt x="681" y="96"/>
                  </a:cubicBezTo>
                  <a:cubicBezTo>
                    <a:pt x="676" y="97"/>
                    <a:pt x="671" y="97"/>
                    <a:pt x="666" y="97"/>
                  </a:cubicBezTo>
                  <a:cubicBezTo>
                    <a:pt x="655" y="97"/>
                    <a:pt x="643" y="96"/>
                    <a:pt x="631" y="96"/>
                  </a:cubicBezTo>
                  <a:cubicBezTo>
                    <a:pt x="628" y="96"/>
                    <a:pt x="625" y="96"/>
                    <a:pt x="622" y="96"/>
                  </a:cubicBezTo>
                  <a:cubicBezTo>
                    <a:pt x="622" y="96"/>
                    <a:pt x="621" y="96"/>
                    <a:pt x="621" y="96"/>
                  </a:cubicBezTo>
                  <a:cubicBezTo>
                    <a:pt x="621" y="96"/>
                    <a:pt x="620" y="96"/>
                    <a:pt x="620" y="96"/>
                  </a:cubicBezTo>
                  <a:cubicBezTo>
                    <a:pt x="617" y="96"/>
                    <a:pt x="614" y="96"/>
                    <a:pt x="612" y="96"/>
                  </a:cubicBezTo>
                  <a:cubicBezTo>
                    <a:pt x="611" y="96"/>
                    <a:pt x="610" y="96"/>
                    <a:pt x="609" y="96"/>
                  </a:cubicBezTo>
                  <a:cubicBezTo>
                    <a:pt x="607" y="96"/>
                    <a:pt x="604" y="96"/>
                    <a:pt x="602" y="95"/>
                  </a:cubicBezTo>
                  <a:cubicBezTo>
                    <a:pt x="601" y="95"/>
                    <a:pt x="600" y="95"/>
                    <a:pt x="599" y="95"/>
                  </a:cubicBezTo>
                  <a:cubicBezTo>
                    <a:pt x="596" y="95"/>
                    <a:pt x="594" y="95"/>
                    <a:pt x="592" y="95"/>
                  </a:cubicBezTo>
                  <a:cubicBezTo>
                    <a:pt x="591" y="95"/>
                    <a:pt x="590" y="95"/>
                    <a:pt x="589" y="95"/>
                  </a:cubicBezTo>
                  <a:cubicBezTo>
                    <a:pt x="586" y="95"/>
                    <a:pt x="584" y="95"/>
                    <a:pt x="581" y="95"/>
                  </a:cubicBezTo>
                  <a:cubicBezTo>
                    <a:pt x="580" y="95"/>
                    <a:pt x="579" y="95"/>
                    <a:pt x="578" y="95"/>
                  </a:cubicBezTo>
                  <a:cubicBezTo>
                    <a:pt x="576" y="95"/>
                    <a:pt x="574" y="95"/>
                    <a:pt x="572" y="94"/>
                  </a:cubicBezTo>
                  <a:cubicBezTo>
                    <a:pt x="571" y="94"/>
                    <a:pt x="569" y="94"/>
                    <a:pt x="568" y="94"/>
                  </a:cubicBezTo>
                  <a:cubicBezTo>
                    <a:pt x="566" y="94"/>
                    <a:pt x="564" y="94"/>
                    <a:pt x="562" y="94"/>
                  </a:cubicBezTo>
                  <a:cubicBezTo>
                    <a:pt x="525" y="91"/>
                    <a:pt x="486" y="87"/>
                    <a:pt x="447" y="82"/>
                  </a:cubicBezTo>
                  <a:cubicBezTo>
                    <a:pt x="358" y="69"/>
                    <a:pt x="268" y="48"/>
                    <a:pt x="174" y="27"/>
                  </a:cubicBezTo>
                  <a:cubicBezTo>
                    <a:pt x="116" y="14"/>
                    <a:pt x="61" y="5"/>
                    <a:pt x="7" y="0"/>
                  </a:cubicBezTo>
                  <a:cubicBezTo>
                    <a:pt x="4" y="1"/>
                    <a:pt x="2" y="2"/>
                    <a:pt x="0" y="2"/>
                  </a:cubicBezTo>
                  <a:cubicBezTo>
                    <a:pt x="56" y="7"/>
                    <a:pt x="113" y="16"/>
                    <a:pt x="173" y="30"/>
                  </a:cubicBezTo>
                  <a:cubicBezTo>
                    <a:pt x="267" y="51"/>
                    <a:pt x="357" y="72"/>
                    <a:pt x="447" y="8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5" name="Freeform 319"/>
            <p:cNvSpPr>
              <a:spLocks/>
            </p:cNvSpPr>
            <p:nvPr userDrawn="1"/>
          </p:nvSpPr>
          <p:spPr bwMode="auto">
            <a:xfrm>
              <a:off x="3617912" y="5140325"/>
              <a:ext cx="31750" cy="9525"/>
            </a:xfrm>
            <a:custGeom>
              <a:avLst/>
              <a:gdLst>
                <a:gd name="T0" fmla="*/ 0 w 12"/>
                <a:gd name="T1" fmla="*/ 3 h 3"/>
                <a:gd name="T2" fmla="*/ 2 w 12"/>
                <a:gd name="T3" fmla="*/ 3 h 3"/>
                <a:gd name="T4" fmla="*/ 12 w 12"/>
                <a:gd name="T5" fmla="*/ 0 h 3"/>
                <a:gd name="T6" fmla="*/ 11 w 12"/>
                <a:gd name="T7" fmla="*/ 0 h 3"/>
                <a:gd name="T8" fmla="*/ 0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6" y="2"/>
                    <a:pt x="9" y="1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8" y="1"/>
                    <a:pt x="4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6" name="Freeform 320"/>
            <p:cNvSpPr>
              <a:spLocks/>
            </p:cNvSpPr>
            <p:nvPr userDrawn="1"/>
          </p:nvSpPr>
          <p:spPr bwMode="auto">
            <a:xfrm>
              <a:off x="5853113" y="5367338"/>
              <a:ext cx="26988" cy="11113"/>
            </a:xfrm>
            <a:custGeom>
              <a:avLst/>
              <a:gdLst>
                <a:gd name="T0" fmla="*/ 5 w 10"/>
                <a:gd name="T1" fmla="*/ 0 h 4"/>
                <a:gd name="T2" fmla="*/ 0 w 10"/>
                <a:gd name="T3" fmla="*/ 2 h 4"/>
                <a:gd name="T4" fmla="*/ 4 w 10"/>
                <a:gd name="T5" fmla="*/ 4 h 4"/>
                <a:gd name="T6" fmla="*/ 10 w 10"/>
                <a:gd name="T7" fmla="*/ 3 h 4"/>
                <a:gd name="T8" fmla="*/ 5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5" y="0"/>
                  </a:moveTo>
                  <a:cubicBezTo>
                    <a:pt x="3" y="1"/>
                    <a:pt x="2" y="1"/>
                    <a:pt x="0" y="2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6" y="3"/>
                    <a:pt x="8" y="3"/>
                    <a:pt x="10" y="3"/>
                  </a:cubicBezTo>
                  <a:cubicBezTo>
                    <a:pt x="8" y="2"/>
                    <a:pt x="7" y="1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7" name="Freeform 321"/>
            <p:cNvSpPr>
              <a:spLocks/>
            </p:cNvSpPr>
            <p:nvPr userDrawn="1"/>
          </p:nvSpPr>
          <p:spPr bwMode="auto">
            <a:xfrm>
              <a:off x="5715000" y="5397500"/>
              <a:ext cx="20638" cy="3175"/>
            </a:xfrm>
            <a:custGeom>
              <a:avLst/>
              <a:gdLst>
                <a:gd name="T0" fmla="*/ 8 w 8"/>
                <a:gd name="T1" fmla="*/ 1 h 1"/>
                <a:gd name="T2" fmla="*/ 1 w 8"/>
                <a:gd name="T3" fmla="*/ 0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cubicBezTo>
                    <a:pt x="6" y="1"/>
                    <a:pt x="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2" y="0"/>
                    <a:pt x="5" y="1"/>
                    <a:pt x="8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8" name="Freeform 322"/>
            <p:cNvSpPr>
              <a:spLocks/>
            </p:cNvSpPr>
            <p:nvPr userDrawn="1"/>
          </p:nvSpPr>
          <p:spPr bwMode="auto">
            <a:xfrm>
              <a:off x="5741988" y="5392738"/>
              <a:ext cx="26988" cy="4763"/>
            </a:xfrm>
            <a:custGeom>
              <a:avLst/>
              <a:gdLst>
                <a:gd name="T0" fmla="*/ 2 w 10"/>
                <a:gd name="T1" fmla="*/ 0 h 2"/>
                <a:gd name="T2" fmla="*/ 0 w 10"/>
                <a:gd name="T3" fmla="*/ 0 h 2"/>
                <a:gd name="T4" fmla="*/ 8 w 10"/>
                <a:gd name="T5" fmla="*/ 2 h 2"/>
                <a:gd name="T6" fmla="*/ 10 w 10"/>
                <a:gd name="T7" fmla="*/ 2 h 2"/>
                <a:gd name="T8" fmla="*/ 2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3" y="1"/>
                    <a:pt x="6" y="2"/>
                    <a:pt x="8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7" y="1"/>
                    <a:pt x="5" y="1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9" name="Freeform 323"/>
            <p:cNvSpPr>
              <a:spLocks/>
            </p:cNvSpPr>
            <p:nvPr userDrawn="1"/>
          </p:nvSpPr>
          <p:spPr bwMode="auto">
            <a:xfrm>
              <a:off x="5768975" y="5386388"/>
              <a:ext cx="26988" cy="7938"/>
            </a:xfrm>
            <a:custGeom>
              <a:avLst/>
              <a:gdLst>
                <a:gd name="T0" fmla="*/ 4 w 10"/>
                <a:gd name="T1" fmla="*/ 0 h 3"/>
                <a:gd name="T2" fmla="*/ 0 w 10"/>
                <a:gd name="T3" fmla="*/ 1 h 3"/>
                <a:gd name="T4" fmla="*/ 7 w 10"/>
                <a:gd name="T5" fmla="*/ 3 h 3"/>
                <a:gd name="T6" fmla="*/ 10 w 10"/>
                <a:gd name="T7" fmla="*/ 2 h 3"/>
                <a:gd name="T8" fmla="*/ 4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4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2" y="1"/>
                    <a:pt x="5" y="2"/>
                    <a:pt x="7" y="3"/>
                  </a:cubicBezTo>
                  <a:cubicBezTo>
                    <a:pt x="8" y="2"/>
                    <a:pt x="9" y="2"/>
                    <a:pt x="10" y="2"/>
                  </a:cubicBezTo>
                  <a:cubicBezTo>
                    <a:pt x="8" y="1"/>
                    <a:pt x="6" y="1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0" name="Freeform 324"/>
            <p:cNvSpPr>
              <a:spLocks/>
            </p:cNvSpPr>
            <p:nvPr userDrawn="1"/>
          </p:nvSpPr>
          <p:spPr bwMode="auto">
            <a:xfrm>
              <a:off x="5795963" y="5381625"/>
              <a:ext cx="26988" cy="7938"/>
            </a:xfrm>
            <a:custGeom>
              <a:avLst/>
              <a:gdLst>
                <a:gd name="T0" fmla="*/ 4 w 10"/>
                <a:gd name="T1" fmla="*/ 0 h 3"/>
                <a:gd name="T2" fmla="*/ 0 w 10"/>
                <a:gd name="T3" fmla="*/ 1 h 3"/>
                <a:gd name="T4" fmla="*/ 6 w 10"/>
                <a:gd name="T5" fmla="*/ 3 h 3"/>
                <a:gd name="T6" fmla="*/ 10 w 10"/>
                <a:gd name="T7" fmla="*/ 2 h 3"/>
                <a:gd name="T8" fmla="*/ 4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4" y="2"/>
                    <a:pt x="6" y="3"/>
                  </a:cubicBezTo>
                  <a:cubicBezTo>
                    <a:pt x="7" y="2"/>
                    <a:pt x="9" y="2"/>
                    <a:pt x="10" y="2"/>
                  </a:cubicBezTo>
                  <a:cubicBezTo>
                    <a:pt x="8" y="1"/>
                    <a:pt x="6" y="1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1" name="Freeform 325"/>
            <p:cNvSpPr>
              <a:spLocks/>
            </p:cNvSpPr>
            <p:nvPr userDrawn="1"/>
          </p:nvSpPr>
          <p:spPr bwMode="auto">
            <a:xfrm>
              <a:off x="5822950" y="5375275"/>
              <a:ext cx="26988" cy="9525"/>
            </a:xfrm>
            <a:custGeom>
              <a:avLst/>
              <a:gdLst>
                <a:gd name="T0" fmla="*/ 5 w 10"/>
                <a:gd name="T1" fmla="*/ 0 h 3"/>
                <a:gd name="T2" fmla="*/ 0 w 10"/>
                <a:gd name="T3" fmla="*/ 1 h 3"/>
                <a:gd name="T4" fmla="*/ 6 w 10"/>
                <a:gd name="T5" fmla="*/ 3 h 3"/>
                <a:gd name="T6" fmla="*/ 10 w 10"/>
                <a:gd name="T7" fmla="*/ 2 h 3"/>
                <a:gd name="T8" fmla="*/ 5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5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7" y="3"/>
                    <a:pt x="9" y="2"/>
                    <a:pt x="10" y="2"/>
                  </a:cubicBezTo>
                  <a:cubicBezTo>
                    <a:pt x="9" y="1"/>
                    <a:pt x="7" y="0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2" name="Freeform 326"/>
            <p:cNvSpPr>
              <a:spLocks/>
            </p:cNvSpPr>
            <p:nvPr userDrawn="1"/>
          </p:nvSpPr>
          <p:spPr bwMode="auto">
            <a:xfrm>
              <a:off x="3721100" y="5146675"/>
              <a:ext cx="31750" cy="7938"/>
            </a:xfrm>
            <a:custGeom>
              <a:avLst/>
              <a:gdLst>
                <a:gd name="T0" fmla="*/ 0 w 12"/>
                <a:gd name="T1" fmla="*/ 3 h 3"/>
                <a:gd name="T2" fmla="*/ 5 w 12"/>
                <a:gd name="T3" fmla="*/ 3 h 3"/>
                <a:gd name="T4" fmla="*/ 12 w 12"/>
                <a:gd name="T5" fmla="*/ 1 h 3"/>
                <a:gd name="T6" fmla="*/ 8 w 12"/>
                <a:gd name="T7" fmla="*/ 0 h 3"/>
                <a:gd name="T8" fmla="*/ 0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2" y="3"/>
                    <a:pt x="3" y="3"/>
                    <a:pt x="5" y="3"/>
                  </a:cubicBezTo>
                  <a:cubicBezTo>
                    <a:pt x="7" y="2"/>
                    <a:pt x="9" y="1"/>
                    <a:pt x="12" y="1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5" y="1"/>
                    <a:pt x="3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3" name="Freeform 327"/>
            <p:cNvSpPr>
              <a:spLocks/>
            </p:cNvSpPr>
            <p:nvPr userDrawn="1"/>
          </p:nvSpPr>
          <p:spPr bwMode="auto">
            <a:xfrm>
              <a:off x="3752850" y="5149850"/>
              <a:ext cx="33338" cy="7938"/>
            </a:xfrm>
            <a:custGeom>
              <a:avLst/>
              <a:gdLst>
                <a:gd name="T0" fmla="*/ 0 w 12"/>
                <a:gd name="T1" fmla="*/ 3 h 3"/>
                <a:gd name="T2" fmla="*/ 6 w 12"/>
                <a:gd name="T3" fmla="*/ 3 h 3"/>
                <a:gd name="T4" fmla="*/ 12 w 12"/>
                <a:gd name="T5" fmla="*/ 0 h 3"/>
                <a:gd name="T6" fmla="*/ 7 w 12"/>
                <a:gd name="T7" fmla="*/ 0 h 3"/>
                <a:gd name="T8" fmla="*/ 0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2" y="3"/>
                    <a:pt x="4" y="3"/>
                    <a:pt x="6" y="3"/>
                  </a:cubicBezTo>
                  <a:cubicBezTo>
                    <a:pt x="8" y="2"/>
                    <a:pt x="10" y="1"/>
                    <a:pt x="12" y="0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5" y="1"/>
                    <a:pt x="3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4" name="Freeform 328"/>
            <p:cNvSpPr>
              <a:spLocks/>
            </p:cNvSpPr>
            <p:nvPr userDrawn="1"/>
          </p:nvSpPr>
          <p:spPr bwMode="auto">
            <a:xfrm>
              <a:off x="65087" y="5140325"/>
              <a:ext cx="3373438" cy="415925"/>
            </a:xfrm>
            <a:custGeom>
              <a:avLst/>
              <a:gdLst>
                <a:gd name="T0" fmla="*/ 495 w 1245"/>
                <a:gd name="T1" fmla="*/ 97 h 152"/>
                <a:gd name="T2" fmla="*/ 922 w 1245"/>
                <a:gd name="T3" fmla="*/ 37 h 152"/>
                <a:gd name="T4" fmla="*/ 1081 w 1245"/>
                <a:gd name="T5" fmla="*/ 17 h 152"/>
                <a:gd name="T6" fmla="*/ 1086 w 1245"/>
                <a:gd name="T7" fmla="*/ 17 h 152"/>
                <a:gd name="T8" fmla="*/ 1095 w 1245"/>
                <a:gd name="T9" fmla="*/ 16 h 152"/>
                <a:gd name="T10" fmla="*/ 1101 w 1245"/>
                <a:gd name="T11" fmla="*/ 15 h 152"/>
                <a:gd name="T12" fmla="*/ 1109 w 1245"/>
                <a:gd name="T13" fmla="*/ 14 h 152"/>
                <a:gd name="T14" fmla="*/ 1116 w 1245"/>
                <a:gd name="T15" fmla="*/ 13 h 152"/>
                <a:gd name="T16" fmla="*/ 1124 w 1245"/>
                <a:gd name="T17" fmla="*/ 12 h 152"/>
                <a:gd name="T18" fmla="*/ 1131 w 1245"/>
                <a:gd name="T19" fmla="*/ 12 h 152"/>
                <a:gd name="T20" fmla="*/ 1138 w 1245"/>
                <a:gd name="T21" fmla="*/ 11 h 152"/>
                <a:gd name="T22" fmla="*/ 1147 w 1245"/>
                <a:gd name="T23" fmla="*/ 10 h 152"/>
                <a:gd name="T24" fmla="*/ 1152 w 1245"/>
                <a:gd name="T25" fmla="*/ 10 h 152"/>
                <a:gd name="T26" fmla="*/ 1162 w 1245"/>
                <a:gd name="T27" fmla="*/ 9 h 152"/>
                <a:gd name="T28" fmla="*/ 1166 w 1245"/>
                <a:gd name="T29" fmla="*/ 8 h 152"/>
                <a:gd name="T30" fmla="*/ 1178 w 1245"/>
                <a:gd name="T31" fmla="*/ 7 h 152"/>
                <a:gd name="T32" fmla="*/ 1179 w 1245"/>
                <a:gd name="T33" fmla="*/ 7 h 152"/>
                <a:gd name="T34" fmla="*/ 1183 w 1245"/>
                <a:gd name="T35" fmla="*/ 7 h 152"/>
                <a:gd name="T36" fmla="*/ 1200 w 1245"/>
                <a:gd name="T37" fmla="*/ 4 h 152"/>
                <a:gd name="T38" fmla="*/ 1245 w 1245"/>
                <a:gd name="T39" fmla="*/ 0 h 152"/>
                <a:gd name="T40" fmla="*/ 1223 w 1245"/>
                <a:gd name="T41" fmla="*/ 1 h 152"/>
                <a:gd name="T42" fmla="*/ 1186 w 1245"/>
                <a:gd name="T43" fmla="*/ 3 h 152"/>
                <a:gd name="T44" fmla="*/ 1155 w 1245"/>
                <a:gd name="T45" fmla="*/ 6 h 152"/>
                <a:gd name="T46" fmla="*/ 1153 w 1245"/>
                <a:gd name="T47" fmla="*/ 7 h 152"/>
                <a:gd name="T48" fmla="*/ 1143 w 1245"/>
                <a:gd name="T49" fmla="*/ 7 h 152"/>
                <a:gd name="T50" fmla="*/ 1138 w 1245"/>
                <a:gd name="T51" fmla="*/ 8 h 152"/>
                <a:gd name="T52" fmla="*/ 1130 w 1245"/>
                <a:gd name="T53" fmla="*/ 9 h 152"/>
                <a:gd name="T54" fmla="*/ 1124 w 1245"/>
                <a:gd name="T55" fmla="*/ 9 h 152"/>
                <a:gd name="T56" fmla="*/ 1116 w 1245"/>
                <a:gd name="T57" fmla="*/ 10 h 152"/>
                <a:gd name="T58" fmla="*/ 1110 w 1245"/>
                <a:gd name="T59" fmla="*/ 11 h 152"/>
                <a:gd name="T60" fmla="*/ 1103 w 1245"/>
                <a:gd name="T61" fmla="*/ 12 h 152"/>
                <a:gd name="T62" fmla="*/ 1096 w 1245"/>
                <a:gd name="T63" fmla="*/ 12 h 152"/>
                <a:gd name="T64" fmla="*/ 1089 w 1245"/>
                <a:gd name="T65" fmla="*/ 13 h 152"/>
                <a:gd name="T66" fmla="*/ 1081 w 1245"/>
                <a:gd name="T67" fmla="*/ 14 h 152"/>
                <a:gd name="T68" fmla="*/ 1075 w 1245"/>
                <a:gd name="T69" fmla="*/ 15 h 152"/>
                <a:gd name="T70" fmla="*/ 921 w 1245"/>
                <a:gd name="T71" fmla="*/ 34 h 152"/>
                <a:gd name="T72" fmla="*/ 494 w 1245"/>
                <a:gd name="T73" fmla="*/ 94 h 152"/>
                <a:gd name="T74" fmla="*/ 254 w 1245"/>
                <a:gd name="T75" fmla="*/ 120 h 152"/>
                <a:gd name="T76" fmla="*/ 0 w 1245"/>
                <a:gd name="T77" fmla="*/ 152 h 152"/>
                <a:gd name="T78" fmla="*/ 19 w 1245"/>
                <a:gd name="T79" fmla="*/ 152 h 152"/>
                <a:gd name="T80" fmla="*/ 254 w 1245"/>
                <a:gd name="T81" fmla="*/ 123 h 152"/>
                <a:gd name="T82" fmla="*/ 495 w 1245"/>
                <a:gd name="T83" fmla="*/ 9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45" h="152">
                  <a:moveTo>
                    <a:pt x="495" y="97"/>
                  </a:moveTo>
                  <a:cubicBezTo>
                    <a:pt x="641" y="77"/>
                    <a:pt x="782" y="54"/>
                    <a:pt x="922" y="37"/>
                  </a:cubicBezTo>
                  <a:cubicBezTo>
                    <a:pt x="975" y="31"/>
                    <a:pt x="1028" y="24"/>
                    <a:pt x="1081" y="17"/>
                  </a:cubicBezTo>
                  <a:cubicBezTo>
                    <a:pt x="1083" y="17"/>
                    <a:pt x="1084" y="17"/>
                    <a:pt x="1086" y="17"/>
                  </a:cubicBezTo>
                  <a:cubicBezTo>
                    <a:pt x="1089" y="16"/>
                    <a:pt x="1092" y="16"/>
                    <a:pt x="1095" y="16"/>
                  </a:cubicBezTo>
                  <a:cubicBezTo>
                    <a:pt x="1097" y="15"/>
                    <a:pt x="1099" y="15"/>
                    <a:pt x="1101" y="15"/>
                  </a:cubicBezTo>
                  <a:cubicBezTo>
                    <a:pt x="1104" y="14"/>
                    <a:pt x="1107" y="14"/>
                    <a:pt x="1109" y="14"/>
                  </a:cubicBezTo>
                  <a:cubicBezTo>
                    <a:pt x="1112" y="14"/>
                    <a:pt x="1114" y="13"/>
                    <a:pt x="1116" y="13"/>
                  </a:cubicBezTo>
                  <a:cubicBezTo>
                    <a:pt x="1119" y="13"/>
                    <a:pt x="1121" y="13"/>
                    <a:pt x="1124" y="12"/>
                  </a:cubicBezTo>
                  <a:cubicBezTo>
                    <a:pt x="1126" y="12"/>
                    <a:pt x="1129" y="12"/>
                    <a:pt x="1131" y="12"/>
                  </a:cubicBezTo>
                  <a:cubicBezTo>
                    <a:pt x="1134" y="11"/>
                    <a:pt x="1136" y="11"/>
                    <a:pt x="1138" y="11"/>
                  </a:cubicBezTo>
                  <a:cubicBezTo>
                    <a:pt x="1141" y="11"/>
                    <a:pt x="1144" y="10"/>
                    <a:pt x="1147" y="10"/>
                  </a:cubicBezTo>
                  <a:cubicBezTo>
                    <a:pt x="1149" y="10"/>
                    <a:pt x="1151" y="10"/>
                    <a:pt x="1152" y="10"/>
                  </a:cubicBezTo>
                  <a:cubicBezTo>
                    <a:pt x="1156" y="9"/>
                    <a:pt x="1159" y="9"/>
                    <a:pt x="1162" y="9"/>
                  </a:cubicBezTo>
                  <a:cubicBezTo>
                    <a:pt x="1164" y="8"/>
                    <a:pt x="1165" y="8"/>
                    <a:pt x="1166" y="8"/>
                  </a:cubicBezTo>
                  <a:cubicBezTo>
                    <a:pt x="1170" y="8"/>
                    <a:pt x="1174" y="7"/>
                    <a:pt x="1178" y="7"/>
                  </a:cubicBezTo>
                  <a:cubicBezTo>
                    <a:pt x="1178" y="7"/>
                    <a:pt x="1179" y="7"/>
                    <a:pt x="1179" y="7"/>
                  </a:cubicBezTo>
                  <a:cubicBezTo>
                    <a:pt x="1181" y="7"/>
                    <a:pt x="1182" y="7"/>
                    <a:pt x="1183" y="7"/>
                  </a:cubicBezTo>
                  <a:cubicBezTo>
                    <a:pt x="1189" y="6"/>
                    <a:pt x="1194" y="5"/>
                    <a:pt x="1200" y="4"/>
                  </a:cubicBezTo>
                  <a:cubicBezTo>
                    <a:pt x="1215" y="3"/>
                    <a:pt x="1230" y="1"/>
                    <a:pt x="1245" y="0"/>
                  </a:cubicBezTo>
                  <a:cubicBezTo>
                    <a:pt x="1237" y="1"/>
                    <a:pt x="1230" y="1"/>
                    <a:pt x="1223" y="1"/>
                  </a:cubicBezTo>
                  <a:cubicBezTo>
                    <a:pt x="1210" y="2"/>
                    <a:pt x="1198" y="2"/>
                    <a:pt x="1186" y="3"/>
                  </a:cubicBezTo>
                  <a:cubicBezTo>
                    <a:pt x="1176" y="4"/>
                    <a:pt x="1165" y="5"/>
                    <a:pt x="1155" y="6"/>
                  </a:cubicBezTo>
                  <a:cubicBezTo>
                    <a:pt x="1154" y="6"/>
                    <a:pt x="1153" y="6"/>
                    <a:pt x="1153" y="7"/>
                  </a:cubicBezTo>
                  <a:cubicBezTo>
                    <a:pt x="1149" y="7"/>
                    <a:pt x="1146" y="7"/>
                    <a:pt x="1143" y="7"/>
                  </a:cubicBezTo>
                  <a:cubicBezTo>
                    <a:pt x="1141" y="8"/>
                    <a:pt x="1140" y="8"/>
                    <a:pt x="1138" y="8"/>
                  </a:cubicBezTo>
                  <a:cubicBezTo>
                    <a:pt x="1136" y="8"/>
                    <a:pt x="1133" y="8"/>
                    <a:pt x="1130" y="9"/>
                  </a:cubicBezTo>
                  <a:cubicBezTo>
                    <a:pt x="1128" y="9"/>
                    <a:pt x="1126" y="9"/>
                    <a:pt x="1124" y="9"/>
                  </a:cubicBezTo>
                  <a:cubicBezTo>
                    <a:pt x="1121" y="9"/>
                    <a:pt x="1119" y="10"/>
                    <a:pt x="1116" y="10"/>
                  </a:cubicBezTo>
                  <a:cubicBezTo>
                    <a:pt x="1114" y="10"/>
                    <a:pt x="1112" y="11"/>
                    <a:pt x="1110" y="11"/>
                  </a:cubicBezTo>
                  <a:cubicBezTo>
                    <a:pt x="1108" y="11"/>
                    <a:pt x="1105" y="11"/>
                    <a:pt x="1103" y="12"/>
                  </a:cubicBezTo>
                  <a:cubicBezTo>
                    <a:pt x="1101" y="12"/>
                    <a:pt x="1098" y="12"/>
                    <a:pt x="1096" y="12"/>
                  </a:cubicBezTo>
                  <a:cubicBezTo>
                    <a:pt x="1094" y="13"/>
                    <a:pt x="1092" y="13"/>
                    <a:pt x="1089" y="13"/>
                  </a:cubicBezTo>
                  <a:cubicBezTo>
                    <a:pt x="1087" y="13"/>
                    <a:pt x="1084" y="14"/>
                    <a:pt x="1081" y="14"/>
                  </a:cubicBezTo>
                  <a:cubicBezTo>
                    <a:pt x="1079" y="14"/>
                    <a:pt x="1077" y="15"/>
                    <a:pt x="1075" y="15"/>
                  </a:cubicBezTo>
                  <a:cubicBezTo>
                    <a:pt x="1024" y="21"/>
                    <a:pt x="973" y="28"/>
                    <a:pt x="921" y="34"/>
                  </a:cubicBezTo>
                  <a:cubicBezTo>
                    <a:pt x="782" y="51"/>
                    <a:pt x="640" y="74"/>
                    <a:pt x="494" y="94"/>
                  </a:cubicBezTo>
                  <a:cubicBezTo>
                    <a:pt x="416" y="104"/>
                    <a:pt x="336" y="114"/>
                    <a:pt x="254" y="120"/>
                  </a:cubicBezTo>
                  <a:cubicBezTo>
                    <a:pt x="168" y="127"/>
                    <a:pt x="84" y="139"/>
                    <a:pt x="0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97" y="140"/>
                    <a:pt x="175" y="129"/>
                    <a:pt x="254" y="123"/>
                  </a:cubicBezTo>
                  <a:cubicBezTo>
                    <a:pt x="336" y="117"/>
                    <a:pt x="417" y="107"/>
                    <a:pt x="495" y="9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5" name="Freeform 329"/>
            <p:cNvSpPr>
              <a:spLocks/>
            </p:cNvSpPr>
            <p:nvPr userDrawn="1"/>
          </p:nvSpPr>
          <p:spPr bwMode="auto">
            <a:xfrm>
              <a:off x="3649662" y="5143500"/>
              <a:ext cx="34925" cy="7938"/>
            </a:xfrm>
            <a:custGeom>
              <a:avLst/>
              <a:gdLst>
                <a:gd name="T0" fmla="*/ 0 w 13"/>
                <a:gd name="T1" fmla="*/ 3 h 3"/>
                <a:gd name="T2" fmla="*/ 4 w 13"/>
                <a:gd name="T3" fmla="*/ 3 h 3"/>
                <a:gd name="T4" fmla="*/ 13 w 13"/>
                <a:gd name="T5" fmla="*/ 0 h 3"/>
                <a:gd name="T6" fmla="*/ 10 w 13"/>
                <a:gd name="T7" fmla="*/ 0 h 3"/>
                <a:gd name="T8" fmla="*/ 0 w 1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0" y="3"/>
                  </a:moveTo>
                  <a:cubicBezTo>
                    <a:pt x="2" y="3"/>
                    <a:pt x="3" y="3"/>
                    <a:pt x="4" y="3"/>
                  </a:cubicBezTo>
                  <a:cubicBezTo>
                    <a:pt x="7" y="2"/>
                    <a:pt x="10" y="1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7" y="1"/>
                    <a:pt x="4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6" name="Freeform 330"/>
            <p:cNvSpPr>
              <a:spLocks/>
            </p:cNvSpPr>
            <p:nvPr userDrawn="1"/>
          </p:nvSpPr>
          <p:spPr bwMode="auto">
            <a:xfrm>
              <a:off x="5880100" y="5362575"/>
              <a:ext cx="26988" cy="11113"/>
            </a:xfrm>
            <a:custGeom>
              <a:avLst/>
              <a:gdLst>
                <a:gd name="T0" fmla="*/ 4 w 10"/>
                <a:gd name="T1" fmla="*/ 4 h 4"/>
                <a:gd name="T2" fmla="*/ 10 w 10"/>
                <a:gd name="T3" fmla="*/ 2 h 4"/>
                <a:gd name="T4" fmla="*/ 6 w 10"/>
                <a:gd name="T5" fmla="*/ 0 h 4"/>
                <a:gd name="T6" fmla="*/ 0 w 10"/>
                <a:gd name="T7" fmla="*/ 1 h 4"/>
                <a:gd name="T8" fmla="*/ 4 w 10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4" y="4"/>
                  </a:moveTo>
                  <a:cubicBezTo>
                    <a:pt x="6" y="3"/>
                    <a:pt x="8" y="3"/>
                    <a:pt x="10" y="2"/>
                  </a:cubicBezTo>
                  <a:cubicBezTo>
                    <a:pt x="9" y="1"/>
                    <a:pt x="8" y="1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2" y="2"/>
                    <a:pt x="3" y="3"/>
                    <a:pt x="4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7" name="Freeform 331"/>
            <p:cNvSpPr>
              <a:spLocks/>
            </p:cNvSpPr>
            <p:nvPr userDrawn="1"/>
          </p:nvSpPr>
          <p:spPr bwMode="auto">
            <a:xfrm>
              <a:off x="5910263" y="5241925"/>
              <a:ext cx="2692400" cy="182563"/>
            </a:xfrm>
            <a:custGeom>
              <a:avLst/>
              <a:gdLst>
                <a:gd name="T0" fmla="*/ 912 w 994"/>
                <a:gd name="T1" fmla="*/ 44 h 67"/>
                <a:gd name="T2" fmla="*/ 513 w 994"/>
                <a:gd name="T3" fmla="*/ 0 h 67"/>
                <a:gd name="T4" fmla="*/ 500 w 994"/>
                <a:gd name="T5" fmla="*/ 0 h 67"/>
                <a:gd name="T6" fmla="*/ 198 w 994"/>
                <a:gd name="T7" fmla="*/ 12 h 67"/>
                <a:gd name="T8" fmla="*/ 93 w 994"/>
                <a:gd name="T9" fmla="*/ 23 h 67"/>
                <a:gd name="T10" fmla="*/ 0 w 994"/>
                <a:gd name="T11" fmla="*/ 43 h 67"/>
                <a:gd name="T12" fmla="*/ 4 w 994"/>
                <a:gd name="T13" fmla="*/ 45 h 67"/>
                <a:gd name="T14" fmla="*/ 94 w 994"/>
                <a:gd name="T15" fmla="*/ 26 h 67"/>
                <a:gd name="T16" fmla="*/ 198 w 994"/>
                <a:gd name="T17" fmla="*/ 15 h 67"/>
                <a:gd name="T18" fmla="*/ 500 w 994"/>
                <a:gd name="T19" fmla="*/ 3 h 67"/>
                <a:gd name="T20" fmla="*/ 513 w 994"/>
                <a:gd name="T21" fmla="*/ 3 h 67"/>
                <a:gd name="T22" fmla="*/ 911 w 994"/>
                <a:gd name="T23" fmla="*/ 46 h 67"/>
                <a:gd name="T24" fmla="*/ 955 w 994"/>
                <a:gd name="T25" fmla="*/ 57 h 67"/>
                <a:gd name="T26" fmla="*/ 994 w 994"/>
                <a:gd name="T27" fmla="*/ 67 h 67"/>
                <a:gd name="T28" fmla="*/ 994 w 994"/>
                <a:gd name="T29" fmla="*/ 64 h 67"/>
                <a:gd name="T30" fmla="*/ 956 w 994"/>
                <a:gd name="T31" fmla="*/ 54 h 67"/>
                <a:gd name="T32" fmla="*/ 912 w 994"/>
                <a:gd name="T33" fmla="*/ 4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4" h="67">
                  <a:moveTo>
                    <a:pt x="912" y="44"/>
                  </a:moveTo>
                  <a:cubicBezTo>
                    <a:pt x="794" y="15"/>
                    <a:pt x="666" y="1"/>
                    <a:pt x="513" y="0"/>
                  </a:cubicBezTo>
                  <a:cubicBezTo>
                    <a:pt x="508" y="0"/>
                    <a:pt x="504" y="0"/>
                    <a:pt x="500" y="0"/>
                  </a:cubicBezTo>
                  <a:cubicBezTo>
                    <a:pt x="400" y="0"/>
                    <a:pt x="288" y="8"/>
                    <a:pt x="198" y="12"/>
                  </a:cubicBezTo>
                  <a:cubicBezTo>
                    <a:pt x="160" y="14"/>
                    <a:pt x="124" y="18"/>
                    <a:pt x="93" y="23"/>
                  </a:cubicBezTo>
                  <a:cubicBezTo>
                    <a:pt x="60" y="28"/>
                    <a:pt x="30" y="36"/>
                    <a:pt x="0" y="43"/>
                  </a:cubicBezTo>
                  <a:cubicBezTo>
                    <a:pt x="1" y="44"/>
                    <a:pt x="3" y="44"/>
                    <a:pt x="4" y="45"/>
                  </a:cubicBezTo>
                  <a:cubicBezTo>
                    <a:pt x="33" y="38"/>
                    <a:pt x="62" y="31"/>
                    <a:pt x="94" y="26"/>
                  </a:cubicBezTo>
                  <a:cubicBezTo>
                    <a:pt x="125" y="21"/>
                    <a:pt x="160" y="17"/>
                    <a:pt x="198" y="15"/>
                  </a:cubicBezTo>
                  <a:cubicBezTo>
                    <a:pt x="289" y="11"/>
                    <a:pt x="400" y="3"/>
                    <a:pt x="500" y="3"/>
                  </a:cubicBezTo>
                  <a:cubicBezTo>
                    <a:pt x="504" y="3"/>
                    <a:pt x="508" y="3"/>
                    <a:pt x="513" y="3"/>
                  </a:cubicBezTo>
                  <a:cubicBezTo>
                    <a:pt x="666" y="4"/>
                    <a:pt x="794" y="18"/>
                    <a:pt x="911" y="46"/>
                  </a:cubicBezTo>
                  <a:cubicBezTo>
                    <a:pt x="926" y="50"/>
                    <a:pt x="941" y="53"/>
                    <a:pt x="955" y="57"/>
                  </a:cubicBezTo>
                  <a:cubicBezTo>
                    <a:pt x="968" y="60"/>
                    <a:pt x="981" y="64"/>
                    <a:pt x="994" y="67"/>
                  </a:cubicBezTo>
                  <a:cubicBezTo>
                    <a:pt x="994" y="64"/>
                    <a:pt x="994" y="64"/>
                    <a:pt x="994" y="64"/>
                  </a:cubicBezTo>
                  <a:cubicBezTo>
                    <a:pt x="981" y="61"/>
                    <a:pt x="969" y="57"/>
                    <a:pt x="956" y="54"/>
                  </a:cubicBezTo>
                  <a:cubicBezTo>
                    <a:pt x="942" y="50"/>
                    <a:pt x="927" y="47"/>
                    <a:pt x="912" y="4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8" name="Freeform 332"/>
            <p:cNvSpPr>
              <a:spLocks/>
            </p:cNvSpPr>
            <p:nvPr userDrawn="1"/>
          </p:nvSpPr>
          <p:spPr bwMode="auto">
            <a:xfrm>
              <a:off x="5765800" y="5397500"/>
              <a:ext cx="22225" cy="6350"/>
            </a:xfrm>
            <a:custGeom>
              <a:avLst/>
              <a:gdLst>
                <a:gd name="T0" fmla="*/ 0 w 8"/>
                <a:gd name="T1" fmla="*/ 0 h 2"/>
                <a:gd name="T2" fmla="*/ 3 w 8"/>
                <a:gd name="T3" fmla="*/ 1 h 2"/>
                <a:gd name="T4" fmla="*/ 8 w 8"/>
                <a:gd name="T5" fmla="*/ 2 h 2"/>
                <a:gd name="T6" fmla="*/ 2 w 8"/>
                <a:gd name="T7" fmla="*/ 0 h 2"/>
                <a:gd name="T8" fmla="*/ 0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5" y="1"/>
                    <a:pt x="7" y="1"/>
                    <a:pt x="8" y="2"/>
                  </a:cubicBezTo>
                  <a:cubicBezTo>
                    <a:pt x="6" y="1"/>
                    <a:pt x="4" y="1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9" name="Freeform 333"/>
            <p:cNvSpPr>
              <a:spLocks/>
            </p:cNvSpPr>
            <p:nvPr userDrawn="1"/>
          </p:nvSpPr>
          <p:spPr bwMode="auto">
            <a:xfrm>
              <a:off x="5822950" y="5392738"/>
              <a:ext cx="26988" cy="4763"/>
            </a:xfrm>
            <a:custGeom>
              <a:avLst/>
              <a:gdLst>
                <a:gd name="T0" fmla="*/ 4 w 10"/>
                <a:gd name="T1" fmla="*/ 0 h 2"/>
                <a:gd name="T2" fmla="*/ 0 w 10"/>
                <a:gd name="T3" fmla="*/ 0 h 2"/>
                <a:gd name="T4" fmla="*/ 6 w 10"/>
                <a:gd name="T5" fmla="*/ 2 h 2"/>
                <a:gd name="T6" fmla="*/ 7 w 10"/>
                <a:gd name="T7" fmla="*/ 2 h 2"/>
                <a:gd name="T8" fmla="*/ 10 w 10"/>
                <a:gd name="T9" fmla="*/ 2 h 2"/>
                <a:gd name="T10" fmla="*/ 4 w 10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2" y="1"/>
                    <a:pt x="4" y="1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8" y="2"/>
                    <a:pt x="9" y="2"/>
                    <a:pt x="10" y="2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0" name="Freeform 334"/>
            <p:cNvSpPr>
              <a:spLocks/>
            </p:cNvSpPr>
            <p:nvPr userDrawn="1"/>
          </p:nvSpPr>
          <p:spPr bwMode="auto">
            <a:xfrm>
              <a:off x="5795963" y="5394325"/>
              <a:ext cx="26988" cy="6350"/>
            </a:xfrm>
            <a:custGeom>
              <a:avLst/>
              <a:gdLst>
                <a:gd name="T0" fmla="*/ 3 w 10"/>
                <a:gd name="T1" fmla="*/ 0 h 2"/>
                <a:gd name="T2" fmla="*/ 0 w 10"/>
                <a:gd name="T3" fmla="*/ 0 h 2"/>
                <a:gd name="T4" fmla="*/ 4 w 10"/>
                <a:gd name="T5" fmla="*/ 1 h 2"/>
                <a:gd name="T6" fmla="*/ 8 w 10"/>
                <a:gd name="T7" fmla="*/ 2 h 2"/>
                <a:gd name="T8" fmla="*/ 10 w 10"/>
                <a:gd name="T9" fmla="*/ 2 h 2"/>
                <a:gd name="T10" fmla="*/ 3 w 10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1"/>
                    <a:pt x="3" y="1"/>
                    <a:pt x="4" y="1"/>
                  </a:cubicBezTo>
                  <a:cubicBezTo>
                    <a:pt x="5" y="2"/>
                    <a:pt x="7" y="2"/>
                    <a:pt x="8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7" y="1"/>
                    <a:pt x="5" y="1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1" name="Freeform 335"/>
            <p:cNvSpPr>
              <a:spLocks/>
            </p:cNvSpPr>
            <p:nvPr userDrawn="1"/>
          </p:nvSpPr>
          <p:spPr bwMode="auto">
            <a:xfrm>
              <a:off x="3725862" y="5132388"/>
              <a:ext cx="31750" cy="7938"/>
            </a:xfrm>
            <a:custGeom>
              <a:avLst/>
              <a:gdLst>
                <a:gd name="T0" fmla="*/ 0 w 12"/>
                <a:gd name="T1" fmla="*/ 3 h 3"/>
                <a:gd name="T2" fmla="*/ 3 w 12"/>
                <a:gd name="T3" fmla="*/ 3 h 3"/>
                <a:gd name="T4" fmla="*/ 12 w 12"/>
                <a:gd name="T5" fmla="*/ 0 h 3"/>
                <a:gd name="T6" fmla="*/ 10 w 12"/>
                <a:gd name="T7" fmla="*/ 0 h 3"/>
                <a:gd name="T8" fmla="*/ 0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1" y="3"/>
                    <a:pt x="2" y="3"/>
                    <a:pt x="3" y="3"/>
                  </a:cubicBezTo>
                  <a:cubicBezTo>
                    <a:pt x="6" y="2"/>
                    <a:pt x="9" y="1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7" y="1"/>
                    <a:pt x="3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2" name="Freeform 336"/>
            <p:cNvSpPr>
              <a:spLocks/>
            </p:cNvSpPr>
            <p:nvPr userDrawn="1"/>
          </p:nvSpPr>
          <p:spPr bwMode="auto">
            <a:xfrm>
              <a:off x="3656012" y="5138738"/>
              <a:ext cx="9525" cy="1588"/>
            </a:xfrm>
            <a:custGeom>
              <a:avLst/>
              <a:gdLst>
                <a:gd name="T0" fmla="*/ 1 w 4"/>
                <a:gd name="T1" fmla="*/ 1 h 1"/>
                <a:gd name="T2" fmla="*/ 4 w 4"/>
                <a:gd name="T3" fmla="*/ 0 h 1"/>
                <a:gd name="T4" fmla="*/ 0 w 4"/>
                <a:gd name="T5" fmla="*/ 1 h 1"/>
                <a:gd name="T6" fmla="*/ 1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1" y="1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3" name="Freeform 337"/>
            <p:cNvSpPr>
              <a:spLocks/>
            </p:cNvSpPr>
            <p:nvPr userDrawn="1"/>
          </p:nvSpPr>
          <p:spPr bwMode="auto">
            <a:xfrm>
              <a:off x="415925" y="5135563"/>
              <a:ext cx="3103563" cy="420688"/>
            </a:xfrm>
            <a:custGeom>
              <a:avLst/>
              <a:gdLst>
                <a:gd name="T0" fmla="*/ 370 w 1146"/>
                <a:gd name="T1" fmla="*/ 117 h 154"/>
                <a:gd name="T2" fmla="*/ 803 w 1146"/>
                <a:gd name="T3" fmla="*/ 49 h 154"/>
                <a:gd name="T4" fmla="*/ 962 w 1146"/>
                <a:gd name="T5" fmla="*/ 24 h 154"/>
                <a:gd name="T6" fmla="*/ 968 w 1146"/>
                <a:gd name="T7" fmla="*/ 24 h 154"/>
                <a:gd name="T8" fmla="*/ 977 w 1146"/>
                <a:gd name="T9" fmla="*/ 22 h 154"/>
                <a:gd name="T10" fmla="*/ 983 w 1146"/>
                <a:gd name="T11" fmla="*/ 21 h 154"/>
                <a:gd name="T12" fmla="*/ 992 w 1146"/>
                <a:gd name="T13" fmla="*/ 20 h 154"/>
                <a:gd name="T14" fmla="*/ 998 w 1146"/>
                <a:gd name="T15" fmla="*/ 19 h 154"/>
                <a:gd name="T16" fmla="*/ 1006 w 1146"/>
                <a:gd name="T17" fmla="*/ 18 h 154"/>
                <a:gd name="T18" fmla="*/ 1013 w 1146"/>
                <a:gd name="T19" fmla="*/ 17 h 154"/>
                <a:gd name="T20" fmla="*/ 1021 w 1146"/>
                <a:gd name="T21" fmla="*/ 16 h 154"/>
                <a:gd name="T22" fmla="*/ 1029 w 1146"/>
                <a:gd name="T23" fmla="*/ 15 h 154"/>
                <a:gd name="T24" fmla="*/ 1035 w 1146"/>
                <a:gd name="T25" fmla="*/ 14 h 154"/>
                <a:gd name="T26" fmla="*/ 1044 w 1146"/>
                <a:gd name="T27" fmla="*/ 13 h 154"/>
                <a:gd name="T28" fmla="*/ 1049 w 1146"/>
                <a:gd name="T29" fmla="*/ 12 h 154"/>
                <a:gd name="T30" fmla="*/ 1059 w 1146"/>
                <a:gd name="T31" fmla="*/ 11 h 154"/>
                <a:gd name="T32" fmla="*/ 1063 w 1146"/>
                <a:gd name="T33" fmla="*/ 11 h 154"/>
                <a:gd name="T34" fmla="*/ 1072 w 1146"/>
                <a:gd name="T35" fmla="*/ 9 h 154"/>
                <a:gd name="T36" fmla="*/ 1075 w 1146"/>
                <a:gd name="T37" fmla="*/ 9 h 154"/>
                <a:gd name="T38" fmla="*/ 1076 w 1146"/>
                <a:gd name="T39" fmla="*/ 9 h 154"/>
                <a:gd name="T40" fmla="*/ 1077 w 1146"/>
                <a:gd name="T41" fmla="*/ 9 h 154"/>
                <a:gd name="T42" fmla="*/ 1086 w 1146"/>
                <a:gd name="T43" fmla="*/ 8 h 154"/>
                <a:gd name="T44" fmla="*/ 1146 w 1146"/>
                <a:gd name="T45" fmla="*/ 0 h 154"/>
                <a:gd name="T46" fmla="*/ 1116 w 1146"/>
                <a:gd name="T47" fmla="*/ 2 h 154"/>
                <a:gd name="T48" fmla="*/ 1071 w 1146"/>
                <a:gd name="T49" fmla="*/ 6 h 154"/>
                <a:gd name="T50" fmla="*/ 1054 w 1146"/>
                <a:gd name="T51" fmla="*/ 9 h 154"/>
                <a:gd name="T52" fmla="*/ 1051 w 1146"/>
                <a:gd name="T53" fmla="*/ 9 h 154"/>
                <a:gd name="T54" fmla="*/ 1049 w 1146"/>
                <a:gd name="T55" fmla="*/ 9 h 154"/>
                <a:gd name="T56" fmla="*/ 1039 w 1146"/>
                <a:gd name="T57" fmla="*/ 11 h 154"/>
                <a:gd name="T58" fmla="*/ 1035 w 1146"/>
                <a:gd name="T59" fmla="*/ 11 h 154"/>
                <a:gd name="T60" fmla="*/ 1026 w 1146"/>
                <a:gd name="T61" fmla="*/ 12 h 154"/>
                <a:gd name="T62" fmla="*/ 1021 w 1146"/>
                <a:gd name="T63" fmla="*/ 13 h 154"/>
                <a:gd name="T64" fmla="*/ 1013 w 1146"/>
                <a:gd name="T65" fmla="*/ 14 h 154"/>
                <a:gd name="T66" fmla="*/ 1006 w 1146"/>
                <a:gd name="T67" fmla="*/ 15 h 154"/>
                <a:gd name="T68" fmla="*/ 999 w 1146"/>
                <a:gd name="T69" fmla="*/ 16 h 154"/>
                <a:gd name="T70" fmla="*/ 992 w 1146"/>
                <a:gd name="T71" fmla="*/ 17 h 154"/>
                <a:gd name="T72" fmla="*/ 986 w 1146"/>
                <a:gd name="T73" fmla="*/ 18 h 154"/>
                <a:gd name="T74" fmla="*/ 978 w 1146"/>
                <a:gd name="T75" fmla="*/ 19 h 154"/>
                <a:gd name="T76" fmla="*/ 972 w 1146"/>
                <a:gd name="T77" fmla="*/ 20 h 154"/>
                <a:gd name="T78" fmla="*/ 963 w 1146"/>
                <a:gd name="T79" fmla="*/ 21 h 154"/>
                <a:gd name="T80" fmla="*/ 958 w 1146"/>
                <a:gd name="T81" fmla="*/ 22 h 154"/>
                <a:gd name="T82" fmla="*/ 803 w 1146"/>
                <a:gd name="T83" fmla="*/ 46 h 154"/>
                <a:gd name="T84" fmla="*/ 369 w 1146"/>
                <a:gd name="T85" fmla="*/ 114 h 154"/>
                <a:gd name="T86" fmla="*/ 125 w 1146"/>
                <a:gd name="T87" fmla="*/ 142 h 154"/>
                <a:gd name="T88" fmla="*/ 0 w 1146"/>
                <a:gd name="T89" fmla="*/ 154 h 154"/>
                <a:gd name="T90" fmla="*/ 25 w 1146"/>
                <a:gd name="T91" fmla="*/ 154 h 154"/>
                <a:gd name="T92" fmla="*/ 125 w 1146"/>
                <a:gd name="T93" fmla="*/ 145 h 154"/>
                <a:gd name="T94" fmla="*/ 370 w 1146"/>
                <a:gd name="T95" fmla="*/ 11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6" h="154">
                  <a:moveTo>
                    <a:pt x="370" y="117"/>
                  </a:moveTo>
                  <a:cubicBezTo>
                    <a:pt x="518" y="96"/>
                    <a:pt x="662" y="70"/>
                    <a:pt x="803" y="49"/>
                  </a:cubicBezTo>
                  <a:cubicBezTo>
                    <a:pt x="856" y="41"/>
                    <a:pt x="909" y="32"/>
                    <a:pt x="962" y="24"/>
                  </a:cubicBezTo>
                  <a:cubicBezTo>
                    <a:pt x="964" y="24"/>
                    <a:pt x="966" y="24"/>
                    <a:pt x="968" y="24"/>
                  </a:cubicBezTo>
                  <a:cubicBezTo>
                    <a:pt x="971" y="23"/>
                    <a:pt x="974" y="23"/>
                    <a:pt x="977" y="22"/>
                  </a:cubicBezTo>
                  <a:cubicBezTo>
                    <a:pt x="979" y="22"/>
                    <a:pt x="981" y="22"/>
                    <a:pt x="983" y="21"/>
                  </a:cubicBezTo>
                  <a:cubicBezTo>
                    <a:pt x="986" y="21"/>
                    <a:pt x="989" y="20"/>
                    <a:pt x="992" y="20"/>
                  </a:cubicBezTo>
                  <a:cubicBezTo>
                    <a:pt x="994" y="20"/>
                    <a:pt x="996" y="19"/>
                    <a:pt x="998" y="19"/>
                  </a:cubicBezTo>
                  <a:cubicBezTo>
                    <a:pt x="1001" y="19"/>
                    <a:pt x="1003" y="18"/>
                    <a:pt x="1006" y="18"/>
                  </a:cubicBezTo>
                  <a:cubicBezTo>
                    <a:pt x="1008" y="18"/>
                    <a:pt x="1011" y="17"/>
                    <a:pt x="1013" y="17"/>
                  </a:cubicBezTo>
                  <a:cubicBezTo>
                    <a:pt x="1016" y="17"/>
                    <a:pt x="1018" y="16"/>
                    <a:pt x="1021" y="16"/>
                  </a:cubicBezTo>
                  <a:cubicBezTo>
                    <a:pt x="1023" y="16"/>
                    <a:pt x="1026" y="15"/>
                    <a:pt x="1029" y="15"/>
                  </a:cubicBezTo>
                  <a:cubicBezTo>
                    <a:pt x="1031" y="15"/>
                    <a:pt x="1033" y="14"/>
                    <a:pt x="1035" y="14"/>
                  </a:cubicBezTo>
                  <a:cubicBezTo>
                    <a:pt x="1038" y="14"/>
                    <a:pt x="1041" y="13"/>
                    <a:pt x="1044" y="13"/>
                  </a:cubicBezTo>
                  <a:cubicBezTo>
                    <a:pt x="1046" y="13"/>
                    <a:pt x="1048" y="13"/>
                    <a:pt x="1049" y="12"/>
                  </a:cubicBezTo>
                  <a:cubicBezTo>
                    <a:pt x="1053" y="12"/>
                    <a:pt x="1056" y="11"/>
                    <a:pt x="1059" y="11"/>
                  </a:cubicBezTo>
                  <a:cubicBezTo>
                    <a:pt x="1060" y="11"/>
                    <a:pt x="1062" y="11"/>
                    <a:pt x="1063" y="11"/>
                  </a:cubicBezTo>
                  <a:cubicBezTo>
                    <a:pt x="1066" y="10"/>
                    <a:pt x="1069" y="10"/>
                    <a:pt x="1072" y="9"/>
                  </a:cubicBezTo>
                  <a:cubicBezTo>
                    <a:pt x="1073" y="9"/>
                    <a:pt x="1074" y="9"/>
                    <a:pt x="1075" y="9"/>
                  </a:cubicBezTo>
                  <a:cubicBezTo>
                    <a:pt x="1075" y="9"/>
                    <a:pt x="1076" y="9"/>
                    <a:pt x="1076" y="9"/>
                  </a:cubicBezTo>
                  <a:cubicBezTo>
                    <a:pt x="1076" y="9"/>
                    <a:pt x="1076" y="9"/>
                    <a:pt x="1077" y="9"/>
                  </a:cubicBezTo>
                  <a:cubicBezTo>
                    <a:pt x="1080" y="8"/>
                    <a:pt x="1083" y="8"/>
                    <a:pt x="1086" y="8"/>
                  </a:cubicBezTo>
                  <a:cubicBezTo>
                    <a:pt x="1106" y="5"/>
                    <a:pt x="1126" y="2"/>
                    <a:pt x="1146" y="0"/>
                  </a:cubicBezTo>
                  <a:cubicBezTo>
                    <a:pt x="1136" y="1"/>
                    <a:pt x="1126" y="2"/>
                    <a:pt x="1116" y="2"/>
                  </a:cubicBezTo>
                  <a:cubicBezTo>
                    <a:pt x="1101" y="3"/>
                    <a:pt x="1086" y="5"/>
                    <a:pt x="1071" y="6"/>
                  </a:cubicBezTo>
                  <a:cubicBezTo>
                    <a:pt x="1065" y="7"/>
                    <a:pt x="1060" y="8"/>
                    <a:pt x="1054" y="9"/>
                  </a:cubicBezTo>
                  <a:cubicBezTo>
                    <a:pt x="1053" y="9"/>
                    <a:pt x="1052" y="9"/>
                    <a:pt x="1051" y="9"/>
                  </a:cubicBezTo>
                  <a:cubicBezTo>
                    <a:pt x="1050" y="9"/>
                    <a:pt x="1050" y="9"/>
                    <a:pt x="1049" y="9"/>
                  </a:cubicBezTo>
                  <a:cubicBezTo>
                    <a:pt x="1046" y="10"/>
                    <a:pt x="1042" y="10"/>
                    <a:pt x="1039" y="11"/>
                  </a:cubicBezTo>
                  <a:cubicBezTo>
                    <a:pt x="1038" y="11"/>
                    <a:pt x="1037" y="11"/>
                    <a:pt x="1035" y="11"/>
                  </a:cubicBezTo>
                  <a:cubicBezTo>
                    <a:pt x="1032" y="11"/>
                    <a:pt x="1029" y="12"/>
                    <a:pt x="1026" y="12"/>
                  </a:cubicBezTo>
                  <a:cubicBezTo>
                    <a:pt x="1025" y="12"/>
                    <a:pt x="1023" y="13"/>
                    <a:pt x="1021" y="13"/>
                  </a:cubicBezTo>
                  <a:cubicBezTo>
                    <a:pt x="1018" y="13"/>
                    <a:pt x="1016" y="14"/>
                    <a:pt x="1013" y="14"/>
                  </a:cubicBezTo>
                  <a:cubicBezTo>
                    <a:pt x="1011" y="14"/>
                    <a:pt x="1009" y="14"/>
                    <a:pt x="1006" y="15"/>
                  </a:cubicBezTo>
                  <a:cubicBezTo>
                    <a:pt x="1004" y="15"/>
                    <a:pt x="1002" y="15"/>
                    <a:pt x="999" y="16"/>
                  </a:cubicBezTo>
                  <a:cubicBezTo>
                    <a:pt x="997" y="16"/>
                    <a:pt x="995" y="16"/>
                    <a:pt x="992" y="17"/>
                  </a:cubicBezTo>
                  <a:cubicBezTo>
                    <a:pt x="990" y="17"/>
                    <a:pt x="988" y="17"/>
                    <a:pt x="986" y="18"/>
                  </a:cubicBezTo>
                  <a:cubicBezTo>
                    <a:pt x="983" y="18"/>
                    <a:pt x="980" y="19"/>
                    <a:pt x="978" y="19"/>
                  </a:cubicBezTo>
                  <a:cubicBezTo>
                    <a:pt x="976" y="19"/>
                    <a:pt x="974" y="20"/>
                    <a:pt x="972" y="20"/>
                  </a:cubicBezTo>
                  <a:cubicBezTo>
                    <a:pt x="969" y="20"/>
                    <a:pt x="966" y="21"/>
                    <a:pt x="963" y="21"/>
                  </a:cubicBezTo>
                  <a:cubicBezTo>
                    <a:pt x="961" y="21"/>
                    <a:pt x="959" y="22"/>
                    <a:pt x="958" y="22"/>
                  </a:cubicBezTo>
                  <a:cubicBezTo>
                    <a:pt x="906" y="30"/>
                    <a:pt x="854" y="39"/>
                    <a:pt x="803" y="46"/>
                  </a:cubicBezTo>
                  <a:cubicBezTo>
                    <a:pt x="661" y="67"/>
                    <a:pt x="518" y="93"/>
                    <a:pt x="369" y="114"/>
                  </a:cubicBezTo>
                  <a:cubicBezTo>
                    <a:pt x="290" y="126"/>
                    <a:pt x="209" y="135"/>
                    <a:pt x="125" y="142"/>
                  </a:cubicBezTo>
                  <a:cubicBezTo>
                    <a:pt x="83" y="145"/>
                    <a:pt x="41" y="149"/>
                    <a:pt x="0" y="154"/>
                  </a:cubicBezTo>
                  <a:cubicBezTo>
                    <a:pt x="25" y="154"/>
                    <a:pt x="25" y="154"/>
                    <a:pt x="25" y="154"/>
                  </a:cubicBezTo>
                  <a:cubicBezTo>
                    <a:pt x="58" y="151"/>
                    <a:pt x="92" y="147"/>
                    <a:pt x="125" y="145"/>
                  </a:cubicBezTo>
                  <a:cubicBezTo>
                    <a:pt x="209" y="138"/>
                    <a:pt x="291" y="129"/>
                    <a:pt x="370" y="1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4" name="Freeform 338"/>
            <p:cNvSpPr>
              <a:spLocks/>
            </p:cNvSpPr>
            <p:nvPr userDrawn="1"/>
          </p:nvSpPr>
          <p:spPr bwMode="auto">
            <a:xfrm>
              <a:off x="5849938" y="5386388"/>
              <a:ext cx="26988" cy="7938"/>
            </a:xfrm>
            <a:custGeom>
              <a:avLst/>
              <a:gdLst>
                <a:gd name="T0" fmla="*/ 5 w 10"/>
                <a:gd name="T1" fmla="*/ 0 h 3"/>
                <a:gd name="T2" fmla="*/ 0 w 10"/>
                <a:gd name="T3" fmla="*/ 1 h 3"/>
                <a:gd name="T4" fmla="*/ 6 w 10"/>
                <a:gd name="T5" fmla="*/ 3 h 3"/>
                <a:gd name="T6" fmla="*/ 10 w 10"/>
                <a:gd name="T7" fmla="*/ 2 h 3"/>
                <a:gd name="T8" fmla="*/ 5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5" y="0"/>
                  </a:moveTo>
                  <a:cubicBezTo>
                    <a:pt x="4" y="0"/>
                    <a:pt x="2" y="0"/>
                    <a:pt x="0" y="1"/>
                  </a:cubicBezTo>
                  <a:cubicBezTo>
                    <a:pt x="2" y="1"/>
                    <a:pt x="4" y="2"/>
                    <a:pt x="6" y="3"/>
                  </a:cubicBezTo>
                  <a:cubicBezTo>
                    <a:pt x="8" y="3"/>
                    <a:pt x="9" y="2"/>
                    <a:pt x="10" y="2"/>
                  </a:cubicBezTo>
                  <a:cubicBezTo>
                    <a:pt x="9" y="2"/>
                    <a:pt x="7" y="1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5" name="Freeform 339"/>
            <p:cNvSpPr>
              <a:spLocks/>
            </p:cNvSpPr>
            <p:nvPr userDrawn="1"/>
          </p:nvSpPr>
          <p:spPr bwMode="auto">
            <a:xfrm>
              <a:off x="5907088" y="5378450"/>
              <a:ext cx="26988" cy="7938"/>
            </a:xfrm>
            <a:custGeom>
              <a:avLst/>
              <a:gdLst>
                <a:gd name="T0" fmla="*/ 5 w 10"/>
                <a:gd name="T1" fmla="*/ 3 h 3"/>
                <a:gd name="T2" fmla="*/ 10 w 10"/>
                <a:gd name="T3" fmla="*/ 2 h 3"/>
                <a:gd name="T4" fmla="*/ 6 w 10"/>
                <a:gd name="T5" fmla="*/ 0 h 3"/>
                <a:gd name="T6" fmla="*/ 0 w 10"/>
                <a:gd name="T7" fmla="*/ 1 h 3"/>
                <a:gd name="T8" fmla="*/ 5 w 1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5" y="3"/>
                  </a:moveTo>
                  <a:cubicBezTo>
                    <a:pt x="7" y="3"/>
                    <a:pt x="9" y="2"/>
                    <a:pt x="10" y="2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ubicBezTo>
                    <a:pt x="2" y="1"/>
                    <a:pt x="3" y="2"/>
                    <a:pt x="5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6" name="Freeform 340"/>
            <p:cNvSpPr>
              <a:spLocks/>
            </p:cNvSpPr>
            <p:nvPr userDrawn="1"/>
          </p:nvSpPr>
          <p:spPr bwMode="auto">
            <a:xfrm>
              <a:off x="5880100" y="5381625"/>
              <a:ext cx="26988" cy="7938"/>
            </a:xfrm>
            <a:custGeom>
              <a:avLst/>
              <a:gdLst>
                <a:gd name="T0" fmla="*/ 5 w 10"/>
                <a:gd name="T1" fmla="*/ 0 h 3"/>
                <a:gd name="T2" fmla="*/ 0 w 10"/>
                <a:gd name="T3" fmla="*/ 1 h 3"/>
                <a:gd name="T4" fmla="*/ 5 w 10"/>
                <a:gd name="T5" fmla="*/ 3 h 3"/>
                <a:gd name="T6" fmla="*/ 10 w 10"/>
                <a:gd name="T7" fmla="*/ 3 h 3"/>
                <a:gd name="T8" fmla="*/ 5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5" y="0"/>
                  </a:moveTo>
                  <a:cubicBezTo>
                    <a:pt x="3" y="1"/>
                    <a:pt x="2" y="1"/>
                    <a:pt x="0" y="1"/>
                  </a:cubicBezTo>
                  <a:cubicBezTo>
                    <a:pt x="2" y="2"/>
                    <a:pt x="3" y="3"/>
                    <a:pt x="5" y="3"/>
                  </a:cubicBezTo>
                  <a:cubicBezTo>
                    <a:pt x="7" y="3"/>
                    <a:pt x="8" y="3"/>
                    <a:pt x="10" y="3"/>
                  </a:cubicBezTo>
                  <a:cubicBezTo>
                    <a:pt x="8" y="2"/>
                    <a:pt x="7" y="1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7" name="Freeform 341"/>
            <p:cNvSpPr>
              <a:spLocks/>
            </p:cNvSpPr>
            <p:nvPr userDrawn="1"/>
          </p:nvSpPr>
          <p:spPr bwMode="auto">
            <a:xfrm>
              <a:off x="3829050" y="5135563"/>
              <a:ext cx="1852613" cy="280988"/>
            </a:xfrm>
            <a:custGeom>
              <a:avLst/>
              <a:gdLst>
                <a:gd name="T0" fmla="*/ 448 w 684"/>
                <a:gd name="T1" fmla="*/ 83 h 103"/>
                <a:gd name="T2" fmla="*/ 552 w 684"/>
                <a:gd name="T3" fmla="*/ 97 h 103"/>
                <a:gd name="T4" fmla="*/ 558 w 684"/>
                <a:gd name="T5" fmla="*/ 98 h 103"/>
                <a:gd name="T6" fmla="*/ 562 w 684"/>
                <a:gd name="T7" fmla="*/ 98 h 103"/>
                <a:gd name="T8" fmla="*/ 567 w 684"/>
                <a:gd name="T9" fmla="*/ 99 h 103"/>
                <a:gd name="T10" fmla="*/ 571 w 684"/>
                <a:gd name="T11" fmla="*/ 99 h 103"/>
                <a:gd name="T12" fmla="*/ 577 w 684"/>
                <a:gd name="T13" fmla="*/ 99 h 103"/>
                <a:gd name="T14" fmla="*/ 580 w 684"/>
                <a:gd name="T15" fmla="*/ 100 h 103"/>
                <a:gd name="T16" fmla="*/ 587 w 684"/>
                <a:gd name="T17" fmla="*/ 100 h 103"/>
                <a:gd name="T18" fmla="*/ 590 w 684"/>
                <a:gd name="T19" fmla="*/ 100 h 103"/>
                <a:gd name="T20" fmla="*/ 597 w 684"/>
                <a:gd name="T21" fmla="*/ 101 h 103"/>
                <a:gd name="T22" fmla="*/ 599 w 684"/>
                <a:gd name="T23" fmla="*/ 101 h 103"/>
                <a:gd name="T24" fmla="*/ 606 w 684"/>
                <a:gd name="T25" fmla="*/ 101 h 103"/>
                <a:gd name="T26" fmla="*/ 608 w 684"/>
                <a:gd name="T27" fmla="*/ 101 h 103"/>
                <a:gd name="T28" fmla="*/ 616 w 684"/>
                <a:gd name="T29" fmla="*/ 102 h 103"/>
                <a:gd name="T30" fmla="*/ 651 w 684"/>
                <a:gd name="T31" fmla="*/ 103 h 103"/>
                <a:gd name="T32" fmla="*/ 666 w 684"/>
                <a:gd name="T33" fmla="*/ 102 h 103"/>
                <a:gd name="T34" fmla="*/ 672 w 684"/>
                <a:gd name="T35" fmla="*/ 102 h 103"/>
                <a:gd name="T36" fmla="*/ 684 w 684"/>
                <a:gd name="T37" fmla="*/ 102 h 103"/>
                <a:gd name="T38" fmla="*/ 638 w 684"/>
                <a:gd name="T39" fmla="*/ 99 h 103"/>
                <a:gd name="T40" fmla="*/ 636 w 684"/>
                <a:gd name="T41" fmla="*/ 99 h 103"/>
                <a:gd name="T42" fmla="*/ 626 w 684"/>
                <a:gd name="T43" fmla="*/ 99 h 103"/>
                <a:gd name="T44" fmla="*/ 624 w 684"/>
                <a:gd name="T45" fmla="*/ 99 h 103"/>
                <a:gd name="T46" fmla="*/ 616 w 684"/>
                <a:gd name="T47" fmla="*/ 99 h 103"/>
                <a:gd name="T48" fmla="*/ 614 w 684"/>
                <a:gd name="T49" fmla="*/ 99 h 103"/>
                <a:gd name="T50" fmla="*/ 606 w 684"/>
                <a:gd name="T51" fmla="*/ 98 h 103"/>
                <a:gd name="T52" fmla="*/ 603 w 684"/>
                <a:gd name="T53" fmla="*/ 98 h 103"/>
                <a:gd name="T54" fmla="*/ 596 w 684"/>
                <a:gd name="T55" fmla="*/ 98 h 103"/>
                <a:gd name="T56" fmla="*/ 592 w 684"/>
                <a:gd name="T57" fmla="*/ 97 h 103"/>
                <a:gd name="T58" fmla="*/ 586 w 684"/>
                <a:gd name="T59" fmla="*/ 97 h 103"/>
                <a:gd name="T60" fmla="*/ 582 w 684"/>
                <a:gd name="T61" fmla="*/ 97 h 103"/>
                <a:gd name="T62" fmla="*/ 576 w 684"/>
                <a:gd name="T63" fmla="*/ 96 h 103"/>
                <a:gd name="T64" fmla="*/ 572 w 684"/>
                <a:gd name="T65" fmla="*/ 96 h 103"/>
                <a:gd name="T66" fmla="*/ 567 w 684"/>
                <a:gd name="T67" fmla="*/ 95 h 103"/>
                <a:gd name="T68" fmla="*/ 562 w 684"/>
                <a:gd name="T69" fmla="*/ 95 h 103"/>
                <a:gd name="T70" fmla="*/ 557 w 684"/>
                <a:gd name="T71" fmla="*/ 94 h 103"/>
                <a:gd name="T72" fmla="*/ 449 w 684"/>
                <a:gd name="T73" fmla="*/ 80 h 103"/>
                <a:gd name="T74" fmla="*/ 181 w 684"/>
                <a:gd name="T75" fmla="*/ 25 h 103"/>
                <a:gd name="T76" fmla="*/ 7 w 684"/>
                <a:gd name="T77" fmla="*/ 0 h 103"/>
                <a:gd name="T78" fmla="*/ 0 w 684"/>
                <a:gd name="T79" fmla="*/ 3 h 103"/>
                <a:gd name="T80" fmla="*/ 180 w 684"/>
                <a:gd name="T81" fmla="*/ 28 h 103"/>
                <a:gd name="T82" fmla="*/ 448 w 684"/>
                <a:gd name="T83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84" h="103">
                  <a:moveTo>
                    <a:pt x="448" y="83"/>
                  </a:moveTo>
                  <a:cubicBezTo>
                    <a:pt x="483" y="89"/>
                    <a:pt x="518" y="94"/>
                    <a:pt x="552" y="97"/>
                  </a:cubicBezTo>
                  <a:cubicBezTo>
                    <a:pt x="554" y="97"/>
                    <a:pt x="556" y="97"/>
                    <a:pt x="558" y="98"/>
                  </a:cubicBezTo>
                  <a:cubicBezTo>
                    <a:pt x="559" y="98"/>
                    <a:pt x="560" y="98"/>
                    <a:pt x="562" y="98"/>
                  </a:cubicBezTo>
                  <a:cubicBezTo>
                    <a:pt x="564" y="98"/>
                    <a:pt x="566" y="98"/>
                    <a:pt x="567" y="99"/>
                  </a:cubicBezTo>
                  <a:cubicBezTo>
                    <a:pt x="569" y="99"/>
                    <a:pt x="570" y="99"/>
                    <a:pt x="571" y="99"/>
                  </a:cubicBezTo>
                  <a:cubicBezTo>
                    <a:pt x="573" y="99"/>
                    <a:pt x="575" y="99"/>
                    <a:pt x="577" y="99"/>
                  </a:cubicBezTo>
                  <a:cubicBezTo>
                    <a:pt x="578" y="99"/>
                    <a:pt x="579" y="100"/>
                    <a:pt x="580" y="100"/>
                  </a:cubicBezTo>
                  <a:cubicBezTo>
                    <a:pt x="582" y="100"/>
                    <a:pt x="585" y="100"/>
                    <a:pt x="587" y="100"/>
                  </a:cubicBezTo>
                  <a:cubicBezTo>
                    <a:pt x="588" y="100"/>
                    <a:pt x="589" y="100"/>
                    <a:pt x="590" y="100"/>
                  </a:cubicBezTo>
                  <a:cubicBezTo>
                    <a:pt x="592" y="100"/>
                    <a:pt x="594" y="101"/>
                    <a:pt x="597" y="101"/>
                  </a:cubicBezTo>
                  <a:cubicBezTo>
                    <a:pt x="597" y="101"/>
                    <a:pt x="598" y="101"/>
                    <a:pt x="599" y="101"/>
                  </a:cubicBezTo>
                  <a:cubicBezTo>
                    <a:pt x="601" y="101"/>
                    <a:pt x="604" y="101"/>
                    <a:pt x="606" y="101"/>
                  </a:cubicBezTo>
                  <a:cubicBezTo>
                    <a:pt x="607" y="101"/>
                    <a:pt x="607" y="101"/>
                    <a:pt x="608" y="101"/>
                  </a:cubicBezTo>
                  <a:cubicBezTo>
                    <a:pt x="611" y="102"/>
                    <a:pt x="613" y="102"/>
                    <a:pt x="616" y="102"/>
                  </a:cubicBezTo>
                  <a:cubicBezTo>
                    <a:pt x="628" y="102"/>
                    <a:pt x="640" y="103"/>
                    <a:pt x="651" y="103"/>
                  </a:cubicBezTo>
                  <a:cubicBezTo>
                    <a:pt x="656" y="103"/>
                    <a:pt x="661" y="103"/>
                    <a:pt x="666" y="102"/>
                  </a:cubicBezTo>
                  <a:cubicBezTo>
                    <a:pt x="668" y="102"/>
                    <a:pt x="670" y="102"/>
                    <a:pt x="672" y="102"/>
                  </a:cubicBezTo>
                  <a:cubicBezTo>
                    <a:pt x="676" y="102"/>
                    <a:pt x="680" y="102"/>
                    <a:pt x="684" y="102"/>
                  </a:cubicBezTo>
                  <a:cubicBezTo>
                    <a:pt x="669" y="101"/>
                    <a:pt x="653" y="101"/>
                    <a:pt x="638" y="99"/>
                  </a:cubicBezTo>
                  <a:cubicBezTo>
                    <a:pt x="637" y="99"/>
                    <a:pt x="636" y="99"/>
                    <a:pt x="636" y="99"/>
                  </a:cubicBezTo>
                  <a:cubicBezTo>
                    <a:pt x="632" y="99"/>
                    <a:pt x="629" y="99"/>
                    <a:pt x="626" y="99"/>
                  </a:cubicBezTo>
                  <a:cubicBezTo>
                    <a:pt x="625" y="99"/>
                    <a:pt x="625" y="99"/>
                    <a:pt x="624" y="99"/>
                  </a:cubicBezTo>
                  <a:cubicBezTo>
                    <a:pt x="622" y="99"/>
                    <a:pt x="619" y="99"/>
                    <a:pt x="616" y="99"/>
                  </a:cubicBezTo>
                  <a:cubicBezTo>
                    <a:pt x="615" y="99"/>
                    <a:pt x="614" y="99"/>
                    <a:pt x="614" y="99"/>
                  </a:cubicBezTo>
                  <a:cubicBezTo>
                    <a:pt x="611" y="99"/>
                    <a:pt x="608" y="98"/>
                    <a:pt x="606" y="98"/>
                  </a:cubicBezTo>
                  <a:cubicBezTo>
                    <a:pt x="605" y="98"/>
                    <a:pt x="604" y="98"/>
                    <a:pt x="603" y="98"/>
                  </a:cubicBezTo>
                  <a:cubicBezTo>
                    <a:pt x="601" y="98"/>
                    <a:pt x="598" y="98"/>
                    <a:pt x="596" y="98"/>
                  </a:cubicBezTo>
                  <a:cubicBezTo>
                    <a:pt x="595" y="98"/>
                    <a:pt x="594" y="98"/>
                    <a:pt x="592" y="97"/>
                  </a:cubicBezTo>
                  <a:cubicBezTo>
                    <a:pt x="590" y="97"/>
                    <a:pt x="588" y="97"/>
                    <a:pt x="586" y="97"/>
                  </a:cubicBezTo>
                  <a:cubicBezTo>
                    <a:pt x="585" y="97"/>
                    <a:pt x="584" y="97"/>
                    <a:pt x="582" y="97"/>
                  </a:cubicBezTo>
                  <a:cubicBezTo>
                    <a:pt x="580" y="97"/>
                    <a:pt x="578" y="96"/>
                    <a:pt x="576" y="96"/>
                  </a:cubicBezTo>
                  <a:cubicBezTo>
                    <a:pt x="575" y="96"/>
                    <a:pt x="573" y="96"/>
                    <a:pt x="572" y="96"/>
                  </a:cubicBezTo>
                  <a:cubicBezTo>
                    <a:pt x="570" y="96"/>
                    <a:pt x="568" y="96"/>
                    <a:pt x="567" y="95"/>
                  </a:cubicBezTo>
                  <a:cubicBezTo>
                    <a:pt x="565" y="95"/>
                    <a:pt x="563" y="95"/>
                    <a:pt x="562" y="95"/>
                  </a:cubicBezTo>
                  <a:cubicBezTo>
                    <a:pt x="560" y="95"/>
                    <a:pt x="558" y="95"/>
                    <a:pt x="557" y="94"/>
                  </a:cubicBezTo>
                  <a:cubicBezTo>
                    <a:pt x="521" y="91"/>
                    <a:pt x="485" y="86"/>
                    <a:pt x="449" y="80"/>
                  </a:cubicBezTo>
                  <a:cubicBezTo>
                    <a:pt x="362" y="66"/>
                    <a:pt x="274" y="45"/>
                    <a:pt x="181" y="25"/>
                  </a:cubicBezTo>
                  <a:cubicBezTo>
                    <a:pt x="121" y="11"/>
                    <a:pt x="63" y="4"/>
                    <a:pt x="7" y="0"/>
                  </a:cubicBezTo>
                  <a:cubicBezTo>
                    <a:pt x="5" y="1"/>
                    <a:pt x="2" y="2"/>
                    <a:pt x="0" y="3"/>
                  </a:cubicBezTo>
                  <a:cubicBezTo>
                    <a:pt x="58" y="6"/>
                    <a:pt x="118" y="14"/>
                    <a:pt x="180" y="28"/>
                  </a:cubicBezTo>
                  <a:cubicBezTo>
                    <a:pt x="273" y="48"/>
                    <a:pt x="361" y="69"/>
                    <a:pt x="448" y="8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8" name="Freeform 342"/>
            <p:cNvSpPr>
              <a:spLocks/>
            </p:cNvSpPr>
            <p:nvPr userDrawn="1"/>
          </p:nvSpPr>
          <p:spPr bwMode="auto">
            <a:xfrm>
              <a:off x="3690937" y="5132388"/>
              <a:ext cx="31750" cy="7938"/>
            </a:xfrm>
            <a:custGeom>
              <a:avLst/>
              <a:gdLst>
                <a:gd name="T0" fmla="*/ 0 w 12"/>
                <a:gd name="T1" fmla="*/ 3 h 3"/>
                <a:gd name="T2" fmla="*/ 2 w 12"/>
                <a:gd name="T3" fmla="*/ 3 h 3"/>
                <a:gd name="T4" fmla="*/ 12 w 12"/>
                <a:gd name="T5" fmla="*/ 0 h 3"/>
                <a:gd name="T6" fmla="*/ 11 w 12"/>
                <a:gd name="T7" fmla="*/ 0 h 3"/>
                <a:gd name="T8" fmla="*/ 0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1" y="3"/>
                    <a:pt x="1" y="3"/>
                    <a:pt x="2" y="3"/>
                  </a:cubicBezTo>
                  <a:cubicBezTo>
                    <a:pt x="5" y="2"/>
                    <a:pt x="9" y="1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8" y="1"/>
                    <a:pt x="4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9" name="Freeform 343"/>
            <p:cNvSpPr>
              <a:spLocks/>
            </p:cNvSpPr>
            <p:nvPr userDrawn="1"/>
          </p:nvSpPr>
          <p:spPr bwMode="auto">
            <a:xfrm>
              <a:off x="3760787" y="5132388"/>
              <a:ext cx="30163" cy="7938"/>
            </a:xfrm>
            <a:custGeom>
              <a:avLst/>
              <a:gdLst>
                <a:gd name="T0" fmla="*/ 0 w 11"/>
                <a:gd name="T1" fmla="*/ 3 h 3"/>
                <a:gd name="T2" fmla="*/ 3 w 11"/>
                <a:gd name="T3" fmla="*/ 3 h 3"/>
                <a:gd name="T4" fmla="*/ 11 w 11"/>
                <a:gd name="T5" fmla="*/ 0 h 3"/>
                <a:gd name="T6" fmla="*/ 9 w 11"/>
                <a:gd name="T7" fmla="*/ 0 h 3"/>
                <a:gd name="T8" fmla="*/ 0 w 1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0" y="3"/>
                  </a:moveTo>
                  <a:cubicBezTo>
                    <a:pt x="1" y="3"/>
                    <a:pt x="2" y="3"/>
                    <a:pt x="3" y="3"/>
                  </a:cubicBezTo>
                  <a:cubicBezTo>
                    <a:pt x="6" y="2"/>
                    <a:pt x="9" y="1"/>
                    <a:pt x="11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6" y="1"/>
                    <a:pt x="3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0" name="Freeform 344"/>
            <p:cNvSpPr>
              <a:spLocks/>
            </p:cNvSpPr>
            <p:nvPr userDrawn="1"/>
          </p:nvSpPr>
          <p:spPr bwMode="auto">
            <a:xfrm>
              <a:off x="3794125" y="5135563"/>
              <a:ext cx="31750" cy="7938"/>
            </a:xfrm>
            <a:custGeom>
              <a:avLst/>
              <a:gdLst>
                <a:gd name="T0" fmla="*/ 0 w 12"/>
                <a:gd name="T1" fmla="*/ 2 h 3"/>
                <a:gd name="T2" fmla="*/ 5 w 12"/>
                <a:gd name="T3" fmla="*/ 3 h 3"/>
                <a:gd name="T4" fmla="*/ 12 w 12"/>
                <a:gd name="T5" fmla="*/ 0 h 3"/>
                <a:gd name="T6" fmla="*/ 8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1" y="3"/>
                    <a:pt x="3" y="3"/>
                    <a:pt x="5" y="3"/>
                  </a:cubicBezTo>
                  <a:cubicBezTo>
                    <a:pt x="7" y="2"/>
                    <a:pt x="10" y="1"/>
                    <a:pt x="12" y="0"/>
                  </a:cubicBezTo>
                  <a:cubicBezTo>
                    <a:pt x="11" y="0"/>
                    <a:pt x="9" y="0"/>
                    <a:pt x="8" y="0"/>
                  </a:cubicBezTo>
                  <a:cubicBezTo>
                    <a:pt x="5" y="1"/>
                    <a:pt x="3" y="2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1" name="Freeform 345"/>
            <p:cNvSpPr>
              <a:spLocks/>
            </p:cNvSpPr>
            <p:nvPr userDrawn="1"/>
          </p:nvSpPr>
          <p:spPr bwMode="auto">
            <a:xfrm>
              <a:off x="5937250" y="5302250"/>
              <a:ext cx="2665413" cy="141288"/>
            </a:xfrm>
            <a:custGeom>
              <a:avLst/>
              <a:gdLst>
                <a:gd name="T0" fmla="*/ 897 w 984"/>
                <a:gd name="T1" fmla="*/ 32 h 52"/>
                <a:gd name="T2" fmla="*/ 504 w 984"/>
                <a:gd name="T3" fmla="*/ 0 h 52"/>
                <a:gd name="T4" fmla="*/ 504 w 984"/>
                <a:gd name="T5" fmla="*/ 0 h 52"/>
                <a:gd name="T6" fmla="*/ 195 w 984"/>
                <a:gd name="T7" fmla="*/ 8 h 52"/>
                <a:gd name="T8" fmla="*/ 92 w 984"/>
                <a:gd name="T9" fmla="*/ 13 h 52"/>
                <a:gd name="T10" fmla="*/ 0 w 984"/>
                <a:gd name="T11" fmla="*/ 27 h 52"/>
                <a:gd name="T12" fmla="*/ 4 w 984"/>
                <a:gd name="T13" fmla="*/ 29 h 52"/>
                <a:gd name="T14" fmla="*/ 93 w 984"/>
                <a:gd name="T15" fmla="*/ 16 h 52"/>
                <a:gd name="T16" fmla="*/ 195 w 984"/>
                <a:gd name="T17" fmla="*/ 11 h 52"/>
                <a:gd name="T18" fmla="*/ 504 w 984"/>
                <a:gd name="T19" fmla="*/ 3 h 52"/>
                <a:gd name="T20" fmla="*/ 505 w 984"/>
                <a:gd name="T21" fmla="*/ 3 h 52"/>
                <a:gd name="T22" fmla="*/ 896 w 984"/>
                <a:gd name="T23" fmla="*/ 35 h 52"/>
                <a:gd name="T24" fmla="*/ 941 w 984"/>
                <a:gd name="T25" fmla="*/ 43 h 52"/>
                <a:gd name="T26" fmla="*/ 984 w 984"/>
                <a:gd name="T27" fmla="*/ 52 h 52"/>
                <a:gd name="T28" fmla="*/ 984 w 984"/>
                <a:gd name="T29" fmla="*/ 48 h 52"/>
                <a:gd name="T30" fmla="*/ 941 w 984"/>
                <a:gd name="T31" fmla="*/ 40 h 52"/>
                <a:gd name="T32" fmla="*/ 897 w 984"/>
                <a:gd name="T3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4" h="52">
                  <a:moveTo>
                    <a:pt x="897" y="32"/>
                  </a:moveTo>
                  <a:cubicBezTo>
                    <a:pt x="782" y="10"/>
                    <a:pt x="654" y="0"/>
                    <a:pt x="504" y="0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402" y="0"/>
                    <a:pt x="287" y="7"/>
                    <a:pt x="195" y="8"/>
                  </a:cubicBezTo>
                  <a:cubicBezTo>
                    <a:pt x="158" y="8"/>
                    <a:pt x="123" y="10"/>
                    <a:pt x="92" y="13"/>
                  </a:cubicBezTo>
                  <a:cubicBezTo>
                    <a:pt x="60" y="17"/>
                    <a:pt x="30" y="22"/>
                    <a:pt x="0" y="27"/>
                  </a:cubicBezTo>
                  <a:cubicBezTo>
                    <a:pt x="2" y="28"/>
                    <a:pt x="3" y="28"/>
                    <a:pt x="4" y="29"/>
                  </a:cubicBezTo>
                  <a:cubicBezTo>
                    <a:pt x="33" y="25"/>
                    <a:pt x="62" y="20"/>
                    <a:pt x="93" y="16"/>
                  </a:cubicBezTo>
                  <a:cubicBezTo>
                    <a:pt x="123" y="13"/>
                    <a:pt x="158" y="11"/>
                    <a:pt x="195" y="11"/>
                  </a:cubicBezTo>
                  <a:cubicBezTo>
                    <a:pt x="287" y="10"/>
                    <a:pt x="402" y="3"/>
                    <a:pt x="504" y="3"/>
                  </a:cubicBezTo>
                  <a:cubicBezTo>
                    <a:pt x="504" y="3"/>
                    <a:pt x="504" y="3"/>
                    <a:pt x="505" y="3"/>
                  </a:cubicBezTo>
                  <a:cubicBezTo>
                    <a:pt x="654" y="3"/>
                    <a:pt x="782" y="13"/>
                    <a:pt x="896" y="35"/>
                  </a:cubicBezTo>
                  <a:cubicBezTo>
                    <a:pt x="911" y="38"/>
                    <a:pt x="926" y="40"/>
                    <a:pt x="941" y="43"/>
                  </a:cubicBezTo>
                  <a:cubicBezTo>
                    <a:pt x="955" y="45"/>
                    <a:pt x="969" y="48"/>
                    <a:pt x="984" y="52"/>
                  </a:cubicBezTo>
                  <a:cubicBezTo>
                    <a:pt x="984" y="48"/>
                    <a:pt x="984" y="48"/>
                    <a:pt x="984" y="48"/>
                  </a:cubicBezTo>
                  <a:cubicBezTo>
                    <a:pt x="970" y="45"/>
                    <a:pt x="955" y="42"/>
                    <a:pt x="941" y="40"/>
                  </a:cubicBezTo>
                  <a:cubicBezTo>
                    <a:pt x="927" y="37"/>
                    <a:pt x="912" y="35"/>
                    <a:pt x="897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2" name="Freeform 346"/>
            <p:cNvSpPr>
              <a:spLocks/>
            </p:cNvSpPr>
            <p:nvPr userDrawn="1"/>
          </p:nvSpPr>
          <p:spPr bwMode="auto">
            <a:xfrm>
              <a:off x="3867150" y="5121275"/>
              <a:ext cx="1874838" cy="292100"/>
            </a:xfrm>
            <a:custGeom>
              <a:avLst/>
              <a:gdLst>
                <a:gd name="T0" fmla="*/ 451 w 692"/>
                <a:gd name="T1" fmla="*/ 81 h 107"/>
                <a:gd name="T2" fmla="*/ 548 w 692"/>
                <a:gd name="T3" fmla="*/ 96 h 107"/>
                <a:gd name="T4" fmla="*/ 553 w 692"/>
                <a:gd name="T5" fmla="*/ 97 h 107"/>
                <a:gd name="T6" fmla="*/ 558 w 692"/>
                <a:gd name="T7" fmla="*/ 98 h 107"/>
                <a:gd name="T8" fmla="*/ 563 w 692"/>
                <a:gd name="T9" fmla="*/ 98 h 107"/>
                <a:gd name="T10" fmla="*/ 567 w 692"/>
                <a:gd name="T11" fmla="*/ 99 h 107"/>
                <a:gd name="T12" fmla="*/ 573 w 692"/>
                <a:gd name="T13" fmla="*/ 99 h 107"/>
                <a:gd name="T14" fmla="*/ 577 w 692"/>
                <a:gd name="T15" fmla="*/ 100 h 107"/>
                <a:gd name="T16" fmla="*/ 583 w 692"/>
                <a:gd name="T17" fmla="*/ 101 h 107"/>
                <a:gd name="T18" fmla="*/ 586 w 692"/>
                <a:gd name="T19" fmla="*/ 101 h 107"/>
                <a:gd name="T20" fmla="*/ 592 w 692"/>
                <a:gd name="T21" fmla="*/ 102 h 107"/>
                <a:gd name="T22" fmla="*/ 595 w 692"/>
                <a:gd name="T23" fmla="*/ 102 h 107"/>
                <a:gd name="T24" fmla="*/ 602 w 692"/>
                <a:gd name="T25" fmla="*/ 103 h 107"/>
                <a:gd name="T26" fmla="*/ 605 w 692"/>
                <a:gd name="T27" fmla="*/ 103 h 107"/>
                <a:gd name="T28" fmla="*/ 612 w 692"/>
                <a:gd name="T29" fmla="*/ 104 h 107"/>
                <a:gd name="T30" fmla="*/ 613 w 692"/>
                <a:gd name="T31" fmla="*/ 104 h 107"/>
                <a:gd name="T32" fmla="*/ 622 w 692"/>
                <a:gd name="T33" fmla="*/ 104 h 107"/>
                <a:gd name="T34" fmla="*/ 624 w 692"/>
                <a:gd name="T35" fmla="*/ 104 h 107"/>
                <a:gd name="T36" fmla="*/ 670 w 692"/>
                <a:gd name="T37" fmla="*/ 107 h 107"/>
                <a:gd name="T38" fmla="*/ 670 w 692"/>
                <a:gd name="T39" fmla="*/ 107 h 107"/>
                <a:gd name="T40" fmla="*/ 683 w 692"/>
                <a:gd name="T41" fmla="*/ 107 h 107"/>
                <a:gd name="T42" fmla="*/ 692 w 692"/>
                <a:gd name="T43" fmla="*/ 107 h 107"/>
                <a:gd name="T44" fmla="*/ 681 w 692"/>
                <a:gd name="T45" fmla="*/ 106 h 107"/>
                <a:gd name="T46" fmla="*/ 646 w 692"/>
                <a:gd name="T47" fmla="*/ 103 h 107"/>
                <a:gd name="T48" fmla="*/ 641 w 692"/>
                <a:gd name="T49" fmla="*/ 103 h 107"/>
                <a:gd name="T50" fmla="*/ 632 w 692"/>
                <a:gd name="T51" fmla="*/ 102 h 107"/>
                <a:gd name="T52" fmla="*/ 631 w 692"/>
                <a:gd name="T53" fmla="*/ 102 h 107"/>
                <a:gd name="T54" fmla="*/ 622 w 692"/>
                <a:gd name="T55" fmla="*/ 101 h 107"/>
                <a:gd name="T56" fmla="*/ 619 w 692"/>
                <a:gd name="T57" fmla="*/ 101 h 107"/>
                <a:gd name="T58" fmla="*/ 612 w 692"/>
                <a:gd name="T59" fmla="*/ 100 h 107"/>
                <a:gd name="T60" fmla="*/ 609 w 692"/>
                <a:gd name="T61" fmla="*/ 100 h 107"/>
                <a:gd name="T62" fmla="*/ 602 w 692"/>
                <a:gd name="T63" fmla="*/ 100 h 107"/>
                <a:gd name="T64" fmla="*/ 598 w 692"/>
                <a:gd name="T65" fmla="*/ 99 h 107"/>
                <a:gd name="T66" fmla="*/ 592 w 692"/>
                <a:gd name="T67" fmla="*/ 99 h 107"/>
                <a:gd name="T68" fmla="*/ 588 w 692"/>
                <a:gd name="T69" fmla="*/ 98 h 107"/>
                <a:gd name="T70" fmla="*/ 582 w 692"/>
                <a:gd name="T71" fmla="*/ 97 h 107"/>
                <a:gd name="T72" fmla="*/ 578 w 692"/>
                <a:gd name="T73" fmla="*/ 97 h 107"/>
                <a:gd name="T74" fmla="*/ 572 w 692"/>
                <a:gd name="T75" fmla="*/ 96 h 107"/>
                <a:gd name="T76" fmla="*/ 567 w 692"/>
                <a:gd name="T77" fmla="*/ 96 h 107"/>
                <a:gd name="T78" fmla="*/ 562 w 692"/>
                <a:gd name="T79" fmla="*/ 95 h 107"/>
                <a:gd name="T80" fmla="*/ 557 w 692"/>
                <a:gd name="T81" fmla="*/ 94 h 107"/>
                <a:gd name="T82" fmla="*/ 552 w 692"/>
                <a:gd name="T83" fmla="*/ 94 h 107"/>
                <a:gd name="T84" fmla="*/ 452 w 692"/>
                <a:gd name="T85" fmla="*/ 78 h 107"/>
                <a:gd name="T86" fmla="*/ 189 w 692"/>
                <a:gd name="T87" fmla="*/ 22 h 107"/>
                <a:gd name="T88" fmla="*/ 8 w 692"/>
                <a:gd name="T89" fmla="*/ 0 h 107"/>
                <a:gd name="T90" fmla="*/ 0 w 692"/>
                <a:gd name="T91" fmla="*/ 3 h 107"/>
                <a:gd name="T92" fmla="*/ 188 w 692"/>
                <a:gd name="T93" fmla="*/ 25 h 107"/>
                <a:gd name="T94" fmla="*/ 451 w 692"/>
                <a:gd name="T95" fmla="*/ 8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2" h="107">
                  <a:moveTo>
                    <a:pt x="451" y="81"/>
                  </a:moveTo>
                  <a:cubicBezTo>
                    <a:pt x="484" y="87"/>
                    <a:pt x="516" y="92"/>
                    <a:pt x="548" y="96"/>
                  </a:cubicBezTo>
                  <a:cubicBezTo>
                    <a:pt x="550" y="96"/>
                    <a:pt x="551" y="97"/>
                    <a:pt x="553" y="97"/>
                  </a:cubicBezTo>
                  <a:cubicBezTo>
                    <a:pt x="555" y="97"/>
                    <a:pt x="556" y="97"/>
                    <a:pt x="558" y="98"/>
                  </a:cubicBezTo>
                  <a:cubicBezTo>
                    <a:pt x="559" y="98"/>
                    <a:pt x="561" y="98"/>
                    <a:pt x="563" y="98"/>
                  </a:cubicBezTo>
                  <a:cubicBezTo>
                    <a:pt x="564" y="98"/>
                    <a:pt x="566" y="99"/>
                    <a:pt x="567" y="99"/>
                  </a:cubicBezTo>
                  <a:cubicBezTo>
                    <a:pt x="569" y="99"/>
                    <a:pt x="571" y="99"/>
                    <a:pt x="573" y="99"/>
                  </a:cubicBezTo>
                  <a:cubicBezTo>
                    <a:pt x="574" y="100"/>
                    <a:pt x="575" y="100"/>
                    <a:pt x="577" y="100"/>
                  </a:cubicBezTo>
                  <a:cubicBezTo>
                    <a:pt x="579" y="100"/>
                    <a:pt x="581" y="100"/>
                    <a:pt x="583" y="101"/>
                  </a:cubicBezTo>
                  <a:cubicBezTo>
                    <a:pt x="584" y="101"/>
                    <a:pt x="585" y="101"/>
                    <a:pt x="586" y="101"/>
                  </a:cubicBezTo>
                  <a:cubicBezTo>
                    <a:pt x="588" y="101"/>
                    <a:pt x="590" y="101"/>
                    <a:pt x="592" y="102"/>
                  </a:cubicBezTo>
                  <a:cubicBezTo>
                    <a:pt x="593" y="102"/>
                    <a:pt x="594" y="102"/>
                    <a:pt x="595" y="102"/>
                  </a:cubicBezTo>
                  <a:cubicBezTo>
                    <a:pt x="598" y="102"/>
                    <a:pt x="600" y="102"/>
                    <a:pt x="602" y="103"/>
                  </a:cubicBezTo>
                  <a:cubicBezTo>
                    <a:pt x="603" y="103"/>
                    <a:pt x="604" y="103"/>
                    <a:pt x="605" y="103"/>
                  </a:cubicBezTo>
                  <a:cubicBezTo>
                    <a:pt x="607" y="103"/>
                    <a:pt x="610" y="103"/>
                    <a:pt x="612" y="104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6" y="104"/>
                    <a:pt x="619" y="104"/>
                    <a:pt x="622" y="104"/>
                  </a:cubicBezTo>
                  <a:cubicBezTo>
                    <a:pt x="623" y="104"/>
                    <a:pt x="623" y="104"/>
                    <a:pt x="624" y="104"/>
                  </a:cubicBezTo>
                  <a:cubicBezTo>
                    <a:pt x="639" y="106"/>
                    <a:pt x="655" y="106"/>
                    <a:pt x="670" y="107"/>
                  </a:cubicBezTo>
                  <a:cubicBezTo>
                    <a:pt x="670" y="107"/>
                    <a:pt x="670" y="107"/>
                    <a:pt x="670" y="107"/>
                  </a:cubicBezTo>
                  <a:cubicBezTo>
                    <a:pt x="674" y="107"/>
                    <a:pt x="679" y="107"/>
                    <a:pt x="683" y="107"/>
                  </a:cubicBezTo>
                  <a:cubicBezTo>
                    <a:pt x="686" y="107"/>
                    <a:pt x="689" y="107"/>
                    <a:pt x="692" y="107"/>
                  </a:cubicBezTo>
                  <a:cubicBezTo>
                    <a:pt x="689" y="106"/>
                    <a:pt x="685" y="106"/>
                    <a:pt x="681" y="106"/>
                  </a:cubicBezTo>
                  <a:cubicBezTo>
                    <a:pt x="670" y="105"/>
                    <a:pt x="658" y="104"/>
                    <a:pt x="646" y="103"/>
                  </a:cubicBezTo>
                  <a:cubicBezTo>
                    <a:pt x="645" y="103"/>
                    <a:pt x="643" y="103"/>
                    <a:pt x="641" y="103"/>
                  </a:cubicBezTo>
                  <a:cubicBezTo>
                    <a:pt x="638" y="102"/>
                    <a:pt x="635" y="102"/>
                    <a:pt x="632" y="102"/>
                  </a:cubicBezTo>
                  <a:cubicBezTo>
                    <a:pt x="631" y="102"/>
                    <a:pt x="631" y="102"/>
                    <a:pt x="631" y="102"/>
                  </a:cubicBezTo>
                  <a:cubicBezTo>
                    <a:pt x="628" y="102"/>
                    <a:pt x="625" y="101"/>
                    <a:pt x="622" y="101"/>
                  </a:cubicBezTo>
                  <a:cubicBezTo>
                    <a:pt x="621" y="101"/>
                    <a:pt x="620" y="101"/>
                    <a:pt x="619" y="101"/>
                  </a:cubicBezTo>
                  <a:cubicBezTo>
                    <a:pt x="617" y="101"/>
                    <a:pt x="614" y="101"/>
                    <a:pt x="612" y="100"/>
                  </a:cubicBezTo>
                  <a:cubicBezTo>
                    <a:pt x="611" y="100"/>
                    <a:pt x="610" y="100"/>
                    <a:pt x="609" y="100"/>
                  </a:cubicBezTo>
                  <a:cubicBezTo>
                    <a:pt x="607" y="100"/>
                    <a:pt x="604" y="100"/>
                    <a:pt x="602" y="100"/>
                  </a:cubicBezTo>
                  <a:cubicBezTo>
                    <a:pt x="601" y="99"/>
                    <a:pt x="600" y="99"/>
                    <a:pt x="598" y="99"/>
                  </a:cubicBezTo>
                  <a:cubicBezTo>
                    <a:pt x="596" y="99"/>
                    <a:pt x="594" y="99"/>
                    <a:pt x="592" y="99"/>
                  </a:cubicBezTo>
                  <a:cubicBezTo>
                    <a:pt x="591" y="98"/>
                    <a:pt x="589" y="98"/>
                    <a:pt x="588" y="98"/>
                  </a:cubicBezTo>
                  <a:cubicBezTo>
                    <a:pt x="586" y="98"/>
                    <a:pt x="584" y="98"/>
                    <a:pt x="582" y="97"/>
                  </a:cubicBezTo>
                  <a:cubicBezTo>
                    <a:pt x="581" y="97"/>
                    <a:pt x="579" y="97"/>
                    <a:pt x="578" y="97"/>
                  </a:cubicBezTo>
                  <a:cubicBezTo>
                    <a:pt x="576" y="97"/>
                    <a:pt x="574" y="97"/>
                    <a:pt x="572" y="96"/>
                  </a:cubicBezTo>
                  <a:cubicBezTo>
                    <a:pt x="570" y="96"/>
                    <a:pt x="569" y="96"/>
                    <a:pt x="567" y="96"/>
                  </a:cubicBezTo>
                  <a:cubicBezTo>
                    <a:pt x="566" y="96"/>
                    <a:pt x="564" y="95"/>
                    <a:pt x="562" y="95"/>
                  </a:cubicBezTo>
                  <a:cubicBezTo>
                    <a:pt x="561" y="95"/>
                    <a:pt x="559" y="95"/>
                    <a:pt x="557" y="94"/>
                  </a:cubicBezTo>
                  <a:cubicBezTo>
                    <a:pt x="556" y="94"/>
                    <a:pt x="554" y="94"/>
                    <a:pt x="552" y="94"/>
                  </a:cubicBezTo>
                  <a:cubicBezTo>
                    <a:pt x="519" y="89"/>
                    <a:pt x="486" y="84"/>
                    <a:pt x="452" y="78"/>
                  </a:cubicBezTo>
                  <a:cubicBezTo>
                    <a:pt x="367" y="62"/>
                    <a:pt x="280" y="41"/>
                    <a:pt x="189" y="22"/>
                  </a:cubicBezTo>
                  <a:cubicBezTo>
                    <a:pt x="127" y="8"/>
                    <a:pt x="67" y="1"/>
                    <a:pt x="8" y="0"/>
                  </a:cubicBezTo>
                  <a:cubicBezTo>
                    <a:pt x="6" y="1"/>
                    <a:pt x="3" y="2"/>
                    <a:pt x="0" y="3"/>
                  </a:cubicBezTo>
                  <a:cubicBezTo>
                    <a:pt x="61" y="4"/>
                    <a:pt x="123" y="11"/>
                    <a:pt x="188" y="25"/>
                  </a:cubicBezTo>
                  <a:cubicBezTo>
                    <a:pt x="279" y="44"/>
                    <a:pt x="366" y="65"/>
                    <a:pt x="451" y="8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3" name="Freeform 347"/>
            <p:cNvSpPr>
              <a:spLocks/>
            </p:cNvSpPr>
            <p:nvPr userDrawn="1"/>
          </p:nvSpPr>
          <p:spPr bwMode="auto">
            <a:xfrm>
              <a:off x="3729037" y="5127625"/>
              <a:ext cx="19050" cy="3175"/>
            </a:xfrm>
            <a:custGeom>
              <a:avLst/>
              <a:gdLst>
                <a:gd name="T0" fmla="*/ 0 w 7"/>
                <a:gd name="T1" fmla="*/ 1 h 1"/>
                <a:gd name="T2" fmla="*/ 7 w 7"/>
                <a:gd name="T3" fmla="*/ 0 h 1"/>
                <a:gd name="T4" fmla="*/ 0 w 7"/>
                <a:gd name="T5" fmla="*/ 1 h 1"/>
                <a:gd name="T6" fmla="*/ 0 w 7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cubicBezTo>
                    <a:pt x="2" y="1"/>
                    <a:pt x="5" y="0"/>
                    <a:pt x="7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4" name="Freeform 348"/>
            <p:cNvSpPr>
              <a:spLocks/>
            </p:cNvSpPr>
            <p:nvPr userDrawn="1"/>
          </p:nvSpPr>
          <p:spPr bwMode="auto">
            <a:xfrm>
              <a:off x="5907088" y="5394325"/>
              <a:ext cx="26988" cy="9525"/>
            </a:xfrm>
            <a:custGeom>
              <a:avLst/>
              <a:gdLst>
                <a:gd name="T0" fmla="*/ 7 w 10"/>
                <a:gd name="T1" fmla="*/ 2 h 3"/>
                <a:gd name="T2" fmla="*/ 5 w 10"/>
                <a:gd name="T3" fmla="*/ 0 h 3"/>
                <a:gd name="T4" fmla="*/ 0 w 10"/>
                <a:gd name="T5" fmla="*/ 1 h 3"/>
                <a:gd name="T6" fmla="*/ 6 w 10"/>
                <a:gd name="T7" fmla="*/ 3 h 3"/>
                <a:gd name="T8" fmla="*/ 10 w 10"/>
                <a:gd name="T9" fmla="*/ 3 h 3"/>
                <a:gd name="T10" fmla="*/ 7 w 10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2"/>
                  </a:moveTo>
                  <a:cubicBezTo>
                    <a:pt x="7" y="1"/>
                    <a:pt x="6" y="1"/>
                    <a:pt x="5" y="0"/>
                  </a:cubicBezTo>
                  <a:cubicBezTo>
                    <a:pt x="3" y="0"/>
                    <a:pt x="2" y="1"/>
                    <a:pt x="0" y="1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7" y="3"/>
                    <a:pt x="8" y="3"/>
                    <a:pt x="10" y="3"/>
                  </a:cubicBezTo>
                  <a:cubicBezTo>
                    <a:pt x="9" y="2"/>
                    <a:pt x="8" y="2"/>
                    <a:pt x="7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5" name="Freeform 349"/>
            <p:cNvSpPr>
              <a:spLocks/>
            </p:cNvSpPr>
            <p:nvPr userDrawn="1"/>
          </p:nvSpPr>
          <p:spPr bwMode="auto">
            <a:xfrm>
              <a:off x="5849938" y="5400675"/>
              <a:ext cx="26988" cy="7938"/>
            </a:xfrm>
            <a:custGeom>
              <a:avLst/>
              <a:gdLst>
                <a:gd name="T0" fmla="*/ 6 w 10"/>
                <a:gd name="T1" fmla="*/ 1 h 3"/>
                <a:gd name="T2" fmla="*/ 3 w 10"/>
                <a:gd name="T3" fmla="*/ 0 h 3"/>
                <a:gd name="T4" fmla="*/ 0 w 10"/>
                <a:gd name="T5" fmla="*/ 0 h 3"/>
                <a:gd name="T6" fmla="*/ 9 w 10"/>
                <a:gd name="T7" fmla="*/ 3 h 3"/>
                <a:gd name="T8" fmla="*/ 10 w 10"/>
                <a:gd name="T9" fmla="*/ 2 h 3"/>
                <a:gd name="T10" fmla="*/ 6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6" y="1"/>
                  </a:move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3" y="1"/>
                    <a:pt x="6" y="2"/>
                    <a:pt x="9" y="3"/>
                  </a:cubicBezTo>
                  <a:cubicBezTo>
                    <a:pt x="9" y="3"/>
                    <a:pt x="9" y="3"/>
                    <a:pt x="10" y="2"/>
                  </a:cubicBezTo>
                  <a:cubicBezTo>
                    <a:pt x="9" y="2"/>
                    <a:pt x="7" y="1"/>
                    <a:pt x="6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6" name="Freeform 350"/>
            <p:cNvSpPr>
              <a:spLocks/>
            </p:cNvSpPr>
            <p:nvPr userDrawn="1"/>
          </p:nvSpPr>
          <p:spPr bwMode="auto">
            <a:xfrm>
              <a:off x="5880100" y="5397500"/>
              <a:ext cx="23813" cy="7938"/>
            </a:xfrm>
            <a:custGeom>
              <a:avLst/>
              <a:gdLst>
                <a:gd name="T0" fmla="*/ 6 w 9"/>
                <a:gd name="T1" fmla="*/ 1 h 3"/>
                <a:gd name="T2" fmla="*/ 4 w 9"/>
                <a:gd name="T3" fmla="*/ 0 h 3"/>
                <a:gd name="T4" fmla="*/ 0 w 9"/>
                <a:gd name="T5" fmla="*/ 0 h 3"/>
                <a:gd name="T6" fmla="*/ 6 w 9"/>
                <a:gd name="T7" fmla="*/ 3 h 3"/>
                <a:gd name="T8" fmla="*/ 9 w 9"/>
                <a:gd name="T9" fmla="*/ 3 h 3"/>
                <a:gd name="T10" fmla="*/ 6 w 9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3">
                  <a:moveTo>
                    <a:pt x="6" y="1"/>
                  </a:moveTo>
                  <a:cubicBezTo>
                    <a:pt x="5" y="1"/>
                    <a:pt x="4" y="1"/>
                    <a:pt x="4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2" y="1"/>
                    <a:pt x="4" y="2"/>
                    <a:pt x="6" y="3"/>
                  </a:cubicBezTo>
                  <a:cubicBezTo>
                    <a:pt x="7" y="3"/>
                    <a:pt x="8" y="3"/>
                    <a:pt x="9" y="3"/>
                  </a:cubicBezTo>
                  <a:cubicBezTo>
                    <a:pt x="8" y="2"/>
                    <a:pt x="7" y="2"/>
                    <a:pt x="6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7" name="Freeform 351"/>
            <p:cNvSpPr>
              <a:spLocks/>
            </p:cNvSpPr>
            <p:nvPr userDrawn="1"/>
          </p:nvSpPr>
          <p:spPr bwMode="auto">
            <a:xfrm>
              <a:off x="5822950" y="5403850"/>
              <a:ext cx="19050" cy="1588"/>
            </a:xfrm>
            <a:custGeom>
              <a:avLst/>
              <a:gdLst>
                <a:gd name="T0" fmla="*/ 1 w 7"/>
                <a:gd name="T1" fmla="*/ 0 h 1"/>
                <a:gd name="T2" fmla="*/ 0 w 7"/>
                <a:gd name="T3" fmla="*/ 0 h 1"/>
                <a:gd name="T4" fmla="*/ 7 w 7"/>
                <a:gd name="T5" fmla="*/ 1 h 1"/>
                <a:gd name="T6" fmla="*/ 4 w 7"/>
                <a:gd name="T7" fmla="*/ 1 h 1"/>
                <a:gd name="T8" fmla="*/ 1 w 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0"/>
                    <a:pt x="5" y="1"/>
                    <a:pt x="7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8" name="Freeform 352"/>
            <p:cNvSpPr>
              <a:spLocks/>
            </p:cNvSpPr>
            <p:nvPr userDrawn="1"/>
          </p:nvSpPr>
          <p:spPr bwMode="auto">
            <a:xfrm>
              <a:off x="3832225" y="5121275"/>
              <a:ext cx="31750" cy="9525"/>
            </a:xfrm>
            <a:custGeom>
              <a:avLst/>
              <a:gdLst>
                <a:gd name="T0" fmla="*/ 0 w 12"/>
                <a:gd name="T1" fmla="*/ 3 h 3"/>
                <a:gd name="T2" fmla="*/ 4 w 12"/>
                <a:gd name="T3" fmla="*/ 3 h 3"/>
                <a:gd name="T4" fmla="*/ 12 w 12"/>
                <a:gd name="T5" fmla="*/ 0 h 3"/>
                <a:gd name="T6" fmla="*/ 9 w 12"/>
                <a:gd name="T7" fmla="*/ 0 h 3"/>
                <a:gd name="T8" fmla="*/ 0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2" y="3"/>
                    <a:pt x="3" y="3"/>
                    <a:pt x="4" y="3"/>
                  </a:cubicBezTo>
                  <a:cubicBezTo>
                    <a:pt x="7" y="2"/>
                    <a:pt x="10" y="1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6" y="1"/>
                    <a:pt x="3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9" name="Freeform 353"/>
            <p:cNvSpPr>
              <a:spLocks/>
            </p:cNvSpPr>
            <p:nvPr userDrawn="1"/>
          </p:nvSpPr>
          <p:spPr bwMode="auto">
            <a:xfrm>
              <a:off x="3763962" y="5121275"/>
              <a:ext cx="31750" cy="9525"/>
            </a:xfrm>
            <a:custGeom>
              <a:avLst/>
              <a:gdLst>
                <a:gd name="T0" fmla="*/ 0 w 12"/>
                <a:gd name="T1" fmla="*/ 3 h 3"/>
                <a:gd name="T2" fmla="*/ 2 w 12"/>
                <a:gd name="T3" fmla="*/ 3 h 3"/>
                <a:gd name="T4" fmla="*/ 12 w 12"/>
                <a:gd name="T5" fmla="*/ 0 h 3"/>
                <a:gd name="T6" fmla="*/ 11 w 12"/>
                <a:gd name="T7" fmla="*/ 0 h 3"/>
                <a:gd name="T8" fmla="*/ 0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0" y="3"/>
                    <a:pt x="1" y="3"/>
                    <a:pt x="2" y="3"/>
                  </a:cubicBezTo>
                  <a:cubicBezTo>
                    <a:pt x="5" y="2"/>
                    <a:pt x="9" y="1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7" y="1"/>
                    <a:pt x="4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0" name="Freeform 354"/>
            <p:cNvSpPr>
              <a:spLocks/>
            </p:cNvSpPr>
            <p:nvPr userDrawn="1"/>
          </p:nvSpPr>
          <p:spPr bwMode="auto">
            <a:xfrm>
              <a:off x="5964238" y="5362575"/>
              <a:ext cx="2638425" cy="95250"/>
            </a:xfrm>
            <a:custGeom>
              <a:avLst/>
              <a:gdLst>
                <a:gd name="T0" fmla="*/ 882 w 974"/>
                <a:gd name="T1" fmla="*/ 20 h 35"/>
                <a:gd name="T2" fmla="*/ 528 w 974"/>
                <a:gd name="T3" fmla="*/ 0 h 35"/>
                <a:gd name="T4" fmla="*/ 496 w 974"/>
                <a:gd name="T5" fmla="*/ 0 h 35"/>
                <a:gd name="T6" fmla="*/ 249 w 974"/>
                <a:gd name="T7" fmla="*/ 4 h 35"/>
                <a:gd name="T8" fmla="*/ 192 w 974"/>
                <a:gd name="T9" fmla="*/ 3 h 35"/>
                <a:gd name="T10" fmla="*/ 140 w 974"/>
                <a:gd name="T11" fmla="*/ 3 h 35"/>
                <a:gd name="T12" fmla="*/ 91 w 974"/>
                <a:gd name="T13" fmla="*/ 4 h 35"/>
                <a:gd name="T14" fmla="*/ 0 w 974"/>
                <a:gd name="T15" fmla="*/ 11 h 35"/>
                <a:gd name="T16" fmla="*/ 5 w 974"/>
                <a:gd name="T17" fmla="*/ 13 h 35"/>
                <a:gd name="T18" fmla="*/ 92 w 974"/>
                <a:gd name="T19" fmla="*/ 7 h 35"/>
                <a:gd name="T20" fmla="*/ 140 w 974"/>
                <a:gd name="T21" fmla="*/ 6 h 35"/>
                <a:gd name="T22" fmla="*/ 192 w 974"/>
                <a:gd name="T23" fmla="*/ 6 h 35"/>
                <a:gd name="T24" fmla="*/ 249 w 974"/>
                <a:gd name="T25" fmla="*/ 7 h 35"/>
                <a:gd name="T26" fmla="*/ 496 w 974"/>
                <a:gd name="T27" fmla="*/ 3 h 35"/>
                <a:gd name="T28" fmla="*/ 528 w 974"/>
                <a:gd name="T29" fmla="*/ 3 h 35"/>
                <a:gd name="T30" fmla="*/ 882 w 974"/>
                <a:gd name="T31" fmla="*/ 23 h 35"/>
                <a:gd name="T32" fmla="*/ 926 w 974"/>
                <a:gd name="T33" fmla="*/ 28 h 35"/>
                <a:gd name="T34" fmla="*/ 974 w 974"/>
                <a:gd name="T35" fmla="*/ 35 h 35"/>
                <a:gd name="T36" fmla="*/ 974 w 974"/>
                <a:gd name="T37" fmla="*/ 32 h 35"/>
                <a:gd name="T38" fmla="*/ 926 w 974"/>
                <a:gd name="T39" fmla="*/ 25 h 35"/>
                <a:gd name="T40" fmla="*/ 882 w 974"/>
                <a:gd name="T41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4" h="35">
                  <a:moveTo>
                    <a:pt x="882" y="20"/>
                  </a:moveTo>
                  <a:cubicBezTo>
                    <a:pt x="778" y="6"/>
                    <a:pt x="662" y="0"/>
                    <a:pt x="528" y="0"/>
                  </a:cubicBezTo>
                  <a:cubicBezTo>
                    <a:pt x="518" y="0"/>
                    <a:pt x="507" y="0"/>
                    <a:pt x="496" y="0"/>
                  </a:cubicBezTo>
                  <a:cubicBezTo>
                    <a:pt x="415" y="1"/>
                    <a:pt x="327" y="4"/>
                    <a:pt x="249" y="4"/>
                  </a:cubicBezTo>
                  <a:cubicBezTo>
                    <a:pt x="230" y="4"/>
                    <a:pt x="211" y="4"/>
                    <a:pt x="192" y="3"/>
                  </a:cubicBezTo>
                  <a:cubicBezTo>
                    <a:pt x="174" y="3"/>
                    <a:pt x="157" y="3"/>
                    <a:pt x="140" y="3"/>
                  </a:cubicBezTo>
                  <a:cubicBezTo>
                    <a:pt x="123" y="3"/>
                    <a:pt x="107" y="3"/>
                    <a:pt x="91" y="4"/>
                  </a:cubicBezTo>
                  <a:cubicBezTo>
                    <a:pt x="59" y="5"/>
                    <a:pt x="30" y="8"/>
                    <a:pt x="0" y="11"/>
                  </a:cubicBezTo>
                  <a:cubicBezTo>
                    <a:pt x="2" y="12"/>
                    <a:pt x="3" y="13"/>
                    <a:pt x="5" y="13"/>
                  </a:cubicBezTo>
                  <a:cubicBezTo>
                    <a:pt x="33" y="11"/>
                    <a:pt x="61" y="8"/>
                    <a:pt x="92" y="7"/>
                  </a:cubicBezTo>
                  <a:cubicBezTo>
                    <a:pt x="107" y="6"/>
                    <a:pt x="123" y="6"/>
                    <a:pt x="140" y="6"/>
                  </a:cubicBezTo>
                  <a:cubicBezTo>
                    <a:pt x="157" y="6"/>
                    <a:pt x="174" y="6"/>
                    <a:pt x="192" y="6"/>
                  </a:cubicBezTo>
                  <a:cubicBezTo>
                    <a:pt x="210" y="7"/>
                    <a:pt x="230" y="7"/>
                    <a:pt x="249" y="7"/>
                  </a:cubicBezTo>
                  <a:cubicBezTo>
                    <a:pt x="327" y="7"/>
                    <a:pt x="415" y="4"/>
                    <a:pt x="496" y="3"/>
                  </a:cubicBezTo>
                  <a:cubicBezTo>
                    <a:pt x="507" y="3"/>
                    <a:pt x="518" y="3"/>
                    <a:pt x="528" y="3"/>
                  </a:cubicBezTo>
                  <a:cubicBezTo>
                    <a:pt x="661" y="3"/>
                    <a:pt x="778" y="9"/>
                    <a:pt x="882" y="23"/>
                  </a:cubicBezTo>
                  <a:cubicBezTo>
                    <a:pt x="897" y="25"/>
                    <a:pt x="911" y="26"/>
                    <a:pt x="926" y="28"/>
                  </a:cubicBezTo>
                  <a:cubicBezTo>
                    <a:pt x="942" y="30"/>
                    <a:pt x="958" y="33"/>
                    <a:pt x="974" y="35"/>
                  </a:cubicBezTo>
                  <a:cubicBezTo>
                    <a:pt x="974" y="32"/>
                    <a:pt x="974" y="32"/>
                    <a:pt x="974" y="32"/>
                  </a:cubicBezTo>
                  <a:cubicBezTo>
                    <a:pt x="958" y="30"/>
                    <a:pt x="942" y="27"/>
                    <a:pt x="926" y="25"/>
                  </a:cubicBezTo>
                  <a:cubicBezTo>
                    <a:pt x="912" y="23"/>
                    <a:pt x="897" y="22"/>
                    <a:pt x="882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1" name="Freeform 355"/>
            <p:cNvSpPr>
              <a:spLocks/>
            </p:cNvSpPr>
            <p:nvPr userDrawn="1"/>
          </p:nvSpPr>
          <p:spPr bwMode="auto">
            <a:xfrm>
              <a:off x="5937250" y="5392738"/>
              <a:ext cx="23813" cy="7938"/>
            </a:xfrm>
            <a:custGeom>
              <a:avLst/>
              <a:gdLst>
                <a:gd name="T0" fmla="*/ 5 w 9"/>
                <a:gd name="T1" fmla="*/ 3 h 3"/>
                <a:gd name="T2" fmla="*/ 9 w 9"/>
                <a:gd name="T3" fmla="*/ 3 h 3"/>
                <a:gd name="T4" fmla="*/ 5 w 9"/>
                <a:gd name="T5" fmla="*/ 0 h 3"/>
                <a:gd name="T6" fmla="*/ 0 w 9"/>
                <a:gd name="T7" fmla="*/ 1 h 3"/>
                <a:gd name="T8" fmla="*/ 5 w 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5" y="3"/>
                  </a:moveTo>
                  <a:cubicBezTo>
                    <a:pt x="6" y="3"/>
                    <a:pt x="8" y="3"/>
                    <a:pt x="9" y="3"/>
                  </a:cubicBezTo>
                  <a:cubicBezTo>
                    <a:pt x="8" y="2"/>
                    <a:pt x="6" y="1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1" y="2"/>
                    <a:pt x="3" y="2"/>
                    <a:pt x="5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2" name="Freeform 356"/>
            <p:cNvSpPr>
              <a:spLocks/>
            </p:cNvSpPr>
            <p:nvPr userDrawn="1"/>
          </p:nvSpPr>
          <p:spPr bwMode="auto">
            <a:xfrm>
              <a:off x="3798887" y="5121275"/>
              <a:ext cx="33338" cy="9525"/>
            </a:xfrm>
            <a:custGeom>
              <a:avLst/>
              <a:gdLst>
                <a:gd name="T0" fmla="*/ 0 w 12"/>
                <a:gd name="T1" fmla="*/ 3 h 3"/>
                <a:gd name="T2" fmla="*/ 3 w 12"/>
                <a:gd name="T3" fmla="*/ 3 h 3"/>
                <a:gd name="T4" fmla="*/ 12 w 12"/>
                <a:gd name="T5" fmla="*/ 0 h 3"/>
                <a:gd name="T6" fmla="*/ 10 w 12"/>
                <a:gd name="T7" fmla="*/ 0 h 3"/>
                <a:gd name="T8" fmla="*/ 0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1" y="3"/>
                    <a:pt x="2" y="3"/>
                    <a:pt x="3" y="3"/>
                  </a:cubicBezTo>
                  <a:cubicBezTo>
                    <a:pt x="6" y="2"/>
                    <a:pt x="9" y="1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7" y="1"/>
                    <a:pt x="3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3" name="Freeform 357"/>
            <p:cNvSpPr>
              <a:spLocks/>
            </p:cNvSpPr>
            <p:nvPr userDrawn="1"/>
          </p:nvSpPr>
          <p:spPr bwMode="auto">
            <a:xfrm>
              <a:off x="969962" y="5130800"/>
              <a:ext cx="2628900" cy="425450"/>
            </a:xfrm>
            <a:custGeom>
              <a:avLst/>
              <a:gdLst>
                <a:gd name="T0" fmla="*/ 609 w 970"/>
                <a:gd name="T1" fmla="*/ 61 h 156"/>
                <a:gd name="T2" fmla="*/ 768 w 970"/>
                <a:gd name="T3" fmla="*/ 32 h 156"/>
                <a:gd name="T4" fmla="*/ 773 w 970"/>
                <a:gd name="T5" fmla="*/ 31 h 156"/>
                <a:gd name="T6" fmla="*/ 783 w 970"/>
                <a:gd name="T7" fmla="*/ 29 h 156"/>
                <a:gd name="T8" fmla="*/ 789 w 970"/>
                <a:gd name="T9" fmla="*/ 28 h 156"/>
                <a:gd name="T10" fmla="*/ 798 w 970"/>
                <a:gd name="T11" fmla="*/ 26 h 156"/>
                <a:gd name="T12" fmla="*/ 804 w 970"/>
                <a:gd name="T13" fmla="*/ 25 h 156"/>
                <a:gd name="T14" fmla="*/ 813 w 970"/>
                <a:gd name="T15" fmla="*/ 23 h 156"/>
                <a:gd name="T16" fmla="*/ 819 w 970"/>
                <a:gd name="T17" fmla="*/ 22 h 156"/>
                <a:gd name="T18" fmla="*/ 828 w 970"/>
                <a:gd name="T19" fmla="*/ 21 h 156"/>
                <a:gd name="T20" fmla="*/ 835 w 970"/>
                <a:gd name="T21" fmla="*/ 20 h 156"/>
                <a:gd name="T22" fmla="*/ 842 w 970"/>
                <a:gd name="T23" fmla="*/ 19 h 156"/>
                <a:gd name="T24" fmla="*/ 850 w 970"/>
                <a:gd name="T25" fmla="*/ 17 h 156"/>
                <a:gd name="T26" fmla="*/ 857 w 970"/>
                <a:gd name="T27" fmla="*/ 16 h 156"/>
                <a:gd name="T28" fmla="*/ 865 w 970"/>
                <a:gd name="T29" fmla="*/ 15 h 156"/>
                <a:gd name="T30" fmla="*/ 870 w 970"/>
                <a:gd name="T31" fmla="*/ 14 h 156"/>
                <a:gd name="T32" fmla="*/ 880 w 970"/>
                <a:gd name="T33" fmla="*/ 13 h 156"/>
                <a:gd name="T34" fmla="*/ 881 w 970"/>
                <a:gd name="T35" fmla="*/ 12 h 156"/>
                <a:gd name="T36" fmla="*/ 884 w 970"/>
                <a:gd name="T37" fmla="*/ 12 h 156"/>
                <a:gd name="T38" fmla="*/ 892 w 970"/>
                <a:gd name="T39" fmla="*/ 11 h 156"/>
                <a:gd name="T40" fmla="*/ 895 w 970"/>
                <a:gd name="T41" fmla="*/ 11 h 156"/>
                <a:gd name="T42" fmla="*/ 970 w 970"/>
                <a:gd name="T43" fmla="*/ 0 h 156"/>
                <a:gd name="T44" fmla="*/ 941 w 970"/>
                <a:gd name="T45" fmla="*/ 2 h 156"/>
                <a:gd name="T46" fmla="*/ 881 w 970"/>
                <a:gd name="T47" fmla="*/ 10 h 156"/>
                <a:gd name="T48" fmla="*/ 872 w 970"/>
                <a:gd name="T49" fmla="*/ 11 h 156"/>
                <a:gd name="T50" fmla="*/ 871 w 970"/>
                <a:gd name="T51" fmla="*/ 11 h 156"/>
                <a:gd name="T52" fmla="*/ 870 w 970"/>
                <a:gd name="T53" fmla="*/ 11 h 156"/>
                <a:gd name="T54" fmla="*/ 860 w 970"/>
                <a:gd name="T55" fmla="*/ 13 h 156"/>
                <a:gd name="T56" fmla="*/ 857 w 970"/>
                <a:gd name="T57" fmla="*/ 13 h 156"/>
                <a:gd name="T58" fmla="*/ 847 w 970"/>
                <a:gd name="T59" fmla="*/ 15 h 156"/>
                <a:gd name="T60" fmla="*/ 842 w 970"/>
                <a:gd name="T61" fmla="*/ 16 h 156"/>
                <a:gd name="T62" fmla="*/ 834 w 970"/>
                <a:gd name="T63" fmla="*/ 17 h 156"/>
                <a:gd name="T64" fmla="*/ 828 w 970"/>
                <a:gd name="T65" fmla="*/ 18 h 156"/>
                <a:gd name="T66" fmla="*/ 820 w 970"/>
                <a:gd name="T67" fmla="*/ 19 h 156"/>
                <a:gd name="T68" fmla="*/ 813 w 970"/>
                <a:gd name="T69" fmla="*/ 20 h 156"/>
                <a:gd name="T70" fmla="*/ 807 w 970"/>
                <a:gd name="T71" fmla="*/ 22 h 156"/>
                <a:gd name="T72" fmla="*/ 799 w 970"/>
                <a:gd name="T73" fmla="*/ 23 h 156"/>
                <a:gd name="T74" fmla="*/ 793 w 970"/>
                <a:gd name="T75" fmla="*/ 24 h 156"/>
                <a:gd name="T76" fmla="*/ 784 w 970"/>
                <a:gd name="T77" fmla="*/ 26 h 156"/>
                <a:gd name="T78" fmla="*/ 778 w 970"/>
                <a:gd name="T79" fmla="*/ 27 h 156"/>
                <a:gd name="T80" fmla="*/ 769 w 970"/>
                <a:gd name="T81" fmla="*/ 28 h 156"/>
                <a:gd name="T82" fmla="*/ 764 w 970"/>
                <a:gd name="T83" fmla="*/ 29 h 156"/>
                <a:gd name="T84" fmla="*/ 608 w 970"/>
                <a:gd name="T85" fmla="*/ 58 h 156"/>
                <a:gd name="T86" fmla="*/ 169 w 970"/>
                <a:gd name="T87" fmla="*/ 135 h 156"/>
                <a:gd name="T88" fmla="*/ 0 w 970"/>
                <a:gd name="T89" fmla="*/ 156 h 156"/>
                <a:gd name="T90" fmla="*/ 29 w 970"/>
                <a:gd name="T91" fmla="*/ 156 h 156"/>
                <a:gd name="T92" fmla="*/ 169 w 970"/>
                <a:gd name="T93" fmla="*/ 138 h 156"/>
                <a:gd name="T94" fmla="*/ 609 w 970"/>
                <a:gd name="T95" fmla="*/ 6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70" h="156">
                  <a:moveTo>
                    <a:pt x="609" y="61"/>
                  </a:moveTo>
                  <a:cubicBezTo>
                    <a:pt x="662" y="52"/>
                    <a:pt x="715" y="41"/>
                    <a:pt x="768" y="32"/>
                  </a:cubicBezTo>
                  <a:cubicBezTo>
                    <a:pt x="770" y="31"/>
                    <a:pt x="772" y="31"/>
                    <a:pt x="773" y="31"/>
                  </a:cubicBezTo>
                  <a:cubicBezTo>
                    <a:pt x="777" y="30"/>
                    <a:pt x="780" y="29"/>
                    <a:pt x="783" y="29"/>
                  </a:cubicBezTo>
                  <a:cubicBezTo>
                    <a:pt x="785" y="29"/>
                    <a:pt x="787" y="28"/>
                    <a:pt x="789" y="28"/>
                  </a:cubicBezTo>
                  <a:cubicBezTo>
                    <a:pt x="792" y="27"/>
                    <a:pt x="795" y="27"/>
                    <a:pt x="798" y="26"/>
                  </a:cubicBezTo>
                  <a:cubicBezTo>
                    <a:pt x="800" y="26"/>
                    <a:pt x="802" y="25"/>
                    <a:pt x="804" y="25"/>
                  </a:cubicBezTo>
                  <a:cubicBezTo>
                    <a:pt x="807" y="25"/>
                    <a:pt x="810" y="24"/>
                    <a:pt x="813" y="23"/>
                  </a:cubicBezTo>
                  <a:cubicBezTo>
                    <a:pt x="815" y="23"/>
                    <a:pt x="817" y="23"/>
                    <a:pt x="819" y="22"/>
                  </a:cubicBezTo>
                  <a:cubicBezTo>
                    <a:pt x="822" y="22"/>
                    <a:pt x="825" y="22"/>
                    <a:pt x="828" y="21"/>
                  </a:cubicBezTo>
                  <a:cubicBezTo>
                    <a:pt x="830" y="21"/>
                    <a:pt x="832" y="20"/>
                    <a:pt x="835" y="20"/>
                  </a:cubicBezTo>
                  <a:cubicBezTo>
                    <a:pt x="837" y="20"/>
                    <a:pt x="840" y="19"/>
                    <a:pt x="842" y="19"/>
                  </a:cubicBezTo>
                  <a:cubicBezTo>
                    <a:pt x="845" y="18"/>
                    <a:pt x="847" y="18"/>
                    <a:pt x="850" y="17"/>
                  </a:cubicBezTo>
                  <a:cubicBezTo>
                    <a:pt x="852" y="17"/>
                    <a:pt x="854" y="17"/>
                    <a:pt x="857" y="16"/>
                  </a:cubicBezTo>
                  <a:cubicBezTo>
                    <a:pt x="859" y="16"/>
                    <a:pt x="862" y="15"/>
                    <a:pt x="865" y="15"/>
                  </a:cubicBezTo>
                  <a:cubicBezTo>
                    <a:pt x="867" y="15"/>
                    <a:pt x="869" y="14"/>
                    <a:pt x="870" y="14"/>
                  </a:cubicBezTo>
                  <a:cubicBezTo>
                    <a:pt x="874" y="14"/>
                    <a:pt x="877" y="13"/>
                    <a:pt x="880" y="13"/>
                  </a:cubicBezTo>
                  <a:cubicBezTo>
                    <a:pt x="881" y="13"/>
                    <a:pt x="881" y="13"/>
                    <a:pt x="881" y="12"/>
                  </a:cubicBezTo>
                  <a:cubicBezTo>
                    <a:pt x="882" y="12"/>
                    <a:pt x="883" y="12"/>
                    <a:pt x="884" y="12"/>
                  </a:cubicBezTo>
                  <a:cubicBezTo>
                    <a:pt x="887" y="12"/>
                    <a:pt x="890" y="11"/>
                    <a:pt x="892" y="11"/>
                  </a:cubicBezTo>
                  <a:cubicBezTo>
                    <a:pt x="893" y="11"/>
                    <a:pt x="894" y="11"/>
                    <a:pt x="895" y="11"/>
                  </a:cubicBezTo>
                  <a:cubicBezTo>
                    <a:pt x="920" y="6"/>
                    <a:pt x="945" y="3"/>
                    <a:pt x="970" y="0"/>
                  </a:cubicBezTo>
                  <a:cubicBezTo>
                    <a:pt x="960" y="0"/>
                    <a:pt x="950" y="1"/>
                    <a:pt x="941" y="2"/>
                  </a:cubicBezTo>
                  <a:cubicBezTo>
                    <a:pt x="921" y="4"/>
                    <a:pt x="901" y="7"/>
                    <a:pt x="881" y="10"/>
                  </a:cubicBezTo>
                  <a:cubicBezTo>
                    <a:pt x="878" y="10"/>
                    <a:pt x="875" y="10"/>
                    <a:pt x="872" y="11"/>
                  </a:cubicBezTo>
                  <a:cubicBezTo>
                    <a:pt x="871" y="11"/>
                    <a:pt x="871" y="11"/>
                    <a:pt x="871" y="11"/>
                  </a:cubicBezTo>
                  <a:cubicBezTo>
                    <a:pt x="871" y="11"/>
                    <a:pt x="870" y="11"/>
                    <a:pt x="870" y="11"/>
                  </a:cubicBezTo>
                  <a:cubicBezTo>
                    <a:pt x="867" y="12"/>
                    <a:pt x="863" y="12"/>
                    <a:pt x="860" y="13"/>
                  </a:cubicBezTo>
                  <a:cubicBezTo>
                    <a:pt x="859" y="13"/>
                    <a:pt x="858" y="13"/>
                    <a:pt x="857" y="13"/>
                  </a:cubicBezTo>
                  <a:cubicBezTo>
                    <a:pt x="853" y="14"/>
                    <a:pt x="850" y="14"/>
                    <a:pt x="847" y="15"/>
                  </a:cubicBezTo>
                  <a:cubicBezTo>
                    <a:pt x="846" y="15"/>
                    <a:pt x="844" y="15"/>
                    <a:pt x="842" y="16"/>
                  </a:cubicBezTo>
                  <a:cubicBezTo>
                    <a:pt x="840" y="16"/>
                    <a:pt x="837" y="17"/>
                    <a:pt x="834" y="17"/>
                  </a:cubicBezTo>
                  <a:cubicBezTo>
                    <a:pt x="832" y="17"/>
                    <a:pt x="830" y="18"/>
                    <a:pt x="828" y="18"/>
                  </a:cubicBezTo>
                  <a:cubicBezTo>
                    <a:pt x="825" y="18"/>
                    <a:pt x="823" y="19"/>
                    <a:pt x="820" y="19"/>
                  </a:cubicBezTo>
                  <a:cubicBezTo>
                    <a:pt x="818" y="20"/>
                    <a:pt x="815" y="20"/>
                    <a:pt x="813" y="20"/>
                  </a:cubicBezTo>
                  <a:cubicBezTo>
                    <a:pt x="811" y="21"/>
                    <a:pt x="809" y="21"/>
                    <a:pt x="807" y="22"/>
                  </a:cubicBezTo>
                  <a:cubicBezTo>
                    <a:pt x="804" y="22"/>
                    <a:pt x="801" y="23"/>
                    <a:pt x="799" y="23"/>
                  </a:cubicBezTo>
                  <a:cubicBezTo>
                    <a:pt x="797" y="23"/>
                    <a:pt x="795" y="24"/>
                    <a:pt x="793" y="24"/>
                  </a:cubicBezTo>
                  <a:cubicBezTo>
                    <a:pt x="790" y="25"/>
                    <a:pt x="787" y="25"/>
                    <a:pt x="784" y="26"/>
                  </a:cubicBezTo>
                  <a:cubicBezTo>
                    <a:pt x="782" y="26"/>
                    <a:pt x="780" y="26"/>
                    <a:pt x="778" y="27"/>
                  </a:cubicBezTo>
                  <a:cubicBezTo>
                    <a:pt x="775" y="27"/>
                    <a:pt x="772" y="28"/>
                    <a:pt x="769" y="28"/>
                  </a:cubicBezTo>
                  <a:cubicBezTo>
                    <a:pt x="767" y="29"/>
                    <a:pt x="765" y="29"/>
                    <a:pt x="764" y="29"/>
                  </a:cubicBezTo>
                  <a:cubicBezTo>
                    <a:pt x="712" y="39"/>
                    <a:pt x="660" y="49"/>
                    <a:pt x="608" y="58"/>
                  </a:cubicBezTo>
                  <a:cubicBezTo>
                    <a:pt x="464" y="83"/>
                    <a:pt x="319" y="112"/>
                    <a:pt x="169" y="135"/>
                  </a:cubicBezTo>
                  <a:cubicBezTo>
                    <a:pt x="114" y="144"/>
                    <a:pt x="57" y="151"/>
                    <a:pt x="0" y="156"/>
                  </a:cubicBezTo>
                  <a:cubicBezTo>
                    <a:pt x="29" y="156"/>
                    <a:pt x="29" y="156"/>
                    <a:pt x="29" y="156"/>
                  </a:cubicBezTo>
                  <a:cubicBezTo>
                    <a:pt x="77" y="151"/>
                    <a:pt x="123" y="145"/>
                    <a:pt x="169" y="138"/>
                  </a:cubicBezTo>
                  <a:cubicBezTo>
                    <a:pt x="320" y="115"/>
                    <a:pt x="465" y="86"/>
                    <a:pt x="609" y="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4" name="Freeform 358"/>
            <p:cNvSpPr>
              <a:spLocks/>
            </p:cNvSpPr>
            <p:nvPr userDrawn="1"/>
          </p:nvSpPr>
          <p:spPr bwMode="auto">
            <a:xfrm>
              <a:off x="5934075" y="5408613"/>
              <a:ext cx="26988" cy="7938"/>
            </a:xfrm>
            <a:custGeom>
              <a:avLst/>
              <a:gdLst>
                <a:gd name="T0" fmla="*/ 4 w 10"/>
                <a:gd name="T1" fmla="*/ 0 h 3"/>
                <a:gd name="T2" fmla="*/ 0 w 10"/>
                <a:gd name="T3" fmla="*/ 0 h 3"/>
                <a:gd name="T4" fmla="*/ 7 w 10"/>
                <a:gd name="T5" fmla="*/ 3 h 3"/>
                <a:gd name="T6" fmla="*/ 10 w 10"/>
                <a:gd name="T7" fmla="*/ 3 h 3"/>
                <a:gd name="T8" fmla="*/ 4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2" y="1"/>
                    <a:pt x="5" y="2"/>
                    <a:pt x="7" y="3"/>
                  </a:cubicBezTo>
                  <a:cubicBezTo>
                    <a:pt x="8" y="3"/>
                    <a:pt x="9" y="3"/>
                    <a:pt x="10" y="3"/>
                  </a:cubicBezTo>
                  <a:cubicBezTo>
                    <a:pt x="8" y="2"/>
                    <a:pt x="6" y="1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5" name="Freeform 359"/>
            <p:cNvSpPr>
              <a:spLocks/>
            </p:cNvSpPr>
            <p:nvPr userDrawn="1"/>
          </p:nvSpPr>
          <p:spPr bwMode="auto">
            <a:xfrm>
              <a:off x="3905250" y="5108575"/>
              <a:ext cx="1887538" cy="307975"/>
            </a:xfrm>
            <a:custGeom>
              <a:avLst/>
              <a:gdLst>
                <a:gd name="T0" fmla="*/ 196 w 697"/>
                <a:gd name="T1" fmla="*/ 21 h 113"/>
                <a:gd name="T2" fmla="*/ 454 w 697"/>
                <a:gd name="T3" fmla="*/ 78 h 113"/>
                <a:gd name="T4" fmla="*/ 544 w 697"/>
                <a:gd name="T5" fmla="*/ 95 h 113"/>
                <a:gd name="T6" fmla="*/ 549 w 697"/>
                <a:gd name="T7" fmla="*/ 96 h 113"/>
                <a:gd name="T8" fmla="*/ 554 w 697"/>
                <a:gd name="T9" fmla="*/ 97 h 113"/>
                <a:gd name="T10" fmla="*/ 559 w 697"/>
                <a:gd name="T11" fmla="*/ 98 h 113"/>
                <a:gd name="T12" fmla="*/ 563 w 697"/>
                <a:gd name="T13" fmla="*/ 98 h 113"/>
                <a:gd name="T14" fmla="*/ 568 w 697"/>
                <a:gd name="T15" fmla="*/ 99 h 113"/>
                <a:gd name="T16" fmla="*/ 573 w 697"/>
                <a:gd name="T17" fmla="*/ 100 h 113"/>
                <a:gd name="T18" fmla="*/ 578 w 697"/>
                <a:gd name="T19" fmla="*/ 101 h 113"/>
                <a:gd name="T20" fmla="*/ 583 w 697"/>
                <a:gd name="T21" fmla="*/ 101 h 113"/>
                <a:gd name="T22" fmla="*/ 588 w 697"/>
                <a:gd name="T23" fmla="*/ 102 h 113"/>
                <a:gd name="T24" fmla="*/ 592 w 697"/>
                <a:gd name="T25" fmla="*/ 103 h 113"/>
                <a:gd name="T26" fmla="*/ 598 w 697"/>
                <a:gd name="T27" fmla="*/ 104 h 113"/>
                <a:gd name="T28" fmla="*/ 602 w 697"/>
                <a:gd name="T29" fmla="*/ 104 h 113"/>
                <a:gd name="T30" fmla="*/ 608 w 697"/>
                <a:gd name="T31" fmla="*/ 105 h 113"/>
                <a:gd name="T32" fmla="*/ 611 w 697"/>
                <a:gd name="T33" fmla="*/ 105 h 113"/>
                <a:gd name="T34" fmla="*/ 618 w 697"/>
                <a:gd name="T35" fmla="*/ 106 h 113"/>
                <a:gd name="T36" fmla="*/ 620 w 697"/>
                <a:gd name="T37" fmla="*/ 106 h 113"/>
                <a:gd name="T38" fmla="*/ 628 w 697"/>
                <a:gd name="T39" fmla="*/ 107 h 113"/>
                <a:gd name="T40" fmla="*/ 632 w 697"/>
                <a:gd name="T41" fmla="*/ 108 h 113"/>
                <a:gd name="T42" fmla="*/ 667 w 697"/>
                <a:gd name="T43" fmla="*/ 111 h 113"/>
                <a:gd name="T44" fmla="*/ 678 w 697"/>
                <a:gd name="T45" fmla="*/ 112 h 113"/>
                <a:gd name="T46" fmla="*/ 697 w 697"/>
                <a:gd name="T47" fmla="*/ 113 h 113"/>
                <a:gd name="T48" fmla="*/ 678 w 697"/>
                <a:gd name="T49" fmla="*/ 110 h 113"/>
                <a:gd name="T50" fmla="*/ 656 w 697"/>
                <a:gd name="T51" fmla="*/ 107 h 113"/>
                <a:gd name="T52" fmla="*/ 648 w 697"/>
                <a:gd name="T53" fmla="*/ 106 h 113"/>
                <a:gd name="T54" fmla="*/ 647 w 697"/>
                <a:gd name="T55" fmla="*/ 106 h 113"/>
                <a:gd name="T56" fmla="*/ 638 w 697"/>
                <a:gd name="T57" fmla="*/ 105 h 113"/>
                <a:gd name="T58" fmla="*/ 635 w 697"/>
                <a:gd name="T59" fmla="*/ 105 h 113"/>
                <a:gd name="T60" fmla="*/ 628 w 697"/>
                <a:gd name="T61" fmla="*/ 104 h 113"/>
                <a:gd name="T62" fmla="*/ 625 w 697"/>
                <a:gd name="T63" fmla="*/ 104 h 113"/>
                <a:gd name="T64" fmla="*/ 618 w 697"/>
                <a:gd name="T65" fmla="*/ 103 h 113"/>
                <a:gd name="T66" fmla="*/ 614 w 697"/>
                <a:gd name="T67" fmla="*/ 103 h 113"/>
                <a:gd name="T68" fmla="*/ 608 w 697"/>
                <a:gd name="T69" fmla="*/ 102 h 113"/>
                <a:gd name="T70" fmla="*/ 604 w 697"/>
                <a:gd name="T71" fmla="*/ 101 h 113"/>
                <a:gd name="T72" fmla="*/ 598 w 697"/>
                <a:gd name="T73" fmla="*/ 100 h 113"/>
                <a:gd name="T74" fmla="*/ 593 w 697"/>
                <a:gd name="T75" fmla="*/ 100 h 113"/>
                <a:gd name="T76" fmla="*/ 588 w 697"/>
                <a:gd name="T77" fmla="*/ 99 h 113"/>
                <a:gd name="T78" fmla="*/ 583 w 697"/>
                <a:gd name="T79" fmla="*/ 98 h 113"/>
                <a:gd name="T80" fmla="*/ 578 w 697"/>
                <a:gd name="T81" fmla="*/ 98 h 113"/>
                <a:gd name="T82" fmla="*/ 573 w 697"/>
                <a:gd name="T83" fmla="*/ 97 h 113"/>
                <a:gd name="T84" fmla="*/ 567 w 697"/>
                <a:gd name="T85" fmla="*/ 96 h 113"/>
                <a:gd name="T86" fmla="*/ 562 w 697"/>
                <a:gd name="T87" fmla="*/ 95 h 113"/>
                <a:gd name="T88" fmla="*/ 558 w 697"/>
                <a:gd name="T89" fmla="*/ 94 h 113"/>
                <a:gd name="T90" fmla="*/ 552 w 697"/>
                <a:gd name="T91" fmla="*/ 93 h 113"/>
                <a:gd name="T92" fmla="*/ 548 w 697"/>
                <a:gd name="T93" fmla="*/ 93 h 113"/>
                <a:gd name="T94" fmla="*/ 455 w 697"/>
                <a:gd name="T95" fmla="*/ 75 h 113"/>
                <a:gd name="T96" fmla="*/ 197 w 697"/>
                <a:gd name="T97" fmla="*/ 19 h 113"/>
                <a:gd name="T98" fmla="*/ 13 w 697"/>
                <a:gd name="T99" fmla="*/ 0 h 113"/>
                <a:gd name="T100" fmla="*/ 10 w 697"/>
                <a:gd name="T101" fmla="*/ 0 h 113"/>
                <a:gd name="T102" fmla="*/ 0 w 697"/>
                <a:gd name="T103" fmla="*/ 3 h 113"/>
                <a:gd name="T104" fmla="*/ 13 w 697"/>
                <a:gd name="T105" fmla="*/ 3 h 113"/>
                <a:gd name="T106" fmla="*/ 196 w 697"/>
                <a:gd name="T107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97" h="113">
                  <a:moveTo>
                    <a:pt x="196" y="21"/>
                  </a:moveTo>
                  <a:cubicBezTo>
                    <a:pt x="286" y="40"/>
                    <a:pt x="371" y="61"/>
                    <a:pt x="454" y="78"/>
                  </a:cubicBezTo>
                  <a:cubicBezTo>
                    <a:pt x="484" y="84"/>
                    <a:pt x="514" y="90"/>
                    <a:pt x="544" y="95"/>
                  </a:cubicBezTo>
                  <a:cubicBezTo>
                    <a:pt x="545" y="95"/>
                    <a:pt x="547" y="96"/>
                    <a:pt x="549" y="96"/>
                  </a:cubicBezTo>
                  <a:cubicBezTo>
                    <a:pt x="550" y="96"/>
                    <a:pt x="552" y="97"/>
                    <a:pt x="554" y="97"/>
                  </a:cubicBezTo>
                  <a:cubicBezTo>
                    <a:pt x="555" y="97"/>
                    <a:pt x="557" y="97"/>
                    <a:pt x="559" y="98"/>
                  </a:cubicBezTo>
                  <a:cubicBezTo>
                    <a:pt x="560" y="98"/>
                    <a:pt x="562" y="98"/>
                    <a:pt x="563" y="98"/>
                  </a:cubicBezTo>
                  <a:cubicBezTo>
                    <a:pt x="565" y="99"/>
                    <a:pt x="567" y="99"/>
                    <a:pt x="568" y="99"/>
                  </a:cubicBezTo>
                  <a:cubicBezTo>
                    <a:pt x="570" y="99"/>
                    <a:pt x="572" y="100"/>
                    <a:pt x="573" y="100"/>
                  </a:cubicBezTo>
                  <a:cubicBezTo>
                    <a:pt x="575" y="100"/>
                    <a:pt x="577" y="100"/>
                    <a:pt x="578" y="101"/>
                  </a:cubicBezTo>
                  <a:cubicBezTo>
                    <a:pt x="580" y="101"/>
                    <a:pt x="581" y="101"/>
                    <a:pt x="583" y="101"/>
                  </a:cubicBezTo>
                  <a:cubicBezTo>
                    <a:pt x="585" y="102"/>
                    <a:pt x="587" y="102"/>
                    <a:pt x="588" y="102"/>
                  </a:cubicBezTo>
                  <a:cubicBezTo>
                    <a:pt x="590" y="102"/>
                    <a:pt x="591" y="103"/>
                    <a:pt x="592" y="103"/>
                  </a:cubicBezTo>
                  <a:cubicBezTo>
                    <a:pt x="594" y="103"/>
                    <a:pt x="596" y="103"/>
                    <a:pt x="598" y="104"/>
                  </a:cubicBezTo>
                  <a:cubicBezTo>
                    <a:pt x="600" y="104"/>
                    <a:pt x="601" y="104"/>
                    <a:pt x="602" y="104"/>
                  </a:cubicBezTo>
                  <a:cubicBezTo>
                    <a:pt x="604" y="104"/>
                    <a:pt x="606" y="105"/>
                    <a:pt x="608" y="105"/>
                  </a:cubicBezTo>
                  <a:cubicBezTo>
                    <a:pt x="609" y="105"/>
                    <a:pt x="610" y="105"/>
                    <a:pt x="611" y="105"/>
                  </a:cubicBezTo>
                  <a:cubicBezTo>
                    <a:pt x="613" y="106"/>
                    <a:pt x="616" y="106"/>
                    <a:pt x="618" y="106"/>
                  </a:cubicBezTo>
                  <a:cubicBezTo>
                    <a:pt x="619" y="106"/>
                    <a:pt x="619" y="106"/>
                    <a:pt x="620" y="106"/>
                  </a:cubicBezTo>
                  <a:cubicBezTo>
                    <a:pt x="623" y="107"/>
                    <a:pt x="625" y="107"/>
                    <a:pt x="628" y="107"/>
                  </a:cubicBezTo>
                  <a:cubicBezTo>
                    <a:pt x="630" y="108"/>
                    <a:pt x="631" y="108"/>
                    <a:pt x="632" y="108"/>
                  </a:cubicBezTo>
                  <a:cubicBezTo>
                    <a:pt x="644" y="109"/>
                    <a:pt x="656" y="110"/>
                    <a:pt x="667" y="111"/>
                  </a:cubicBezTo>
                  <a:cubicBezTo>
                    <a:pt x="671" y="111"/>
                    <a:pt x="675" y="111"/>
                    <a:pt x="678" y="112"/>
                  </a:cubicBezTo>
                  <a:cubicBezTo>
                    <a:pt x="685" y="112"/>
                    <a:pt x="691" y="112"/>
                    <a:pt x="697" y="113"/>
                  </a:cubicBezTo>
                  <a:cubicBezTo>
                    <a:pt x="691" y="112"/>
                    <a:pt x="685" y="111"/>
                    <a:pt x="678" y="110"/>
                  </a:cubicBezTo>
                  <a:cubicBezTo>
                    <a:pt x="671" y="110"/>
                    <a:pt x="663" y="108"/>
                    <a:pt x="656" y="107"/>
                  </a:cubicBezTo>
                  <a:cubicBezTo>
                    <a:pt x="653" y="107"/>
                    <a:pt x="650" y="107"/>
                    <a:pt x="648" y="106"/>
                  </a:cubicBezTo>
                  <a:cubicBezTo>
                    <a:pt x="647" y="106"/>
                    <a:pt x="647" y="106"/>
                    <a:pt x="647" y="106"/>
                  </a:cubicBezTo>
                  <a:cubicBezTo>
                    <a:pt x="644" y="106"/>
                    <a:pt x="641" y="106"/>
                    <a:pt x="638" y="105"/>
                  </a:cubicBezTo>
                  <a:cubicBezTo>
                    <a:pt x="637" y="105"/>
                    <a:pt x="636" y="105"/>
                    <a:pt x="635" y="105"/>
                  </a:cubicBezTo>
                  <a:cubicBezTo>
                    <a:pt x="633" y="105"/>
                    <a:pt x="630" y="105"/>
                    <a:pt x="628" y="104"/>
                  </a:cubicBezTo>
                  <a:cubicBezTo>
                    <a:pt x="627" y="104"/>
                    <a:pt x="626" y="104"/>
                    <a:pt x="625" y="104"/>
                  </a:cubicBezTo>
                  <a:cubicBezTo>
                    <a:pt x="622" y="104"/>
                    <a:pt x="620" y="103"/>
                    <a:pt x="618" y="103"/>
                  </a:cubicBezTo>
                  <a:cubicBezTo>
                    <a:pt x="617" y="103"/>
                    <a:pt x="615" y="103"/>
                    <a:pt x="614" y="103"/>
                  </a:cubicBezTo>
                  <a:cubicBezTo>
                    <a:pt x="612" y="102"/>
                    <a:pt x="610" y="102"/>
                    <a:pt x="608" y="102"/>
                  </a:cubicBezTo>
                  <a:cubicBezTo>
                    <a:pt x="606" y="102"/>
                    <a:pt x="605" y="101"/>
                    <a:pt x="604" y="101"/>
                  </a:cubicBezTo>
                  <a:cubicBezTo>
                    <a:pt x="602" y="101"/>
                    <a:pt x="600" y="101"/>
                    <a:pt x="598" y="100"/>
                  </a:cubicBezTo>
                  <a:cubicBezTo>
                    <a:pt x="596" y="100"/>
                    <a:pt x="595" y="100"/>
                    <a:pt x="593" y="100"/>
                  </a:cubicBezTo>
                  <a:cubicBezTo>
                    <a:pt x="591" y="100"/>
                    <a:pt x="589" y="99"/>
                    <a:pt x="588" y="99"/>
                  </a:cubicBezTo>
                  <a:cubicBezTo>
                    <a:pt x="586" y="99"/>
                    <a:pt x="584" y="99"/>
                    <a:pt x="583" y="98"/>
                  </a:cubicBezTo>
                  <a:cubicBezTo>
                    <a:pt x="581" y="98"/>
                    <a:pt x="579" y="98"/>
                    <a:pt x="578" y="98"/>
                  </a:cubicBezTo>
                  <a:cubicBezTo>
                    <a:pt x="576" y="97"/>
                    <a:pt x="574" y="97"/>
                    <a:pt x="573" y="97"/>
                  </a:cubicBezTo>
                  <a:cubicBezTo>
                    <a:pt x="571" y="97"/>
                    <a:pt x="569" y="96"/>
                    <a:pt x="567" y="96"/>
                  </a:cubicBezTo>
                  <a:cubicBezTo>
                    <a:pt x="566" y="96"/>
                    <a:pt x="564" y="95"/>
                    <a:pt x="562" y="95"/>
                  </a:cubicBezTo>
                  <a:cubicBezTo>
                    <a:pt x="561" y="95"/>
                    <a:pt x="559" y="95"/>
                    <a:pt x="558" y="94"/>
                  </a:cubicBezTo>
                  <a:cubicBezTo>
                    <a:pt x="556" y="94"/>
                    <a:pt x="554" y="94"/>
                    <a:pt x="552" y="93"/>
                  </a:cubicBezTo>
                  <a:cubicBezTo>
                    <a:pt x="551" y="93"/>
                    <a:pt x="549" y="93"/>
                    <a:pt x="548" y="93"/>
                  </a:cubicBezTo>
                  <a:cubicBezTo>
                    <a:pt x="517" y="87"/>
                    <a:pt x="486" y="81"/>
                    <a:pt x="455" y="75"/>
                  </a:cubicBezTo>
                  <a:cubicBezTo>
                    <a:pt x="372" y="58"/>
                    <a:pt x="287" y="37"/>
                    <a:pt x="197" y="19"/>
                  </a:cubicBezTo>
                  <a:cubicBezTo>
                    <a:pt x="133" y="5"/>
                    <a:pt x="72" y="0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6" y="1"/>
                    <a:pt x="3" y="2"/>
                    <a:pt x="0" y="3"/>
                  </a:cubicBezTo>
                  <a:cubicBezTo>
                    <a:pt x="4" y="3"/>
                    <a:pt x="8" y="3"/>
                    <a:pt x="13" y="3"/>
                  </a:cubicBezTo>
                  <a:cubicBezTo>
                    <a:pt x="72" y="3"/>
                    <a:pt x="133" y="8"/>
                    <a:pt x="196" y="2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6" name="Freeform 360"/>
            <p:cNvSpPr>
              <a:spLocks/>
            </p:cNvSpPr>
            <p:nvPr userDrawn="1"/>
          </p:nvSpPr>
          <p:spPr bwMode="auto">
            <a:xfrm>
              <a:off x="5907088" y="5408613"/>
              <a:ext cx="23813" cy="7938"/>
            </a:xfrm>
            <a:custGeom>
              <a:avLst/>
              <a:gdLst>
                <a:gd name="T0" fmla="*/ 3 w 9"/>
                <a:gd name="T1" fmla="*/ 0 h 3"/>
                <a:gd name="T2" fmla="*/ 0 w 9"/>
                <a:gd name="T3" fmla="*/ 0 h 3"/>
                <a:gd name="T4" fmla="*/ 8 w 9"/>
                <a:gd name="T5" fmla="*/ 3 h 3"/>
                <a:gd name="T6" fmla="*/ 9 w 9"/>
                <a:gd name="T7" fmla="*/ 3 h 3"/>
                <a:gd name="T8" fmla="*/ 3 w 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1"/>
                    <a:pt x="5" y="2"/>
                    <a:pt x="8" y="3"/>
                  </a:cubicBezTo>
                  <a:cubicBezTo>
                    <a:pt x="8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7" name="Freeform 361"/>
            <p:cNvSpPr>
              <a:spLocks/>
            </p:cNvSpPr>
            <p:nvPr userDrawn="1"/>
          </p:nvSpPr>
          <p:spPr bwMode="auto">
            <a:xfrm>
              <a:off x="5991225" y="5405438"/>
              <a:ext cx="2611438" cy="66675"/>
            </a:xfrm>
            <a:custGeom>
              <a:avLst/>
              <a:gdLst>
                <a:gd name="T0" fmla="*/ 867 w 964"/>
                <a:gd name="T1" fmla="*/ 14 h 24"/>
                <a:gd name="T2" fmla="*/ 596 w 964"/>
                <a:gd name="T3" fmla="*/ 5 h 24"/>
                <a:gd name="T4" fmla="*/ 487 w 964"/>
                <a:gd name="T5" fmla="*/ 6 h 24"/>
                <a:gd name="T6" fmla="*/ 313 w 964"/>
                <a:gd name="T7" fmla="*/ 8 h 24"/>
                <a:gd name="T8" fmla="*/ 190 w 964"/>
                <a:gd name="T9" fmla="*/ 5 h 24"/>
                <a:gd name="T10" fmla="*/ 90 w 964"/>
                <a:gd name="T11" fmla="*/ 0 h 24"/>
                <a:gd name="T12" fmla="*/ 70 w 964"/>
                <a:gd name="T13" fmla="*/ 0 h 24"/>
                <a:gd name="T14" fmla="*/ 0 w 964"/>
                <a:gd name="T15" fmla="*/ 1 h 24"/>
                <a:gd name="T16" fmla="*/ 5 w 964"/>
                <a:gd name="T17" fmla="*/ 4 h 24"/>
                <a:gd name="T18" fmla="*/ 70 w 964"/>
                <a:gd name="T19" fmla="*/ 3 h 24"/>
                <a:gd name="T20" fmla="*/ 90 w 964"/>
                <a:gd name="T21" fmla="*/ 3 h 24"/>
                <a:gd name="T22" fmla="*/ 189 w 964"/>
                <a:gd name="T23" fmla="*/ 8 h 24"/>
                <a:gd name="T24" fmla="*/ 313 w 964"/>
                <a:gd name="T25" fmla="*/ 11 h 24"/>
                <a:gd name="T26" fmla="*/ 487 w 964"/>
                <a:gd name="T27" fmla="*/ 9 h 24"/>
                <a:gd name="T28" fmla="*/ 596 w 964"/>
                <a:gd name="T29" fmla="*/ 8 h 24"/>
                <a:gd name="T30" fmla="*/ 867 w 964"/>
                <a:gd name="T31" fmla="*/ 17 h 24"/>
                <a:gd name="T32" fmla="*/ 911 w 964"/>
                <a:gd name="T33" fmla="*/ 20 h 24"/>
                <a:gd name="T34" fmla="*/ 964 w 964"/>
                <a:gd name="T35" fmla="*/ 24 h 24"/>
                <a:gd name="T36" fmla="*/ 964 w 964"/>
                <a:gd name="T37" fmla="*/ 21 h 24"/>
                <a:gd name="T38" fmla="*/ 911 w 964"/>
                <a:gd name="T39" fmla="*/ 17 h 24"/>
                <a:gd name="T40" fmla="*/ 867 w 964"/>
                <a:gd name="T41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4" h="24">
                  <a:moveTo>
                    <a:pt x="867" y="14"/>
                  </a:moveTo>
                  <a:cubicBezTo>
                    <a:pt x="786" y="8"/>
                    <a:pt x="696" y="5"/>
                    <a:pt x="596" y="5"/>
                  </a:cubicBezTo>
                  <a:cubicBezTo>
                    <a:pt x="561" y="5"/>
                    <a:pt x="525" y="6"/>
                    <a:pt x="487" y="6"/>
                  </a:cubicBezTo>
                  <a:cubicBezTo>
                    <a:pt x="431" y="7"/>
                    <a:pt x="371" y="8"/>
                    <a:pt x="313" y="8"/>
                  </a:cubicBezTo>
                  <a:cubicBezTo>
                    <a:pt x="270" y="8"/>
                    <a:pt x="228" y="8"/>
                    <a:pt x="190" y="5"/>
                  </a:cubicBezTo>
                  <a:cubicBezTo>
                    <a:pt x="154" y="2"/>
                    <a:pt x="120" y="0"/>
                    <a:pt x="90" y="0"/>
                  </a:cubicBezTo>
                  <a:cubicBezTo>
                    <a:pt x="84" y="0"/>
                    <a:pt x="77" y="0"/>
                    <a:pt x="70" y="0"/>
                  </a:cubicBezTo>
                  <a:cubicBezTo>
                    <a:pt x="46" y="0"/>
                    <a:pt x="23" y="0"/>
                    <a:pt x="0" y="1"/>
                  </a:cubicBezTo>
                  <a:cubicBezTo>
                    <a:pt x="2" y="2"/>
                    <a:pt x="4" y="3"/>
                    <a:pt x="5" y="4"/>
                  </a:cubicBezTo>
                  <a:cubicBezTo>
                    <a:pt x="27" y="3"/>
                    <a:pt x="48" y="3"/>
                    <a:pt x="70" y="3"/>
                  </a:cubicBezTo>
                  <a:cubicBezTo>
                    <a:pt x="77" y="3"/>
                    <a:pt x="84" y="3"/>
                    <a:pt x="90" y="3"/>
                  </a:cubicBezTo>
                  <a:cubicBezTo>
                    <a:pt x="120" y="3"/>
                    <a:pt x="153" y="5"/>
                    <a:pt x="189" y="8"/>
                  </a:cubicBezTo>
                  <a:cubicBezTo>
                    <a:pt x="227" y="11"/>
                    <a:pt x="270" y="11"/>
                    <a:pt x="313" y="11"/>
                  </a:cubicBezTo>
                  <a:cubicBezTo>
                    <a:pt x="371" y="11"/>
                    <a:pt x="431" y="10"/>
                    <a:pt x="487" y="9"/>
                  </a:cubicBezTo>
                  <a:cubicBezTo>
                    <a:pt x="525" y="9"/>
                    <a:pt x="561" y="8"/>
                    <a:pt x="596" y="8"/>
                  </a:cubicBezTo>
                  <a:cubicBezTo>
                    <a:pt x="696" y="8"/>
                    <a:pt x="786" y="11"/>
                    <a:pt x="867" y="17"/>
                  </a:cubicBezTo>
                  <a:cubicBezTo>
                    <a:pt x="882" y="18"/>
                    <a:pt x="897" y="19"/>
                    <a:pt x="911" y="20"/>
                  </a:cubicBezTo>
                  <a:cubicBezTo>
                    <a:pt x="928" y="21"/>
                    <a:pt x="946" y="22"/>
                    <a:pt x="964" y="24"/>
                  </a:cubicBezTo>
                  <a:cubicBezTo>
                    <a:pt x="964" y="21"/>
                    <a:pt x="964" y="21"/>
                    <a:pt x="964" y="21"/>
                  </a:cubicBezTo>
                  <a:cubicBezTo>
                    <a:pt x="946" y="19"/>
                    <a:pt x="929" y="18"/>
                    <a:pt x="911" y="17"/>
                  </a:cubicBezTo>
                  <a:cubicBezTo>
                    <a:pt x="897" y="16"/>
                    <a:pt x="882" y="15"/>
                    <a:pt x="867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8" name="Freeform 362"/>
            <p:cNvSpPr>
              <a:spLocks/>
            </p:cNvSpPr>
            <p:nvPr userDrawn="1"/>
          </p:nvSpPr>
          <p:spPr bwMode="auto">
            <a:xfrm>
              <a:off x="5880100" y="5408613"/>
              <a:ext cx="15875" cy="4763"/>
            </a:xfrm>
            <a:custGeom>
              <a:avLst/>
              <a:gdLst>
                <a:gd name="T0" fmla="*/ 0 w 6"/>
                <a:gd name="T1" fmla="*/ 0 h 2"/>
                <a:gd name="T2" fmla="*/ 6 w 6"/>
                <a:gd name="T3" fmla="*/ 2 h 2"/>
                <a:gd name="T4" fmla="*/ 1 w 6"/>
                <a:gd name="T5" fmla="*/ 0 h 2"/>
                <a:gd name="T6" fmla="*/ 0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cubicBezTo>
                    <a:pt x="2" y="1"/>
                    <a:pt x="4" y="2"/>
                    <a:pt x="6" y="2"/>
                  </a:cubicBezTo>
                  <a:cubicBezTo>
                    <a:pt x="5" y="2"/>
                    <a:pt x="3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9" name="Freeform 363"/>
            <p:cNvSpPr>
              <a:spLocks/>
            </p:cNvSpPr>
            <p:nvPr userDrawn="1"/>
          </p:nvSpPr>
          <p:spPr bwMode="auto">
            <a:xfrm>
              <a:off x="1395412" y="5121275"/>
              <a:ext cx="2260600" cy="434975"/>
            </a:xfrm>
            <a:custGeom>
              <a:avLst/>
              <a:gdLst>
                <a:gd name="T0" fmla="*/ 622 w 834"/>
                <a:gd name="T1" fmla="*/ 40 h 159"/>
                <a:gd name="T2" fmla="*/ 627 w 834"/>
                <a:gd name="T3" fmla="*/ 39 h 159"/>
                <a:gd name="T4" fmla="*/ 637 w 834"/>
                <a:gd name="T5" fmla="*/ 37 h 159"/>
                <a:gd name="T6" fmla="*/ 642 w 834"/>
                <a:gd name="T7" fmla="*/ 36 h 159"/>
                <a:gd name="T8" fmla="*/ 652 w 834"/>
                <a:gd name="T9" fmla="*/ 34 h 159"/>
                <a:gd name="T10" fmla="*/ 658 w 834"/>
                <a:gd name="T11" fmla="*/ 32 h 159"/>
                <a:gd name="T12" fmla="*/ 667 w 834"/>
                <a:gd name="T13" fmla="*/ 30 h 159"/>
                <a:gd name="T14" fmla="*/ 673 w 834"/>
                <a:gd name="T15" fmla="*/ 29 h 159"/>
                <a:gd name="T16" fmla="*/ 682 w 834"/>
                <a:gd name="T17" fmla="*/ 27 h 159"/>
                <a:gd name="T18" fmla="*/ 688 w 834"/>
                <a:gd name="T19" fmla="*/ 26 h 159"/>
                <a:gd name="T20" fmla="*/ 697 w 834"/>
                <a:gd name="T21" fmla="*/ 25 h 159"/>
                <a:gd name="T22" fmla="*/ 704 w 834"/>
                <a:gd name="T23" fmla="*/ 23 h 159"/>
                <a:gd name="T24" fmla="*/ 711 w 834"/>
                <a:gd name="T25" fmla="*/ 22 h 159"/>
                <a:gd name="T26" fmla="*/ 719 w 834"/>
                <a:gd name="T27" fmla="*/ 20 h 159"/>
                <a:gd name="T28" fmla="*/ 726 w 834"/>
                <a:gd name="T29" fmla="*/ 19 h 159"/>
                <a:gd name="T30" fmla="*/ 734 w 834"/>
                <a:gd name="T31" fmla="*/ 17 h 159"/>
                <a:gd name="T32" fmla="*/ 738 w 834"/>
                <a:gd name="T33" fmla="*/ 17 h 159"/>
                <a:gd name="T34" fmla="*/ 739 w 834"/>
                <a:gd name="T35" fmla="*/ 16 h 159"/>
                <a:gd name="T36" fmla="*/ 750 w 834"/>
                <a:gd name="T37" fmla="*/ 15 h 159"/>
                <a:gd name="T38" fmla="*/ 754 w 834"/>
                <a:gd name="T39" fmla="*/ 14 h 159"/>
                <a:gd name="T40" fmla="*/ 759 w 834"/>
                <a:gd name="T41" fmla="*/ 13 h 159"/>
                <a:gd name="T42" fmla="*/ 834 w 834"/>
                <a:gd name="T43" fmla="*/ 0 h 159"/>
                <a:gd name="T44" fmla="*/ 813 w 834"/>
                <a:gd name="T45" fmla="*/ 3 h 159"/>
                <a:gd name="T46" fmla="*/ 738 w 834"/>
                <a:gd name="T47" fmla="*/ 14 h 159"/>
                <a:gd name="T48" fmla="*/ 735 w 834"/>
                <a:gd name="T49" fmla="*/ 14 h 159"/>
                <a:gd name="T50" fmla="*/ 729 w 834"/>
                <a:gd name="T51" fmla="*/ 15 h 159"/>
                <a:gd name="T52" fmla="*/ 726 w 834"/>
                <a:gd name="T53" fmla="*/ 16 h 159"/>
                <a:gd name="T54" fmla="*/ 717 w 834"/>
                <a:gd name="T55" fmla="*/ 18 h 159"/>
                <a:gd name="T56" fmla="*/ 711 w 834"/>
                <a:gd name="T57" fmla="*/ 19 h 159"/>
                <a:gd name="T58" fmla="*/ 704 w 834"/>
                <a:gd name="T59" fmla="*/ 20 h 159"/>
                <a:gd name="T60" fmla="*/ 697 w 834"/>
                <a:gd name="T61" fmla="*/ 21 h 159"/>
                <a:gd name="T62" fmla="*/ 690 w 834"/>
                <a:gd name="T63" fmla="*/ 23 h 159"/>
                <a:gd name="T64" fmla="*/ 682 w 834"/>
                <a:gd name="T65" fmla="*/ 24 h 159"/>
                <a:gd name="T66" fmla="*/ 676 w 834"/>
                <a:gd name="T67" fmla="*/ 26 h 159"/>
                <a:gd name="T68" fmla="*/ 667 w 834"/>
                <a:gd name="T69" fmla="*/ 27 h 159"/>
                <a:gd name="T70" fmla="*/ 661 w 834"/>
                <a:gd name="T71" fmla="*/ 28 h 159"/>
                <a:gd name="T72" fmla="*/ 652 w 834"/>
                <a:gd name="T73" fmla="*/ 30 h 159"/>
                <a:gd name="T74" fmla="*/ 647 w 834"/>
                <a:gd name="T75" fmla="*/ 32 h 159"/>
                <a:gd name="T76" fmla="*/ 638 w 834"/>
                <a:gd name="T77" fmla="*/ 34 h 159"/>
                <a:gd name="T78" fmla="*/ 632 w 834"/>
                <a:gd name="T79" fmla="*/ 35 h 159"/>
                <a:gd name="T80" fmla="*/ 622 w 834"/>
                <a:gd name="T81" fmla="*/ 37 h 159"/>
                <a:gd name="T82" fmla="*/ 617 w 834"/>
                <a:gd name="T83" fmla="*/ 38 h 159"/>
                <a:gd name="T84" fmla="*/ 462 w 834"/>
                <a:gd name="T85" fmla="*/ 71 h 159"/>
                <a:gd name="T86" fmla="*/ 16 w 834"/>
                <a:gd name="T87" fmla="*/ 157 h 159"/>
                <a:gd name="T88" fmla="*/ 0 w 834"/>
                <a:gd name="T89" fmla="*/ 159 h 159"/>
                <a:gd name="T90" fmla="*/ 20 w 834"/>
                <a:gd name="T91" fmla="*/ 159 h 159"/>
                <a:gd name="T92" fmla="*/ 463 w 834"/>
                <a:gd name="T93" fmla="*/ 74 h 159"/>
                <a:gd name="T94" fmla="*/ 622 w 834"/>
                <a:gd name="T95" fmla="*/ 4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34" h="159">
                  <a:moveTo>
                    <a:pt x="622" y="40"/>
                  </a:moveTo>
                  <a:cubicBezTo>
                    <a:pt x="623" y="40"/>
                    <a:pt x="625" y="39"/>
                    <a:pt x="627" y="39"/>
                  </a:cubicBezTo>
                  <a:cubicBezTo>
                    <a:pt x="630" y="38"/>
                    <a:pt x="634" y="37"/>
                    <a:pt x="637" y="37"/>
                  </a:cubicBezTo>
                  <a:cubicBezTo>
                    <a:pt x="639" y="36"/>
                    <a:pt x="640" y="36"/>
                    <a:pt x="642" y="36"/>
                  </a:cubicBezTo>
                  <a:cubicBezTo>
                    <a:pt x="645" y="35"/>
                    <a:pt x="649" y="34"/>
                    <a:pt x="652" y="34"/>
                  </a:cubicBezTo>
                  <a:cubicBezTo>
                    <a:pt x="654" y="33"/>
                    <a:pt x="656" y="33"/>
                    <a:pt x="658" y="32"/>
                  </a:cubicBezTo>
                  <a:cubicBezTo>
                    <a:pt x="661" y="32"/>
                    <a:pt x="664" y="31"/>
                    <a:pt x="667" y="30"/>
                  </a:cubicBezTo>
                  <a:cubicBezTo>
                    <a:pt x="669" y="30"/>
                    <a:pt x="671" y="30"/>
                    <a:pt x="673" y="29"/>
                  </a:cubicBezTo>
                  <a:cubicBezTo>
                    <a:pt x="676" y="29"/>
                    <a:pt x="679" y="28"/>
                    <a:pt x="682" y="27"/>
                  </a:cubicBezTo>
                  <a:cubicBezTo>
                    <a:pt x="684" y="27"/>
                    <a:pt x="686" y="27"/>
                    <a:pt x="688" y="26"/>
                  </a:cubicBezTo>
                  <a:cubicBezTo>
                    <a:pt x="691" y="26"/>
                    <a:pt x="694" y="25"/>
                    <a:pt x="697" y="25"/>
                  </a:cubicBezTo>
                  <a:cubicBezTo>
                    <a:pt x="699" y="24"/>
                    <a:pt x="702" y="24"/>
                    <a:pt x="704" y="23"/>
                  </a:cubicBezTo>
                  <a:cubicBezTo>
                    <a:pt x="706" y="23"/>
                    <a:pt x="709" y="22"/>
                    <a:pt x="711" y="22"/>
                  </a:cubicBezTo>
                  <a:cubicBezTo>
                    <a:pt x="714" y="21"/>
                    <a:pt x="717" y="21"/>
                    <a:pt x="719" y="20"/>
                  </a:cubicBezTo>
                  <a:cubicBezTo>
                    <a:pt x="721" y="20"/>
                    <a:pt x="723" y="19"/>
                    <a:pt x="726" y="19"/>
                  </a:cubicBezTo>
                  <a:cubicBezTo>
                    <a:pt x="728" y="18"/>
                    <a:pt x="731" y="18"/>
                    <a:pt x="734" y="17"/>
                  </a:cubicBezTo>
                  <a:cubicBezTo>
                    <a:pt x="736" y="17"/>
                    <a:pt x="737" y="17"/>
                    <a:pt x="738" y="17"/>
                  </a:cubicBezTo>
                  <a:cubicBezTo>
                    <a:pt x="739" y="16"/>
                    <a:pt x="739" y="16"/>
                    <a:pt x="739" y="16"/>
                  </a:cubicBezTo>
                  <a:cubicBezTo>
                    <a:pt x="743" y="16"/>
                    <a:pt x="747" y="15"/>
                    <a:pt x="750" y="15"/>
                  </a:cubicBezTo>
                  <a:cubicBezTo>
                    <a:pt x="751" y="14"/>
                    <a:pt x="753" y="14"/>
                    <a:pt x="754" y="14"/>
                  </a:cubicBezTo>
                  <a:cubicBezTo>
                    <a:pt x="756" y="14"/>
                    <a:pt x="758" y="14"/>
                    <a:pt x="759" y="13"/>
                  </a:cubicBezTo>
                  <a:cubicBezTo>
                    <a:pt x="784" y="8"/>
                    <a:pt x="809" y="4"/>
                    <a:pt x="834" y="0"/>
                  </a:cubicBezTo>
                  <a:cubicBezTo>
                    <a:pt x="827" y="1"/>
                    <a:pt x="820" y="2"/>
                    <a:pt x="813" y="3"/>
                  </a:cubicBezTo>
                  <a:cubicBezTo>
                    <a:pt x="788" y="6"/>
                    <a:pt x="763" y="9"/>
                    <a:pt x="738" y="14"/>
                  </a:cubicBezTo>
                  <a:cubicBezTo>
                    <a:pt x="737" y="14"/>
                    <a:pt x="736" y="14"/>
                    <a:pt x="735" y="14"/>
                  </a:cubicBezTo>
                  <a:cubicBezTo>
                    <a:pt x="733" y="14"/>
                    <a:pt x="731" y="15"/>
                    <a:pt x="729" y="15"/>
                  </a:cubicBezTo>
                  <a:cubicBezTo>
                    <a:pt x="728" y="16"/>
                    <a:pt x="727" y="16"/>
                    <a:pt x="726" y="16"/>
                  </a:cubicBezTo>
                  <a:cubicBezTo>
                    <a:pt x="723" y="16"/>
                    <a:pt x="720" y="17"/>
                    <a:pt x="717" y="18"/>
                  </a:cubicBezTo>
                  <a:cubicBezTo>
                    <a:pt x="715" y="18"/>
                    <a:pt x="713" y="18"/>
                    <a:pt x="711" y="19"/>
                  </a:cubicBezTo>
                  <a:cubicBezTo>
                    <a:pt x="709" y="19"/>
                    <a:pt x="706" y="20"/>
                    <a:pt x="704" y="20"/>
                  </a:cubicBezTo>
                  <a:cubicBezTo>
                    <a:pt x="701" y="21"/>
                    <a:pt x="699" y="21"/>
                    <a:pt x="697" y="21"/>
                  </a:cubicBezTo>
                  <a:cubicBezTo>
                    <a:pt x="695" y="22"/>
                    <a:pt x="692" y="22"/>
                    <a:pt x="690" y="23"/>
                  </a:cubicBezTo>
                  <a:cubicBezTo>
                    <a:pt x="687" y="23"/>
                    <a:pt x="685" y="24"/>
                    <a:pt x="682" y="24"/>
                  </a:cubicBezTo>
                  <a:cubicBezTo>
                    <a:pt x="680" y="25"/>
                    <a:pt x="678" y="25"/>
                    <a:pt x="676" y="26"/>
                  </a:cubicBezTo>
                  <a:cubicBezTo>
                    <a:pt x="673" y="26"/>
                    <a:pt x="670" y="27"/>
                    <a:pt x="667" y="27"/>
                  </a:cubicBezTo>
                  <a:cubicBezTo>
                    <a:pt x="665" y="28"/>
                    <a:pt x="663" y="28"/>
                    <a:pt x="661" y="28"/>
                  </a:cubicBezTo>
                  <a:cubicBezTo>
                    <a:pt x="658" y="29"/>
                    <a:pt x="655" y="30"/>
                    <a:pt x="652" y="30"/>
                  </a:cubicBezTo>
                  <a:cubicBezTo>
                    <a:pt x="651" y="31"/>
                    <a:pt x="649" y="31"/>
                    <a:pt x="647" y="32"/>
                  </a:cubicBezTo>
                  <a:cubicBezTo>
                    <a:pt x="644" y="32"/>
                    <a:pt x="641" y="33"/>
                    <a:pt x="638" y="34"/>
                  </a:cubicBezTo>
                  <a:cubicBezTo>
                    <a:pt x="636" y="34"/>
                    <a:pt x="634" y="34"/>
                    <a:pt x="632" y="35"/>
                  </a:cubicBezTo>
                  <a:cubicBezTo>
                    <a:pt x="629" y="35"/>
                    <a:pt x="626" y="36"/>
                    <a:pt x="622" y="37"/>
                  </a:cubicBezTo>
                  <a:cubicBezTo>
                    <a:pt x="621" y="37"/>
                    <a:pt x="619" y="37"/>
                    <a:pt x="617" y="38"/>
                  </a:cubicBezTo>
                  <a:cubicBezTo>
                    <a:pt x="565" y="49"/>
                    <a:pt x="513" y="61"/>
                    <a:pt x="462" y="71"/>
                  </a:cubicBezTo>
                  <a:cubicBezTo>
                    <a:pt x="316" y="100"/>
                    <a:pt x="169" y="133"/>
                    <a:pt x="16" y="157"/>
                  </a:cubicBezTo>
                  <a:cubicBezTo>
                    <a:pt x="11" y="158"/>
                    <a:pt x="5" y="159"/>
                    <a:pt x="0" y="159"/>
                  </a:cubicBezTo>
                  <a:cubicBezTo>
                    <a:pt x="20" y="159"/>
                    <a:pt x="20" y="159"/>
                    <a:pt x="20" y="159"/>
                  </a:cubicBezTo>
                  <a:cubicBezTo>
                    <a:pt x="171" y="135"/>
                    <a:pt x="318" y="103"/>
                    <a:pt x="463" y="74"/>
                  </a:cubicBezTo>
                  <a:cubicBezTo>
                    <a:pt x="515" y="64"/>
                    <a:pt x="569" y="52"/>
                    <a:pt x="622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0" name="Freeform 364"/>
            <p:cNvSpPr>
              <a:spLocks/>
            </p:cNvSpPr>
            <p:nvPr userDrawn="1"/>
          </p:nvSpPr>
          <p:spPr bwMode="auto">
            <a:xfrm>
              <a:off x="3833812" y="5108575"/>
              <a:ext cx="33338" cy="11113"/>
            </a:xfrm>
            <a:custGeom>
              <a:avLst/>
              <a:gdLst>
                <a:gd name="T0" fmla="*/ 0 w 12"/>
                <a:gd name="T1" fmla="*/ 4 h 4"/>
                <a:gd name="T2" fmla="*/ 2 w 12"/>
                <a:gd name="T3" fmla="*/ 4 h 4"/>
                <a:gd name="T4" fmla="*/ 12 w 12"/>
                <a:gd name="T5" fmla="*/ 0 h 4"/>
                <a:gd name="T6" fmla="*/ 12 w 12"/>
                <a:gd name="T7" fmla="*/ 0 h 4"/>
                <a:gd name="T8" fmla="*/ 0 w 1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cubicBezTo>
                    <a:pt x="1" y="4"/>
                    <a:pt x="1" y="4"/>
                    <a:pt x="2" y="4"/>
                  </a:cubicBezTo>
                  <a:cubicBezTo>
                    <a:pt x="5" y="2"/>
                    <a:pt x="9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1"/>
                    <a:pt x="4" y="2"/>
                    <a:pt x="0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1" name="Freeform 365"/>
            <p:cNvSpPr>
              <a:spLocks/>
            </p:cNvSpPr>
            <p:nvPr userDrawn="1"/>
          </p:nvSpPr>
          <p:spPr bwMode="auto">
            <a:xfrm>
              <a:off x="3868737" y="5108575"/>
              <a:ext cx="33338" cy="7938"/>
            </a:xfrm>
            <a:custGeom>
              <a:avLst/>
              <a:gdLst>
                <a:gd name="T0" fmla="*/ 0 w 12"/>
                <a:gd name="T1" fmla="*/ 3 h 3"/>
                <a:gd name="T2" fmla="*/ 3 w 12"/>
                <a:gd name="T3" fmla="*/ 3 h 3"/>
                <a:gd name="T4" fmla="*/ 12 w 12"/>
                <a:gd name="T5" fmla="*/ 0 h 3"/>
                <a:gd name="T6" fmla="*/ 10 w 12"/>
                <a:gd name="T7" fmla="*/ 0 h 3"/>
                <a:gd name="T8" fmla="*/ 0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1" y="3"/>
                    <a:pt x="2" y="3"/>
                    <a:pt x="3" y="3"/>
                  </a:cubicBezTo>
                  <a:cubicBezTo>
                    <a:pt x="6" y="2"/>
                    <a:pt x="9" y="1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7" y="1"/>
                    <a:pt x="3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2" name="Freeform 366"/>
            <p:cNvSpPr>
              <a:spLocks/>
            </p:cNvSpPr>
            <p:nvPr userDrawn="1"/>
          </p:nvSpPr>
          <p:spPr bwMode="auto">
            <a:xfrm>
              <a:off x="5964238" y="5408613"/>
              <a:ext cx="23813" cy="7938"/>
            </a:xfrm>
            <a:custGeom>
              <a:avLst/>
              <a:gdLst>
                <a:gd name="T0" fmla="*/ 5 w 9"/>
                <a:gd name="T1" fmla="*/ 3 h 3"/>
                <a:gd name="T2" fmla="*/ 9 w 9"/>
                <a:gd name="T3" fmla="*/ 3 h 3"/>
                <a:gd name="T4" fmla="*/ 4 w 9"/>
                <a:gd name="T5" fmla="*/ 0 h 3"/>
                <a:gd name="T6" fmla="*/ 0 w 9"/>
                <a:gd name="T7" fmla="*/ 0 h 3"/>
                <a:gd name="T8" fmla="*/ 5 w 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5" y="3"/>
                  </a:moveTo>
                  <a:cubicBezTo>
                    <a:pt x="7" y="3"/>
                    <a:pt x="8" y="3"/>
                    <a:pt x="9" y="3"/>
                  </a:cubicBezTo>
                  <a:cubicBezTo>
                    <a:pt x="8" y="2"/>
                    <a:pt x="6" y="1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2" y="1"/>
                    <a:pt x="3" y="2"/>
                    <a:pt x="5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3" name="Freeform 367"/>
            <p:cNvSpPr>
              <a:spLocks/>
            </p:cNvSpPr>
            <p:nvPr userDrawn="1"/>
          </p:nvSpPr>
          <p:spPr bwMode="auto">
            <a:xfrm>
              <a:off x="3802062" y="5116513"/>
              <a:ext cx="7938" cy="3175"/>
            </a:xfrm>
            <a:custGeom>
              <a:avLst/>
              <a:gdLst>
                <a:gd name="T0" fmla="*/ 1 w 3"/>
                <a:gd name="T1" fmla="*/ 1 h 1"/>
                <a:gd name="T2" fmla="*/ 3 w 3"/>
                <a:gd name="T3" fmla="*/ 0 h 1"/>
                <a:gd name="T4" fmla="*/ 0 w 3"/>
                <a:gd name="T5" fmla="*/ 1 h 1"/>
                <a:gd name="T6" fmla="*/ 1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2" y="1"/>
                    <a:pt x="2" y="1"/>
                    <a:pt x="3" y="0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4" name="Freeform 368"/>
            <p:cNvSpPr>
              <a:spLocks/>
            </p:cNvSpPr>
            <p:nvPr userDrawn="1"/>
          </p:nvSpPr>
          <p:spPr bwMode="auto">
            <a:xfrm>
              <a:off x="5991225" y="5422900"/>
              <a:ext cx="23813" cy="11113"/>
            </a:xfrm>
            <a:custGeom>
              <a:avLst/>
              <a:gdLst>
                <a:gd name="T0" fmla="*/ 6 w 9"/>
                <a:gd name="T1" fmla="*/ 4 h 4"/>
                <a:gd name="T2" fmla="*/ 9 w 9"/>
                <a:gd name="T3" fmla="*/ 4 h 4"/>
                <a:gd name="T4" fmla="*/ 4 w 9"/>
                <a:gd name="T5" fmla="*/ 0 h 4"/>
                <a:gd name="T6" fmla="*/ 0 w 9"/>
                <a:gd name="T7" fmla="*/ 0 h 4"/>
                <a:gd name="T8" fmla="*/ 6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6" y="4"/>
                  </a:moveTo>
                  <a:cubicBezTo>
                    <a:pt x="7" y="4"/>
                    <a:pt x="8" y="4"/>
                    <a:pt x="9" y="4"/>
                  </a:cubicBezTo>
                  <a:cubicBezTo>
                    <a:pt x="7" y="3"/>
                    <a:pt x="5" y="2"/>
                    <a:pt x="4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2" y="1"/>
                    <a:pt x="4" y="3"/>
                    <a:pt x="6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5" name="Freeform 369"/>
            <p:cNvSpPr>
              <a:spLocks/>
            </p:cNvSpPr>
            <p:nvPr userDrawn="1"/>
          </p:nvSpPr>
          <p:spPr bwMode="auto">
            <a:xfrm>
              <a:off x="5934075" y="5419725"/>
              <a:ext cx="19050" cy="7938"/>
            </a:xfrm>
            <a:custGeom>
              <a:avLst/>
              <a:gdLst>
                <a:gd name="T0" fmla="*/ 0 w 7"/>
                <a:gd name="T1" fmla="*/ 0 h 3"/>
                <a:gd name="T2" fmla="*/ 7 w 7"/>
                <a:gd name="T3" fmla="*/ 3 h 3"/>
                <a:gd name="T4" fmla="*/ 1 w 7"/>
                <a:gd name="T5" fmla="*/ 0 h 3"/>
                <a:gd name="T6" fmla="*/ 0 w 7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2" y="1"/>
                    <a:pt x="5" y="2"/>
                    <a:pt x="7" y="3"/>
                  </a:cubicBezTo>
                  <a:cubicBezTo>
                    <a:pt x="5" y="2"/>
                    <a:pt x="3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6" name="Freeform 370"/>
            <p:cNvSpPr>
              <a:spLocks/>
            </p:cNvSpPr>
            <p:nvPr userDrawn="1"/>
          </p:nvSpPr>
          <p:spPr bwMode="auto">
            <a:xfrm>
              <a:off x="5961063" y="5422900"/>
              <a:ext cx="26988" cy="7938"/>
            </a:xfrm>
            <a:custGeom>
              <a:avLst/>
              <a:gdLst>
                <a:gd name="T0" fmla="*/ 3 w 10"/>
                <a:gd name="T1" fmla="*/ 0 h 3"/>
                <a:gd name="T2" fmla="*/ 0 w 10"/>
                <a:gd name="T3" fmla="*/ 0 h 3"/>
                <a:gd name="T4" fmla="*/ 8 w 10"/>
                <a:gd name="T5" fmla="*/ 3 h 3"/>
                <a:gd name="T6" fmla="*/ 10 w 10"/>
                <a:gd name="T7" fmla="*/ 3 h 3"/>
                <a:gd name="T8" fmla="*/ 3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3" y="1"/>
                    <a:pt x="6" y="2"/>
                    <a:pt x="8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8" y="2"/>
                    <a:pt x="5" y="1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7" name="Freeform 371"/>
            <p:cNvSpPr>
              <a:spLocks/>
            </p:cNvSpPr>
            <p:nvPr userDrawn="1"/>
          </p:nvSpPr>
          <p:spPr bwMode="auto">
            <a:xfrm>
              <a:off x="1697037" y="5113338"/>
              <a:ext cx="2033588" cy="442913"/>
            </a:xfrm>
            <a:custGeom>
              <a:avLst/>
              <a:gdLst>
                <a:gd name="T0" fmla="*/ 521 w 751"/>
                <a:gd name="T1" fmla="*/ 49 h 162"/>
                <a:gd name="T2" fmla="*/ 526 w 751"/>
                <a:gd name="T3" fmla="*/ 47 h 162"/>
                <a:gd name="T4" fmla="*/ 537 w 751"/>
                <a:gd name="T5" fmla="*/ 45 h 162"/>
                <a:gd name="T6" fmla="*/ 542 w 751"/>
                <a:gd name="T7" fmla="*/ 44 h 162"/>
                <a:gd name="T8" fmla="*/ 552 w 751"/>
                <a:gd name="T9" fmla="*/ 41 h 162"/>
                <a:gd name="T10" fmla="*/ 557 w 751"/>
                <a:gd name="T11" fmla="*/ 40 h 162"/>
                <a:gd name="T12" fmla="*/ 567 w 751"/>
                <a:gd name="T13" fmla="*/ 37 h 162"/>
                <a:gd name="T14" fmla="*/ 573 w 751"/>
                <a:gd name="T15" fmla="*/ 36 h 162"/>
                <a:gd name="T16" fmla="*/ 582 w 751"/>
                <a:gd name="T17" fmla="*/ 34 h 162"/>
                <a:gd name="T18" fmla="*/ 589 w 751"/>
                <a:gd name="T19" fmla="*/ 32 h 162"/>
                <a:gd name="T20" fmla="*/ 598 w 751"/>
                <a:gd name="T21" fmla="*/ 30 h 162"/>
                <a:gd name="T22" fmla="*/ 604 w 751"/>
                <a:gd name="T23" fmla="*/ 29 h 162"/>
                <a:gd name="T24" fmla="*/ 612 w 751"/>
                <a:gd name="T25" fmla="*/ 27 h 162"/>
                <a:gd name="T26" fmla="*/ 619 w 751"/>
                <a:gd name="T27" fmla="*/ 26 h 162"/>
                <a:gd name="T28" fmla="*/ 627 w 751"/>
                <a:gd name="T29" fmla="*/ 24 h 162"/>
                <a:gd name="T30" fmla="*/ 635 w 751"/>
                <a:gd name="T31" fmla="*/ 22 h 162"/>
                <a:gd name="T32" fmla="*/ 641 w 751"/>
                <a:gd name="T33" fmla="*/ 21 h 162"/>
                <a:gd name="T34" fmla="*/ 642 w 751"/>
                <a:gd name="T35" fmla="*/ 21 h 162"/>
                <a:gd name="T36" fmla="*/ 650 w 751"/>
                <a:gd name="T37" fmla="*/ 19 h 162"/>
                <a:gd name="T38" fmla="*/ 655 w 751"/>
                <a:gd name="T39" fmla="*/ 18 h 162"/>
                <a:gd name="T40" fmla="*/ 666 w 751"/>
                <a:gd name="T41" fmla="*/ 16 h 162"/>
                <a:gd name="T42" fmla="*/ 669 w 751"/>
                <a:gd name="T43" fmla="*/ 15 h 162"/>
                <a:gd name="T44" fmla="*/ 677 w 751"/>
                <a:gd name="T45" fmla="*/ 14 h 162"/>
                <a:gd name="T46" fmla="*/ 751 w 751"/>
                <a:gd name="T47" fmla="*/ 0 h 162"/>
                <a:gd name="T48" fmla="*/ 723 w 751"/>
                <a:gd name="T49" fmla="*/ 3 h 162"/>
                <a:gd name="T50" fmla="*/ 648 w 751"/>
                <a:gd name="T51" fmla="*/ 16 h 162"/>
                <a:gd name="T52" fmla="*/ 644 w 751"/>
                <a:gd name="T53" fmla="*/ 17 h 162"/>
                <a:gd name="T54" fmla="*/ 641 w 751"/>
                <a:gd name="T55" fmla="*/ 18 h 162"/>
                <a:gd name="T56" fmla="*/ 640 w 751"/>
                <a:gd name="T57" fmla="*/ 18 h 162"/>
                <a:gd name="T58" fmla="*/ 632 w 751"/>
                <a:gd name="T59" fmla="*/ 20 h 162"/>
                <a:gd name="T60" fmla="*/ 627 w 751"/>
                <a:gd name="T61" fmla="*/ 21 h 162"/>
                <a:gd name="T62" fmla="*/ 619 w 751"/>
                <a:gd name="T63" fmla="*/ 23 h 162"/>
                <a:gd name="T64" fmla="*/ 612 w 751"/>
                <a:gd name="T65" fmla="*/ 24 h 162"/>
                <a:gd name="T66" fmla="*/ 605 w 751"/>
                <a:gd name="T67" fmla="*/ 26 h 162"/>
                <a:gd name="T68" fmla="*/ 598 w 751"/>
                <a:gd name="T69" fmla="*/ 27 h 162"/>
                <a:gd name="T70" fmla="*/ 591 w 751"/>
                <a:gd name="T71" fmla="*/ 29 h 162"/>
                <a:gd name="T72" fmla="*/ 583 w 751"/>
                <a:gd name="T73" fmla="*/ 31 h 162"/>
                <a:gd name="T74" fmla="*/ 577 w 751"/>
                <a:gd name="T75" fmla="*/ 32 h 162"/>
                <a:gd name="T76" fmla="*/ 568 w 751"/>
                <a:gd name="T77" fmla="*/ 34 h 162"/>
                <a:gd name="T78" fmla="*/ 562 w 751"/>
                <a:gd name="T79" fmla="*/ 35 h 162"/>
                <a:gd name="T80" fmla="*/ 553 w 751"/>
                <a:gd name="T81" fmla="*/ 38 h 162"/>
                <a:gd name="T82" fmla="*/ 547 w 751"/>
                <a:gd name="T83" fmla="*/ 39 h 162"/>
                <a:gd name="T84" fmla="*/ 537 w 751"/>
                <a:gd name="T85" fmla="*/ 41 h 162"/>
                <a:gd name="T86" fmla="*/ 532 w 751"/>
                <a:gd name="T87" fmla="*/ 43 h 162"/>
                <a:gd name="T88" fmla="*/ 522 w 751"/>
                <a:gd name="T89" fmla="*/ 45 h 162"/>
                <a:gd name="T90" fmla="*/ 517 w 751"/>
                <a:gd name="T91" fmla="*/ 46 h 162"/>
                <a:gd name="T92" fmla="*/ 361 w 751"/>
                <a:gd name="T93" fmla="*/ 84 h 162"/>
                <a:gd name="T94" fmla="*/ 0 w 751"/>
                <a:gd name="T95" fmla="*/ 162 h 162"/>
                <a:gd name="T96" fmla="*/ 17 w 751"/>
                <a:gd name="T97" fmla="*/ 162 h 162"/>
                <a:gd name="T98" fmla="*/ 362 w 751"/>
                <a:gd name="T99" fmla="*/ 87 h 162"/>
                <a:gd name="T100" fmla="*/ 521 w 751"/>
                <a:gd name="T101" fmla="*/ 4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51" h="162">
                  <a:moveTo>
                    <a:pt x="521" y="49"/>
                  </a:moveTo>
                  <a:cubicBezTo>
                    <a:pt x="523" y="48"/>
                    <a:pt x="525" y="48"/>
                    <a:pt x="526" y="47"/>
                  </a:cubicBezTo>
                  <a:cubicBezTo>
                    <a:pt x="530" y="46"/>
                    <a:pt x="533" y="46"/>
                    <a:pt x="537" y="45"/>
                  </a:cubicBezTo>
                  <a:cubicBezTo>
                    <a:pt x="539" y="44"/>
                    <a:pt x="540" y="44"/>
                    <a:pt x="542" y="44"/>
                  </a:cubicBezTo>
                  <a:cubicBezTo>
                    <a:pt x="545" y="43"/>
                    <a:pt x="549" y="42"/>
                    <a:pt x="552" y="41"/>
                  </a:cubicBezTo>
                  <a:cubicBezTo>
                    <a:pt x="554" y="41"/>
                    <a:pt x="556" y="40"/>
                    <a:pt x="557" y="40"/>
                  </a:cubicBezTo>
                  <a:cubicBezTo>
                    <a:pt x="561" y="39"/>
                    <a:pt x="564" y="38"/>
                    <a:pt x="567" y="37"/>
                  </a:cubicBezTo>
                  <a:cubicBezTo>
                    <a:pt x="569" y="37"/>
                    <a:pt x="571" y="36"/>
                    <a:pt x="573" y="36"/>
                  </a:cubicBezTo>
                  <a:cubicBezTo>
                    <a:pt x="576" y="35"/>
                    <a:pt x="579" y="35"/>
                    <a:pt x="582" y="34"/>
                  </a:cubicBezTo>
                  <a:cubicBezTo>
                    <a:pt x="585" y="33"/>
                    <a:pt x="587" y="33"/>
                    <a:pt x="589" y="32"/>
                  </a:cubicBezTo>
                  <a:cubicBezTo>
                    <a:pt x="592" y="32"/>
                    <a:pt x="595" y="31"/>
                    <a:pt x="598" y="30"/>
                  </a:cubicBezTo>
                  <a:cubicBezTo>
                    <a:pt x="600" y="30"/>
                    <a:pt x="602" y="30"/>
                    <a:pt x="604" y="29"/>
                  </a:cubicBezTo>
                  <a:cubicBezTo>
                    <a:pt x="607" y="28"/>
                    <a:pt x="610" y="28"/>
                    <a:pt x="612" y="27"/>
                  </a:cubicBezTo>
                  <a:cubicBezTo>
                    <a:pt x="615" y="27"/>
                    <a:pt x="617" y="26"/>
                    <a:pt x="619" y="26"/>
                  </a:cubicBezTo>
                  <a:cubicBezTo>
                    <a:pt x="622" y="25"/>
                    <a:pt x="624" y="24"/>
                    <a:pt x="627" y="24"/>
                  </a:cubicBezTo>
                  <a:cubicBezTo>
                    <a:pt x="629" y="23"/>
                    <a:pt x="632" y="23"/>
                    <a:pt x="635" y="22"/>
                  </a:cubicBezTo>
                  <a:cubicBezTo>
                    <a:pt x="637" y="22"/>
                    <a:pt x="639" y="21"/>
                    <a:pt x="641" y="21"/>
                  </a:cubicBezTo>
                  <a:cubicBezTo>
                    <a:pt x="641" y="21"/>
                    <a:pt x="641" y="21"/>
                    <a:pt x="642" y="21"/>
                  </a:cubicBezTo>
                  <a:cubicBezTo>
                    <a:pt x="645" y="20"/>
                    <a:pt x="647" y="20"/>
                    <a:pt x="650" y="19"/>
                  </a:cubicBezTo>
                  <a:cubicBezTo>
                    <a:pt x="652" y="19"/>
                    <a:pt x="653" y="18"/>
                    <a:pt x="655" y="18"/>
                  </a:cubicBezTo>
                  <a:cubicBezTo>
                    <a:pt x="658" y="17"/>
                    <a:pt x="662" y="17"/>
                    <a:pt x="666" y="16"/>
                  </a:cubicBezTo>
                  <a:cubicBezTo>
                    <a:pt x="667" y="16"/>
                    <a:pt x="668" y="15"/>
                    <a:pt x="669" y="15"/>
                  </a:cubicBezTo>
                  <a:cubicBezTo>
                    <a:pt x="672" y="15"/>
                    <a:pt x="674" y="14"/>
                    <a:pt x="677" y="14"/>
                  </a:cubicBezTo>
                  <a:cubicBezTo>
                    <a:pt x="702" y="8"/>
                    <a:pt x="726" y="4"/>
                    <a:pt x="751" y="0"/>
                  </a:cubicBezTo>
                  <a:cubicBezTo>
                    <a:pt x="742" y="1"/>
                    <a:pt x="732" y="2"/>
                    <a:pt x="723" y="3"/>
                  </a:cubicBezTo>
                  <a:cubicBezTo>
                    <a:pt x="698" y="7"/>
                    <a:pt x="673" y="11"/>
                    <a:pt x="648" y="16"/>
                  </a:cubicBezTo>
                  <a:cubicBezTo>
                    <a:pt x="647" y="17"/>
                    <a:pt x="645" y="17"/>
                    <a:pt x="644" y="17"/>
                  </a:cubicBezTo>
                  <a:cubicBezTo>
                    <a:pt x="643" y="17"/>
                    <a:pt x="642" y="17"/>
                    <a:pt x="641" y="18"/>
                  </a:cubicBezTo>
                  <a:cubicBezTo>
                    <a:pt x="641" y="18"/>
                    <a:pt x="641" y="18"/>
                    <a:pt x="640" y="18"/>
                  </a:cubicBezTo>
                  <a:cubicBezTo>
                    <a:pt x="637" y="18"/>
                    <a:pt x="634" y="19"/>
                    <a:pt x="632" y="20"/>
                  </a:cubicBezTo>
                  <a:cubicBezTo>
                    <a:pt x="630" y="20"/>
                    <a:pt x="628" y="21"/>
                    <a:pt x="627" y="21"/>
                  </a:cubicBezTo>
                  <a:cubicBezTo>
                    <a:pt x="624" y="21"/>
                    <a:pt x="621" y="22"/>
                    <a:pt x="619" y="23"/>
                  </a:cubicBezTo>
                  <a:cubicBezTo>
                    <a:pt x="617" y="23"/>
                    <a:pt x="614" y="24"/>
                    <a:pt x="612" y="24"/>
                  </a:cubicBezTo>
                  <a:cubicBezTo>
                    <a:pt x="610" y="25"/>
                    <a:pt x="607" y="25"/>
                    <a:pt x="605" y="26"/>
                  </a:cubicBezTo>
                  <a:cubicBezTo>
                    <a:pt x="603" y="26"/>
                    <a:pt x="600" y="27"/>
                    <a:pt x="598" y="27"/>
                  </a:cubicBezTo>
                  <a:cubicBezTo>
                    <a:pt x="595" y="28"/>
                    <a:pt x="593" y="28"/>
                    <a:pt x="591" y="29"/>
                  </a:cubicBezTo>
                  <a:cubicBezTo>
                    <a:pt x="588" y="29"/>
                    <a:pt x="585" y="30"/>
                    <a:pt x="583" y="31"/>
                  </a:cubicBezTo>
                  <a:cubicBezTo>
                    <a:pt x="581" y="31"/>
                    <a:pt x="579" y="32"/>
                    <a:pt x="577" y="32"/>
                  </a:cubicBezTo>
                  <a:cubicBezTo>
                    <a:pt x="574" y="33"/>
                    <a:pt x="571" y="33"/>
                    <a:pt x="568" y="34"/>
                  </a:cubicBezTo>
                  <a:cubicBezTo>
                    <a:pt x="566" y="35"/>
                    <a:pt x="564" y="35"/>
                    <a:pt x="562" y="35"/>
                  </a:cubicBezTo>
                  <a:cubicBezTo>
                    <a:pt x="559" y="36"/>
                    <a:pt x="556" y="37"/>
                    <a:pt x="553" y="38"/>
                  </a:cubicBezTo>
                  <a:cubicBezTo>
                    <a:pt x="551" y="38"/>
                    <a:pt x="549" y="39"/>
                    <a:pt x="547" y="39"/>
                  </a:cubicBezTo>
                  <a:cubicBezTo>
                    <a:pt x="544" y="40"/>
                    <a:pt x="541" y="41"/>
                    <a:pt x="537" y="41"/>
                  </a:cubicBezTo>
                  <a:cubicBezTo>
                    <a:pt x="536" y="42"/>
                    <a:pt x="534" y="42"/>
                    <a:pt x="532" y="43"/>
                  </a:cubicBezTo>
                  <a:cubicBezTo>
                    <a:pt x="529" y="44"/>
                    <a:pt x="525" y="44"/>
                    <a:pt x="522" y="45"/>
                  </a:cubicBezTo>
                  <a:cubicBezTo>
                    <a:pt x="520" y="46"/>
                    <a:pt x="519" y="46"/>
                    <a:pt x="517" y="46"/>
                  </a:cubicBezTo>
                  <a:cubicBezTo>
                    <a:pt x="465" y="59"/>
                    <a:pt x="413" y="73"/>
                    <a:pt x="361" y="84"/>
                  </a:cubicBezTo>
                  <a:cubicBezTo>
                    <a:pt x="242" y="111"/>
                    <a:pt x="123" y="139"/>
                    <a:pt x="0" y="162"/>
                  </a:cubicBezTo>
                  <a:cubicBezTo>
                    <a:pt x="17" y="162"/>
                    <a:pt x="17" y="162"/>
                    <a:pt x="17" y="162"/>
                  </a:cubicBezTo>
                  <a:cubicBezTo>
                    <a:pt x="134" y="140"/>
                    <a:pt x="248" y="113"/>
                    <a:pt x="362" y="87"/>
                  </a:cubicBezTo>
                  <a:cubicBezTo>
                    <a:pt x="415" y="75"/>
                    <a:pt x="468" y="62"/>
                    <a:pt x="521" y="4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8" name="Freeform 372"/>
            <p:cNvSpPr>
              <a:spLocks/>
            </p:cNvSpPr>
            <p:nvPr userDrawn="1"/>
          </p:nvSpPr>
          <p:spPr bwMode="auto">
            <a:xfrm>
              <a:off x="6018213" y="5424488"/>
              <a:ext cx="2584450" cy="71438"/>
            </a:xfrm>
            <a:custGeom>
              <a:avLst/>
              <a:gdLst>
                <a:gd name="T0" fmla="*/ 895 w 954"/>
                <a:gd name="T1" fmla="*/ 17 h 26"/>
                <a:gd name="T2" fmla="*/ 864 w 954"/>
                <a:gd name="T3" fmla="*/ 18 h 26"/>
                <a:gd name="T4" fmla="*/ 853 w 954"/>
                <a:gd name="T5" fmla="*/ 17 h 26"/>
                <a:gd name="T6" fmla="*/ 769 w 954"/>
                <a:gd name="T7" fmla="*/ 17 h 26"/>
                <a:gd name="T8" fmla="*/ 479 w 954"/>
                <a:gd name="T9" fmla="*/ 21 h 26"/>
                <a:gd name="T10" fmla="*/ 352 w 954"/>
                <a:gd name="T11" fmla="*/ 23 h 26"/>
                <a:gd name="T12" fmla="*/ 187 w 954"/>
                <a:gd name="T13" fmla="*/ 15 h 26"/>
                <a:gd name="T14" fmla="*/ 89 w 954"/>
                <a:gd name="T15" fmla="*/ 5 h 26"/>
                <a:gd name="T16" fmla="*/ 0 w 954"/>
                <a:gd name="T17" fmla="*/ 0 h 26"/>
                <a:gd name="T18" fmla="*/ 6 w 954"/>
                <a:gd name="T19" fmla="*/ 3 h 26"/>
                <a:gd name="T20" fmla="*/ 89 w 954"/>
                <a:gd name="T21" fmla="*/ 8 h 26"/>
                <a:gd name="T22" fmla="*/ 186 w 954"/>
                <a:gd name="T23" fmla="*/ 18 h 26"/>
                <a:gd name="T24" fmla="*/ 352 w 954"/>
                <a:gd name="T25" fmla="*/ 26 h 26"/>
                <a:gd name="T26" fmla="*/ 479 w 954"/>
                <a:gd name="T27" fmla="*/ 24 h 26"/>
                <a:gd name="T28" fmla="*/ 769 w 954"/>
                <a:gd name="T29" fmla="*/ 20 h 26"/>
                <a:gd name="T30" fmla="*/ 852 w 954"/>
                <a:gd name="T31" fmla="*/ 20 h 26"/>
                <a:gd name="T32" fmla="*/ 864 w 954"/>
                <a:gd name="T33" fmla="*/ 21 h 26"/>
                <a:gd name="T34" fmla="*/ 895 w 954"/>
                <a:gd name="T35" fmla="*/ 20 h 26"/>
                <a:gd name="T36" fmla="*/ 896 w 954"/>
                <a:gd name="T37" fmla="*/ 20 h 26"/>
                <a:gd name="T38" fmla="*/ 954 w 954"/>
                <a:gd name="T39" fmla="*/ 21 h 26"/>
                <a:gd name="T40" fmla="*/ 954 w 954"/>
                <a:gd name="T41" fmla="*/ 18 h 26"/>
                <a:gd name="T42" fmla="*/ 896 w 954"/>
                <a:gd name="T43" fmla="*/ 17 h 26"/>
                <a:gd name="T44" fmla="*/ 895 w 954"/>
                <a:gd name="T45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54" h="26">
                  <a:moveTo>
                    <a:pt x="895" y="17"/>
                  </a:moveTo>
                  <a:cubicBezTo>
                    <a:pt x="885" y="17"/>
                    <a:pt x="875" y="18"/>
                    <a:pt x="864" y="18"/>
                  </a:cubicBezTo>
                  <a:cubicBezTo>
                    <a:pt x="861" y="18"/>
                    <a:pt x="857" y="18"/>
                    <a:pt x="853" y="17"/>
                  </a:cubicBezTo>
                  <a:cubicBezTo>
                    <a:pt x="826" y="17"/>
                    <a:pt x="798" y="17"/>
                    <a:pt x="769" y="17"/>
                  </a:cubicBezTo>
                  <a:cubicBezTo>
                    <a:pt x="682" y="17"/>
                    <a:pt x="584" y="19"/>
                    <a:pt x="479" y="21"/>
                  </a:cubicBezTo>
                  <a:cubicBezTo>
                    <a:pt x="437" y="22"/>
                    <a:pt x="395" y="23"/>
                    <a:pt x="352" y="23"/>
                  </a:cubicBezTo>
                  <a:cubicBezTo>
                    <a:pt x="294" y="23"/>
                    <a:pt x="237" y="21"/>
                    <a:pt x="187" y="15"/>
                  </a:cubicBezTo>
                  <a:cubicBezTo>
                    <a:pt x="152" y="11"/>
                    <a:pt x="119" y="8"/>
                    <a:pt x="89" y="5"/>
                  </a:cubicBezTo>
                  <a:cubicBezTo>
                    <a:pt x="58" y="3"/>
                    <a:pt x="30" y="1"/>
                    <a:pt x="0" y="0"/>
                  </a:cubicBezTo>
                  <a:cubicBezTo>
                    <a:pt x="2" y="1"/>
                    <a:pt x="4" y="2"/>
                    <a:pt x="6" y="3"/>
                  </a:cubicBezTo>
                  <a:cubicBezTo>
                    <a:pt x="33" y="5"/>
                    <a:pt x="60" y="6"/>
                    <a:pt x="89" y="8"/>
                  </a:cubicBezTo>
                  <a:cubicBezTo>
                    <a:pt x="119" y="11"/>
                    <a:pt x="151" y="14"/>
                    <a:pt x="186" y="18"/>
                  </a:cubicBezTo>
                  <a:cubicBezTo>
                    <a:pt x="236" y="24"/>
                    <a:pt x="294" y="26"/>
                    <a:pt x="352" y="26"/>
                  </a:cubicBezTo>
                  <a:cubicBezTo>
                    <a:pt x="395" y="26"/>
                    <a:pt x="437" y="25"/>
                    <a:pt x="479" y="24"/>
                  </a:cubicBezTo>
                  <a:cubicBezTo>
                    <a:pt x="584" y="22"/>
                    <a:pt x="682" y="20"/>
                    <a:pt x="769" y="20"/>
                  </a:cubicBezTo>
                  <a:cubicBezTo>
                    <a:pt x="798" y="20"/>
                    <a:pt x="826" y="20"/>
                    <a:pt x="852" y="20"/>
                  </a:cubicBezTo>
                  <a:cubicBezTo>
                    <a:pt x="857" y="21"/>
                    <a:pt x="861" y="21"/>
                    <a:pt x="864" y="21"/>
                  </a:cubicBezTo>
                  <a:cubicBezTo>
                    <a:pt x="875" y="21"/>
                    <a:pt x="885" y="20"/>
                    <a:pt x="895" y="20"/>
                  </a:cubicBezTo>
                  <a:cubicBezTo>
                    <a:pt x="895" y="20"/>
                    <a:pt x="896" y="20"/>
                    <a:pt x="896" y="20"/>
                  </a:cubicBezTo>
                  <a:cubicBezTo>
                    <a:pt x="915" y="20"/>
                    <a:pt x="935" y="21"/>
                    <a:pt x="954" y="21"/>
                  </a:cubicBezTo>
                  <a:cubicBezTo>
                    <a:pt x="954" y="18"/>
                    <a:pt x="954" y="18"/>
                    <a:pt x="954" y="18"/>
                  </a:cubicBezTo>
                  <a:cubicBezTo>
                    <a:pt x="935" y="18"/>
                    <a:pt x="915" y="17"/>
                    <a:pt x="896" y="17"/>
                  </a:cubicBezTo>
                  <a:cubicBezTo>
                    <a:pt x="895" y="17"/>
                    <a:pt x="895" y="17"/>
                    <a:pt x="895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9" name="Freeform 373"/>
            <p:cNvSpPr>
              <a:spLocks/>
            </p:cNvSpPr>
            <p:nvPr userDrawn="1"/>
          </p:nvSpPr>
          <p:spPr bwMode="auto">
            <a:xfrm>
              <a:off x="3910012" y="5094288"/>
              <a:ext cx="33338" cy="11113"/>
            </a:xfrm>
            <a:custGeom>
              <a:avLst/>
              <a:gdLst>
                <a:gd name="T0" fmla="*/ 0 w 12"/>
                <a:gd name="T1" fmla="*/ 4 h 4"/>
                <a:gd name="T2" fmla="*/ 1 w 12"/>
                <a:gd name="T3" fmla="*/ 4 h 4"/>
                <a:gd name="T4" fmla="*/ 12 w 12"/>
                <a:gd name="T5" fmla="*/ 0 h 4"/>
                <a:gd name="T6" fmla="*/ 12 w 12"/>
                <a:gd name="T7" fmla="*/ 0 h 4"/>
                <a:gd name="T8" fmla="*/ 0 w 1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cubicBezTo>
                    <a:pt x="0" y="4"/>
                    <a:pt x="1" y="4"/>
                    <a:pt x="1" y="4"/>
                  </a:cubicBezTo>
                  <a:cubicBezTo>
                    <a:pt x="5" y="2"/>
                    <a:pt x="8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1"/>
                    <a:pt x="4" y="2"/>
                    <a:pt x="0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0" name="Freeform 374"/>
            <p:cNvSpPr>
              <a:spLocks/>
            </p:cNvSpPr>
            <p:nvPr userDrawn="1"/>
          </p:nvSpPr>
          <p:spPr bwMode="auto">
            <a:xfrm>
              <a:off x="3944937" y="5092700"/>
              <a:ext cx="1901825" cy="330200"/>
            </a:xfrm>
            <a:custGeom>
              <a:avLst/>
              <a:gdLst>
                <a:gd name="T0" fmla="*/ 203 w 702"/>
                <a:gd name="T1" fmla="*/ 19 h 121"/>
                <a:gd name="T2" fmla="*/ 455 w 702"/>
                <a:gd name="T3" fmla="*/ 76 h 121"/>
                <a:gd name="T4" fmla="*/ 539 w 702"/>
                <a:gd name="T5" fmla="*/ 95 h 121"/>
                <a:gd name="T6" fmla="*/ 543 w 702"/>
                <a:gd name="T7" fmla="*/ 96 h 121"/>
                <a:gd name="T8" fmla="*/ 549 w 702"/>
                <a:gd name="T9" fmla="*/ 97 h 121"/>
                <a:gd name="T10" fmla="*/ 553 w 702"/>
                <a:gd name="T11" fmla="*/ 98 h 121"/>
                <a:gd name="T12" fmla="*/ 558 w 702"/>
                <a:gd name="T13" fmla="*/ 99 h 121"/>
                <a:gd name="T14" fmla="*/ 563 w 702"/>
                <a:gd name="T15" fmla="*/ 100 h 121"/>
                <a:gd name="T16" fmla="*/ 568 w 702"/>
                <a:gd name="T17" fmla="*/ 101 h 121"/>
                <a:gd name="T18" fmla="*/ 573 w 702"/>
                <a:gd name="T19" fmla="*/ 101 h 121"/>
                <a:gd name="T20" fmla="*/ 578 w 702"/>
                <a:gd name="T21" fmla="*/ 102 h 121"/>
                <a:gd name="T22" fmla="*/ 583 w 702"/>
                <a:gd name="T23" fmla="*/ 103 h 121"/>
                <a:gd name="T24" fmla="*/ 588 w 702"/>
                <a:gd name="T25" fmla="*/ 104 h 121"/>
                <a:gd name="T26" fmla="*/ 593 w 702"/>
                <a:gd name="T27" fmla="*/ 105 h 121"/>
                <a:gd name="T28" fmla="*/ 597 w 702"/>
                <a:gd name="T29" fmla="*/ 106 h 121"/>
                <a:gd name="T30" fmla="*/ 603 w 702"/>
                <a:gd name="T31" fmla="*/ 107 h 121"/>
                <a:gd name="T32" fmla="*/ 607 w 702"/>
                <a:gd name="T33" fmla="*/ 108 h 121"/>
                <a:gd name="T34" fmla="*/ 613 w 702"/>
                <a:gd name="T35" fmla="*/ 109 h 121"/>
                <a:gd name="T36" fmla="*/ 616 w 702"/>
                <a:gd name="T37" fmla="*/ 109 h 121"/>
                <a:gd name="T38" fmla="*/ 623 w 702"/>
                <a:gd name="T39" fmla="*/ 110 h 121"/>
                <a:gd name="T40" fmla="*/ 625 w 702"/>
                <a:gd name="T41" fmla="*/ 111 h 121"/>
                <a:gd name="T42" fmla="*/ 633 w 702"/>
                <a:gd name="T43" fmla="*/ 112 h 121"/>
                <a:gd name="T44" fmla="*/ 634 w 702"/>
                <a:gd name="T45" fmla="*/ 112 h 121"/>
                <a:gd name="T46" fmla="*/ 641 w 702"/>
                <a:gd name="T47" fmla="*/ 113 h 121"/>
                <a:gd name="T48" fmla="*/ 663 w 702"/>
                <a:gd name="T49" fmla="*/ 116 h 121"/>
                <a:gd name="T50" fmla="*/ 682 w 702"/>
                <a:gd name="T51" fmla="*/ 119 h 121"/>
                <a:gd name="T52" fmla="*/ 702 w 702"/>
                <a:gd name="T53" fmla="*/ 121 h 121"/>
                <a:gd name="T54" fmla="*/ 675 w 702"/>
                <a:gd name="T55" fmla="*/ 116 h 121"/>
                <a:gd name="T56" fmla="*/ 661 w 702"/>
                <a:gd name="T57" fmla="*/ 113 h 121"/>
                <a:gd name="T58" fmla="*/ 653 w 702"/>
                <a:gd name="T59" fmla="*/ 112 h 121"/>
                <a:gd name="T60" fmla="*/ 651 w 702"/>
                <a:gd name="T61" fmla="*/ 112 h 121"/>
                <a:gd name="T62" fmla="*/ 642 w 702"/>
                <a:gd name="T63" fmla="*/ 111 h 121"/>
                <a:gd name="T64" fmla="*/ 640 w 702"/>
                <a:gd name="T65" fmla="*/ 110 h 121"/>
                <a:gd name="T66" fmla="*/ 632 w 702"/>
                <a:gd name="T67" fmla="*/ 109 h 121"/>
                <a:gd name="T68" fmla="*/ 629 w 702"/>
                <a:gd name="T69" fmla="*/ 108 h 121"/>
                <a:gd name="T70" fmla="*/ 622 w 702"/>
                <a:gd name="T71" fmla="*/ 107 h 121"/>
                <a:gd name="T72" fmla="*/ 618 w 702"/>
                <a:gd name="T73" fmla="*/ 107 h 121"/>
                <a:gd name="T74" fmla="*/ 612 w 702"/>
                <a:gd name="T75" fmla="*/ 106 h 121"/>
                <a:gd name="T76" fmla="*/ 608 w 702"/>
                <a:gd name="T77" fmla="*/ 105 h 121"/>
                <a:gd name="T78" fmla="*/ 602 w 702"/>
                <a:gd name="T79" fmla="*/ 104 h 121"/>
                <a:gd name="T80" fmla="*/ 598 w 702"/>
                <a:gd name="T81" fmla="*/ 103 h 121"/>
                <a:gd name="T82" fmla="*/ 592 w 702"/>
                <a:gd name="T83" fmla="*/ 102 h 121"/>
                <a:gd name="T84" fmla="*/ 587 w 702"/>
                <a:gd name="T85" fmla="*/ 101 h 121"/>
                <a:gd name="T86" fmla="*/ 582 w 702"/>
                <a:gd name="T87" fmla="*/ 100 h 121"/>
                <a:gd name="T88" fmla="*/ 577 w 702"/>
                <a:gd name="T89" fmla="*/ 99 h 121"/>
                <a:gd name="T90" fmla="*/ 572 w 702"/>
                <a:gd name="T91" fmla="*/ 98 h 121"/>
                <a:gd name="T92" fmla="*/ 567 w 702"/>
                <a:gd name="T93" fmla="*/ 97 h 121"/>
                <a:gd name="T94" fmla="*/ 562 w 702"/>
                <a:gd name="T95" fmla="*/ 96 h 121"/>
                <a:gd name="T96" fmla="*/ 557 w 702"/>
                <a:gd name="T97" fmla="*/ 95 h 121"/>
                <a:gd name="T98" fmla="*/ 552 w 702"/>
                <a:gd name="T99" fmla="*/ 94 h 121"/>
                <a:gd name="T100" fmla="*/ 547 w 702"/>
                <a:gd name="T101" fmla="*/ 93 h 121"/>
                <a:gd name="T102" fmla="*/ 542 w 702"/>
                <a:gd name="T103" fmla="*/ 92 h 121"/>
                <a:gd name="T104" fmla="*/ 456 w 702"/>
                <a:gd name="T105" fmla="*/ 74 h 121"/>
                <a:gd name="T106" fmla="*/ 204 w 702"/>
                <a:gd name="T107" fmla="*/ 16 h 121"/>
                <a:gd name="T108" fmla="*/ 38 w 702"/>
                <a:gd name="T109" fmla="*/ 0 h 121"/>
                <a:gd name="T110" fmla="*/ 10 w 702"/>
                <a:gd name="T111" fmla="*/ 1 h 121"/>
                <a:gd name="T112" fmla="*/ 0 w 702"/>
                <a:gd name="T113" fmla="*/ 4 h 121"/>
                <a:gd name="T114" fmla="*/ 38 w 702"/>
                <a:gd name="T115" fmla="*/ 3 h 121"/>
                <a:gd name="T116" fmla="*/ 203 w 702"/>
                <a:gd name="T117" fmla="*/ 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02" h="121">
                  <a:moveTo>
                    <a:pt x="203" y="19"/>
                  </a:moveTo>
                  <a:cubicBezTo>
                    <a:pt x="292" y="37"/>
                    <a:pt x="375" y="58"/>
                    <a:pt x="455" y="76"/>
                  </a:cubicBezTo>
                  <a:cubicBezTo>
                    <a:pt x="484" y="83"/>
                    <a:pt x="512" y="89"/>
                    <a:pt x="539" y="95"/>
                  </a:cubicBezTo>
                  <a:cubicBezTo>
                    <a:pt x="540" y="95"/>
                    <a:pt x="542" y="95"/>
                    <a:pt x="543" y="96"/>
                  </a:cubicBezTo>
                  <a:cubicBezTo>
                    <a:pt x="545" y="96"/>
                    <a:pt x="547" y="96"/>
                    <a:pt x="549" y="97"/>
                  </a:cubicBezTo>
                  <a:cubicBezTo>
                    <a:pt x="550" y="97"/>
                    <a:pt x="552" y="97"/>
                    <a:pt x="553" y="98"/>
                  </a:cubicBezTo>
                  <a:cubicBezTo>
                    <a:pt x="555" y="98"/>
                    <a:pt x="557" y="98"/>
                    <a:pt x="558" y="99"/>
                  </a:cubicBezTo>
                  <a:cubicBezTo>
                    <a:pt x="560" y="99"/>
                    <a:pt x="561" y="99"/>
                    <a:pt x="563" y="100"/>
                  </a:cubicBezTo>
                  <a:cubicBezTo>
                    <a:pt x="565" y="100"/>
                    <a:pt x="566" y="100"/>
                    <a:pt x="568" y="101"/>
                  </a:cubicBezTo>
                  <a:cubicBezTo>
                    <a:pt x="570" y="101"/>
                    <a:pt x="571" y="101"/>
                    <a:pt x="573" y="101"/>
                  </a:cubicBezTo>
                  <a:cubicBezTo>
                    <a:pt x="575" y="102"/>
                    <a:pt x="576" y="102"/>
                    <a:pt x="578" y="102"/>
                  </a:cubicBezTo>
                  <a:cubicBezTo>
                    <a:pt x="580" y="103"/>
                    <a:pt x="581" y="103"/>
                    <a:pt x="583" y="103"/>
                  </a:cubicBezTo>
                  <a:cubicBezTo>
                    <a:pt x="585" y="104"/>
                    <a:pt x="586" y="104"/>
                    <a:pt x="588" y="104"/>
                  </a:cubicBezTo>
                  <a:cubicBezTo>
                    <a:pt x="589" y="105"/>
                    <a:pt x="591" y="105"/>
                    <a:pt x="593" y="105"/>
                  </a:cubicBezTo>
                  <a:cubicBezTo>
                    <a:pt x="594" y="105"/>
                    <a:pt x="596" y="106"/>
                    <a:pt x="597" y="106"/>
                  </a:cubicBezTo>
                  <a:cubicBezTo>
                    <a:pt x="599" y="106"/>
                    <a:pt x="601" y="107"/>
                    <a:pt x="603" y="107"/>
                  </a:cubicBezTo>
                  <a:cubicBezTo>
                    <a:pt x="604" y="107"/>
                    <a:pt x="605" y="108"/>
                    <a:pt x="607" y="108"/>
                  </a:cubicBezTo>
                  <a:cubicBezTo>
                    <a:pt x="609" y="108"/>
                    <a:pt x="611" y="109"/>
                    <a:pt x="613" y="109"/>
                  </a:cubicBezTo>
                  <a:cubicBezTo>
                    <a:pt x="614" y="109"/>
                    <a:pt x="615" y="109"/>
                    <a:pt x="616" y="109"/>
                  </a:cubicBezTo>
                  <a:cubicBezTo>
                    <a:pt x="618" y="110"/>
                    <a:pt x="621" y="110"/>
                    <a:pt x="623" y="110"/>
                  </a:cubicBezTo>
                  <a:cubicBezTo>
                    <a:pt x="624" y="111"/>
                    <a:pt x="625" y="111"/>
                    <a:pt x="625" y="111"/>
                  </a:cubicBezTo>
                  <a:cubicBezTo>
                    <a:pt x="628" y="111"/>
                    <a:pt x="630" y="112"/>
                    <a:pt x="633" y="112"/>
                  </a:cubicBezTo>
                  <a:cubicBezTo>
                    <a:pt x="633" y="112"/>
                    <a:pt x="634" y="112"/>
                    <a:pt x="634" y="112"/>
                  </a:cubicBezTo>
                  <a:cubicBezTo>
                    <a:pt x="636" y="112"/>
                    <a:pt x="639" y="113"/>
                    <a:pt x="641" y="113"/>
                  </a:cubicBezTo>
                  <a:cubicBezTo>
                    <a:pt x="648" y="114"/>
                    <a:pt x="656" y="116"/>
                    <a:pt x="663" y="116"/>
                  </a:cubicBezTo>
                  <a:cubicBezTo>
                    <a:pt x="670" y="117"/>
                    <a:pt x="676" y="118"/>
                    <a:pt x="682" y="119"/>
                  </a:cubicBezTo>
                  <a:cubicBezTo>
                    <a:pt x="689" y="119"/>
                    <a:pt x="696" y="120"/>
                    <a:pt x="702" y="121"/>
                  </a:cubicBezTo>
                  <a:cubicBezTo>
                    <a:pt x="693" y="119"/>
                    <a:pt x="684" y="118"/>
                    <a:pt x="675" y="116"/>
                  </a:cubicBezTo>
                  <a:cubicBezTo>
                    <a:pt x="670" y="115"/>
                    <a:pt x="666" y="114"/>
                    <a:pt x="661" y="113"/>
                  </a:cubicBezTo>
                  <a:cubicBezTo>
                    <a:pt x="658" y="113"/>
                    <a:pt x="655" y="112"/>
                    <a:pt x="653" y="112"/>
                  </a:cubicBezTo>
                  <a:cubicBezTo>
                    <a:pt x="652" y="112"/>
                    <a:pt x="652" y="112"/>
                    <a:pt x="651" y="112"/>
                  </a:cubicBezTo>
                  <a:cubicBezTo>
                    <a:pt x="648" y="111"/>
                    <a:pt x="645" y="111"/>
                    <a:pt x="642" y="111"/>
                  </a:cubicBezTo>
                  <a:cubicBezTo>
                    <a:pt x="642" y="110"/>
                    <a:pt x="641" y="110"/>
                    <a:pt x="640" y="110"/>
                  </a:cubicBezTo>
                  <a:cubicBezTo>
                    <a:pt x="637" y="110"/>
                    <a:pt x="635" y="109"/>
                    <a:pt x="632" y="109"/>
                  </a:cubicBezTo>
                  <a:cubicBezTo>
                    <a:pt x="631" y="109"/>
                    <a:pt x="630" y="109"/>
                    <a:pt x="629" y="108"/>
                  </a:cubicBezTo>
                  <a:cubicBezTo>
                    <a:pt x="627" y="108"/>
                    <a:pt x="625" y="108"/>
                    <a:pt x="622" y="107"/>
                  </a:cubicBezTo>
                  <a:cubicBezTo>
                    <a:pt x="621" y="107"/>
                    <a:pt x="620" y="107"/>
                    <a:pt x="618" y="107"/>
                  </a:cubicBezTo>
                  <a:cubicBezTo>
                    <a:pt x="616" y="106"/>
                    <a:pt x="614" y="106"/>
                    <a:pt x="612" y="106"/>
                  </a:cubicBezTo>
                  <a:cubicBezTo>
                    <a:pt x="611" y="105"/>
                    <a:pt x="609" y="105"/>
                    <a:pt x="608" y="105"/>
                  </a:cubicBezTo>
                  <a:cubicBezTo>
                    <a:pt x="606" y="105"/>
                    <a:pt x="604" y="104"/>
                    <a:pt x="602" y="104"/>
                  </a:cubicBezTo>
                  <a:cubicBezTo>
                    <a:pt x="601" y="104"/>
                    <a:pt x="599" y="103"/>
                    <a:pt x="598" y="103"/>
                  </a:cubicBezTo>
                  <a:cubicBezTo>
                    <a:pt x="596" y="103"/>
                    <a:pt x="594" y="103"/>
                    <a:pt x="592" y="102"/>
                  </a:cubicBezTo>
                  <a:cubicBezTo>
                    <a:pt x="591" y="102"/>
                    <a:pt x="589" y="102"/>
                    <a:pt x="587" y="101"/>
                  </a:cubicBezTo>
                  <a:cubicBezTo>
                    <a:pt x="586" y="101"/>
                    <a:pt x="584" y="101"/>
                    <a:pt x="582" y="100"/>
                  </a:cubicBezTo>
                  <a:cubicBezTo>
                    <a:pt x="580" y="100"/>
                    <a:pt x="579" y="100"/>
                    <a:pt x="577" y="99"/>
                  </a:cubicBezTo>
                  <a:cubicBezTo>
                    <a:pt x="575" y="99"/>
                    <a:pt x="574" y="99"/>
                    <a:pt x="572" y="98"/>
                  </a:cubicBezTo>
                  <a:cubicBezTo>
                    <a:pt x="570" y="98"/>
                    <a:pt x="569" y="98"/>
                    <a:pt x="567" y="97"/>
                  </a:cubicBezTo>
                  <a:cubicBezTo>
                    <a:pt x="565" y="97"/>
                    <a:pt x="564" y="97"/>
                    <a:pt x="562" y="96"/>
                  </a:cubicBezTo>
                  <a:cubicBezTo>
                    <a:pt x="560" y="96"/>
                    <a:pt x="559" y="96"/>
                    <a:pt x="557" y="95"/>
                  </a:cubicBezTo>
                  <a:cubicBezTo>
                    <a:pt x="555" y="95"/>
                    <a:pt x="554" y="95"/>
                    <a:pt x="552" y="94"/>
                  </a:cubicBezTo>
                  <a:cubicBezTo>
                    <a:pt x="550" y="94"/>
                    <a:pt x="549" y="94"/>
                    <a:pt x="547" y="93"/>
                  </a:cubicBezTo>
                  <a:cubicBezTo>
                    <a:pt x="545" y="93"/>
                    <a:pt x="544" y="93"/>
                    <a:pt x="542" y="92"/>
                  </a:cubicBezTo>
                  <a:cubicBezTo>
                    <a:pt x="514" y="86"/>
                    <a:pt x="486" y="80"/>
                    <a:pt x="456" y="74"/>
                  </a:cubicBezTo>
                  <a:cubicBezTo>
                    <a:pt x="376" y="55"/>
                    <a:pt x="293" y="34"/>
                    <a:pt x="204" y="16"/>
                  </a:cubicBezTo>
                  <a:cubicBezTo>
                    <a:pt x="147" y="5"/>
                    <a:pt x="92" y="0"/>
                    <a:pt x="38" y="0"/>
                  </a:cubicBezTo>
                  <a:cubicBezTo>
                    <a:pt x="29" y="0"/>
                    <a:pt x="20" y="0"/>
                    <a:pt x="10" y="1"/>
                  </a:cubicBezTo>
                  <a:cubicBezTo>
                    <a:pt x="7" y="2"/>
                    <a:pt x="3" y="3"/>
                    <a:pt x="0" y="4"/>
                  </a:cubicBezTo>
                  <a:cubicBezTo>
                    <a:pt x="12" y="3"/>
                    <a:pt x="25" y="3"/>
                    <a:pt x="38" y="3"/>
                  </a:cubicBezTo>
                  <a:cubicBezTo>
                    <a:pt x="92" y="3"/>
                    <a:pt x="146" y="8"/>
                    <a:pt x="203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1" name="Freeform 375"/>
            <p:cNvSpPr>
              <a:spLocks/>
            </p:cNvSpPr>
            <p:nvPr userDrawn="1"/>
          </p:nvSpPr>
          <p:spPr bwMode="auto">
            <a:xfrm>
              <a:off x="3983037" y="5075238"/>
              <a:ext cx="1920875" cy="355600"/>
            </a:xfrm>
            <a:custGeom>
              <a:avLst/>
              <a:gdLst>
                <a:gd name="T0" fmla="*/ 458 w 709"/>
                <a:gd name="T1" fmla="*/ 75 h 130"/>
                <a:gd name="T2" fmla="*/ 539 w 709"/>
                <a:gd name="T3" fmla="*/ 95 h 130"/>
                <a:gd name="T4" fmla="*/ 549 w 709"/>
                <a:gd name="T5" fmla="*/ 97 h 130"/>
                <a:gd name="T6" fmla="*/ 559 w 709"/>
                <a:gd name="T7" fmla="*/ 100 h 130"/>
                <a:gd name="T8" fmla="*/ 569 w 709"/>
                <a:gd name="T9" fmla="*/ 102 h 130"/>
                <a:gd name="T10" fmla="*/ 579 w 709"/>
                <a:gd name="T11" fmla="*/ 104 h 130"/>
                <a:gd name="T12" fmla="*/ 589 w 709"/>
                <a:gd name="T13" fmla="*/ 107 h 130"/>
                <a:gd name="T14" fmla="*/ 599 w 709"/>
                <a:gd name="T15" fmla="*/ 109 h 130"/>
                <a:gd name="T16" fmla="*/ 609 w 709"/>
                <a:gd name="T17" fmla="*/ 111 h 130"/>
                <a:gd name="T18" fmla="*/ 619 w 709"/>
                <a:gd name="T19" fmla="*/ 113 h 130"/>
                <a:gd name="T20" fmla="*/ 629 w 709"/>
                <a:gd name="T21" fmla="*/ 115 h 130"/>
                <a:gd name="T22" fmla="*/ 639 w 709"/>
                <a:gd name="T23" fmla="*/ 117 h 130"/>
                <a:gd name="T24" fmla="*/ 647 w 709"/>
                <a:gd name="T25" fmla="*/ 119 h 130"/>
                <a:gd name="T26" fmla="*/ 688 w 709"/>
                <a:gd name="T27" fmla="*/ 127 h 130"/>
                <a:gd name="T28" fmla="*/ 672 w 709"/>
                <a:gd name="T29" fmla="*/ 121 h 130"/>
                <a:gd name="T30" fmla="*/ 661 w 709"/>
                <a:gd name="T31" fmla="*/ 119 h 130"/>
                <a:gd name="T32" fmla="*/ 657 w 709"/>
                <a:gd name="T33" fmla="*/ 118 h 130"/>
                <a:gd name="T34" fmla="*/ 646 w 709"/>
                <a:gd name="T35" fmla="*/ 116 h 130"/>
                <a:gd name="T36" fmla="*/ 635 w 709"/>
                <a:gd name="T37" fmla="*/ 114 h 130"/>
                <a:gd name="T38" fmla="*/ 625 w 709"/>
                <a:gd name="T39" fmla="*/ 111 h 130"/>
                <a:gd name="T40" fmla="*/ 614 w 709"/>
                <a:gd name="T41" fmla="*/ 109 h 130"/>
                <a:gd name="T42" fmla="*/ 604 w 709"/>
                <a:gd name="T43" fmla="*/ 107 h 130"/>
                <a:gd name="T44" fmla="*/ 593 w 709"/>
                <a:gd name="T45" fmla="*/ 105 h 130"/>
                <a:gd name="T46" fmla="*/ 583 w 709"/>
                <a:gd name="T47" fmla="*/ 102 h 130"/>
                <a:gd name="T48" fmla="*/ 573 w 709"/>
                <a:gd name="T49" fmla="*/ 100 h 130"/>
                <a:gd name="T50" fmla="*/ 562 w 709"/>
                <a:gd name="T51" fmla="*/ 98 h 130"/>
                <a:gd name="T52" fmla="*/ 552 w 709"/>
                <a:gd name="T53" fmla="*/ 95 h 130"/>
                <a:gd name="T54" fmla="*/ 542 w 709"/>
                <a:gd name="T55" fmla="*/ 93 h 130"/>
                <a:gd name="T56" fmla="*/ 459 w 709"/>
                <a:gd name="T57" fmla="*/ 72 h 130"/>
                <a:gd name="T58" fmla="*/ 62 w 709"/>
                <a:gd name="T59" fmla="*/ 0 h 130"/>
                <a:gd name="T60" fmla="*/ 0 w 709"/>
                <a:gd name="T61" fmla="*/ 5 h 130"/>
                <a:gd name="T62" fmla="*/ 211 w 709"/>
                <a:gd name="T63" fmla="*/ 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9" h="130">
                  <a:moveTo>
                    <a:pt x="211" y="17"/>
                  </a:moveTo>
                  <a:cubicBezTo>
                    <a:pt x="299" y="34"/>
                    <a:pt x="380" y="55"/>
                    <a:pt x="458" y="75"/>
                  </a:cubicBezTo>
                  <a:cubicBezTo>
                    <a:pt x="484" y="81"/>
                    <a:pt x="509" y="88"/>
                    <a:pt x="535" y="94"/>
                  </a:cubicBezTo>
                  <a:cubicBezTo>
                    <a:pt x="536" y="94"/>
                    <a:pt x="537" y="95"/>
                    <a:pt x="539" y="95"/>
                  </a:cubicBezTo>
                  <a:cubicBezTo>
                    <a:pt x="541" y="95"/>
                    <a:pt x="543" y="96"/>
                    <a:pt x="545" y="96"/>
                  </a:cubicBezTo>
                  <a:cubicBezTo>
                    <a:pt x="546" y="97"/>
                    <a:pt x="547" y="97"/>
                    <a:pt x="549" y="97"/>
                  </a:cubicBezTo>
                  <a:cubicBezTo>
                    <a:pt x="551" y="98"/>
                    <a:pt x="552" y="98"/>
                    <a:pt x="554" y="99"/>
                  </a:cubicBezTo>
                  <a:cubicBezTo>
                    <a:pt x="556" y="99"/>
                    <a:pt x="557" y="99"/>
                    <a:pt x="559" y="100"/>
                  </a:cubicBezTo>
                  <a:cubicBezTo>
                    <a:pt x="560" y="100"/>
                    <a:pt x="562" y="101"/>
                    <a:pt x="564" y="101"/>
                  </a:cubicBezTo>
                  <a:cubicBezTo>
                    <a:pt x="566" y="101"/>
                    <a:pt x="567" y="102"/>
                    <a:pt x="569" y="102"/>
                  </a:cubicBezTo>
                  <a:cubicBezTo>
                    <a:pt x="570" y="103"/>
                    <a:pt x="572" y="103"/>
                    <a:pt x="574" y="103"/>
                  </a:cubicBezTo>
                  <a:cubicBezTo>
                    <a:pt x="576" y="104"/>
                    <a:pt x="577" y="104"/>
                    <a:pt x="579" y="104"/>
                  </a:cubicBezTo>
                  <a:cubicBezTo>
                    <a:pt x="580" y="105"/>
                    <a:pt x="582" y="105"/>
                    <a:pt x="584" y="106"/>
                  </a:cubicBezTo>
                  <a:cubicBezTo>
                    <a:pt x="585" y="106"/>
                    <a:pt x="587" y="106"/>
                    <a:pt x="589" y="107"/>
                  </a:cubicBezTo>
                  <a:cubicBezTo>
                    <a:pt x="590" y="107"/>
                    <a:pt x="592" y="107"/>
                    <a:pt x="594" y="108"/>
                  </a:cubicBezTo>
                  <a:cubicBezTo>
                    <a:pt x="595" y="108"/>
                    <a:pt x="597" y="109"/>
                    <a:pt x="599" y="109"/>
                  </a:cubicBezTo>
                  <a:cubicBezTo>
                    <a:pt x="600" y="109"/>
                    <a:pt x="602" y="110"/>
                    <a:pt x="603" y="110"/>
                  </a:cubicBezTo>
                  <a:cubicBezTo>
                    <a:pt x="605" y="110"/>
                    <a:pt x="607" y="111"/>
                    <a:pt x="609" y="111"/>
                  </a:cubicBezTo>
                  <a:cubicBezTo>
                    <a:pt x="610" y="112"/>
                    <a:pt x="611" y="112"/>
                    <a:pt x="612" y="112"/>
                  </a:cubicBezTo>
                  <a:cubicBezTo>
                    <a:pt x="615" y="113"/>
                    <a:pt x="617" y="113"/>
                    <a:pt x="619" y="113"/>
                  </a:cubicBezTo>
                  <a:cubicBezTo>
                    <a:pt x="620" y="114"/>
                    <a:pt x="621" y="114"/>
                    <a:pt x="622" y="114"/>
                  </a:cubicBezTo>
                  <a:cubicBezTo>
                    <a:pt x="624" y="115"/>
                    <a:pt x="626" y="115"/>
                    <a:pt x="629" y="115"/>
                  </a:cubicBezTo>
                  <a:cubicBezTo>
                    <a:pt x="630" y="116"/>
                    <a:pt x="630" y="116"/>
                    <a:pt x="631" y="116"/>
                  </a:cubicBezTo>
                  <a:cubicBezTo>
                    <a:pt x="634" y="116"/>
                    <a:pt x="636" y="117"/>
                    <a:pt x="639" y="117"/>
                  </a:cubicBezTo>
                  <a:cubicBezTo>
                    <a:pt x="639" y="118"/>
                    <a:pt x="640" y="118"/>
                    <a:pt x="640" y="118"/>
                  </a:cubicBezTo>
                  <a:cubicBezTo>
                    <a:pt x="642" y="118"/>
                    <a:pt x="645" y="119"/>
                    <a:pt x="647" y="119"/>
                  </a:cubicBezTo>
                  <a:cubicBezTo>
                    <a:pt x="652" y="120"/>
                    <a:pt x="656" y="121"/>
                    <a:pt x="661" y="122"/>
                  </a:cubicBezTo>
                  <a:cubicBezTo>
                    <a:pt x="670" y="124"/>
                    <a:pt x="679" y="125"/>
                    <a:pt x="688" y="127"/>
                  </a:cubicBezTo>
                  <a:cubicBezTo>
                    <a:pt x="695" y="128"/>
                    <a:pt x="702" y="129"/>
                    <a:pt x="709" y="130"/>
                  </a:cubicBezTo>
                  <a:cubicBezTo>
                    <a:pt x="697" y="127"/>
                    <a:pt x="685" y="124"/>
                    <a:pt x="672" y="121"/>
                  </a:cubicBezTo>
                  <a:cubicBezTo>
                    <a:pt x="670" y="121"/>
                    <a:pt x="668" y="120"/>
                    <a:pt x="666" y="120"/>
                  </a:cubicBezTo>
                  <a:cubicBezTo>
                    <a:pt x="665" y="119"/>
                    <a:pt x="663" y="119"/>
                    <a:pt x="661" y="119"/>
                  </a:cubicBezTo>
                  <a:cubicBezTo>
                    <a:pt x="660" y="119"/>
                    <a:pt x="659" y="118"/>
                    <a:pt x="658" y="118"/>
                  </a:cubicBezTo>
                  <a:cubicBezTo>
                    <a:pt x="658" y="118"/>
                    <a:pt x="658" y="118"/>
                    <a:pt x="657" y="118"/>
                  </a:cubicBezTo>
                  <a:cubicBezTo>
                    <a:pt x="655" y="118"/>
                    <a:pt x="652" y="117"/>
                    <a:pt x="649" y="116"/>
                  </a:cubicBezTo>
                  <a:cubicBezTo>
                    <a:pt x="648" y="116"/>
                    <a:pt x="647" y="116"/>
                    <a:pt x="646" y="116"/>
                  </a:cubicBezTo>
                  <a:cubicBezTo>
                    <a:pt x="644" y="115"/>
                    <a:pt x="641" y="115"/>
                    <a:pt x="639" y="114"/>
                  </a:cubicBezTo>
                  <a:cubicBezTo>
                    <a:pt x="638" y="114"/>
                    <a:pt x="637" y="114"/>
                    <a:pt x="635" y="114"/>
                  </a:cubicBezTo>
                  <a:cubicBezTo>
                    <a:pt x="633" y="113"/>
                    <a:pt x="631" y="113"/>
                    <a:pt x="629" y="112"/>
                  </a:cubicBezTo>
                  <a:cubicBezTo>
                    <a:pt x="627" y="112"/>
                    <a:pt x="626" y="112"/>
                    <a:pt x="625" y="111"/>
                  </a:cubicBezTo>
                  <a:cubicBezTo>
                    <a:pt x="623" y="111"/>
                    <a:pt x="620" y="111"/>
                    <a:pt x="618" y="110"/>
                  </a:cubicBezTo>
                  <a:cubicBezTo>
                    <a:pt x="617" y="110"/>
                    <a:pt x="615" y="110"/>
                    <a:pt x="614" y="109"/>
                  </a:cubicBezTo>
                  <a:cubicBezTo>
                    <a:pt x="612" y="109"/>
                    <a:pt x="610" y="108"/>
                    <a:pt x="608" y="108"/>
                  </a:cubicBezTo>
                  <a:cubicBezTo>
                    <a:pt x="607" y="108"/>
                    <a:pt x="605" y="107"/>
                    <a:pt x="604" y="107"/>
                  </a:cubicBezTo>
                  <a:cubicBezTo>
                    <a:pt x="602" y="107"/>
                    <a:pt x="600" y="106"/>
                    <a:pt x="598" y="106"/>
                  </a:cubicBezTo>
                  <a:cubicBezTo>
                    <a:pt x="597" y="105"/>
                    <a:pt x="595" y="105"/>
                    <a:pt x="593" y="105"/>
                  </a:cubicBezTo>
                  <a:cubicBezTo>
                    <a:pt x="592" y="104"/>
                    <a:pt x="590" y="104"/>
                    <a:pt x="588" y="103"/>
                  </a:cubicBezTo>
                  <a:cubicBezTo>
                    <a:pt x="587" y="103"/>
                    <a:pt x="585" y="103"/>
                    <a:pt x="583" y="102"/>
                  </a:cubicBezTo>
                  <a:cubicBezTo>
                    <a:pt x="581" y="102"/>
                    <a:pt x="580" y="102"/>
                    <a:pt x="578" y="101"/>
                  </a:cubicBezTo>
                  <a:cubicBezTo>
                    <a:pt x="576" y="101"/>
                    <a:pt x="575" y="100"/>
                    <a:pt x="573" y="100"/>
                  </a:cubicBezTo>
                  <a:cubicBezTo>
                    <a:pt x="571" y="100"/>
                    <a:pt x="570" y="99"/>
                    <a:pt x="568" y="99"/>
                  </a:cubicBezTo>
                  <a:cubicBezTo>
                    <a:pt x="566" y="98"/>
                    <a:pt x="564" y="98"/>
                    <a:pt x="562" y="98"/>
                  </a:cubicBezTo>
                  <a:cubicBezTo>
                    <a:pt x="561" y="97"/>
                    <a:pt x="559" y="97"/>
                    <a:pt x="558" y="96"/>
                  </a:cubicBezTo>
                  <a:cubicBezTo>
                    <a:pt x="556" y="96"/>
                    <a:pt x="554" y="95"/>
                    <a:pt x="552" y="95"/>
                  </a:cubicBezTo>
                  <a:cubicBezTo>
                    <a:pt x="551" y="95"/>
                    <a:pt x="549" y="94"/>
                    <a:pt x="548" y="94"/>
                  </a:cubicBezTo>
                  <a:cubicBezTo>
                    <a:pt x="546" y="94"/>
                    <a:pt x="544" y="93"/>
                    <a:pt x="542" y="93"/>
                  </a:cubicBezTo>
                  <a:cubicBezTo>
                    <a:pt x="541" y="92"/>
                    <a:pt x="539" y="92"/>
                    <a:pt x="538" y="92"/>
                  </a:cubicBezTo>
                  <a:cubicBezTo>
                    <a:pt x="512" y="85"/>
                    <a:pt x="486" y="79"/>
                    <a:pt x="459" y="72"/>
                  </a:cubicBezTo>
                  <a:cubicBezTo>
                    <a:pt x="381" y="52"/>
                    <a:pt x="300" y="31"/>
                    <a:pt x="212" y="14"/>
                  </a:cubicBezTo>
                  <a:cubicBezTo>
                    <a:pt x="161" y="4"/>
                    <a:pt x="111" y="0"/>
                    <a:pt x="62" y="0"/>
                  </a:cubicBezTo>
                  <a:cubicBezTo>
                    <a:pt x="45" y="0"/>
                    <a:pt x="28" y="1"/>
                    <a:pt x="12" y="2"/>
                  </a:cubicBezTo>
                  <a:cubicBezTo>
                    <a:pt x="8" y="3"/>
                    <a:pt x="4" y="4"/>
                    <a:pt x="0" y="5"/>
                  </a:cubicBezTo>
                  <a:cubicBezTo>
                    <a:pt x="20" y="4"/>
                    <a:pt x="41" y="3"/>
                    <a:pt x="62" y="3"/>
                  </a:cubicBezTo>
                  <a:cubicBezTo>
                    <a:pt x="111" y="3"/>
                    <a:pt x="160" y="7"/>
                    <a:pt x="211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2" name="Freeform 376"/>
            <p:cNvSpPr>
              <a:spLocks/>
            </p:cNvSpPr>
            <p:nvPr userDrawn="1"/>
          </p:nvSpPr>
          <p:spPr bwMode="auto">
            <a:xfrm>
              <a:off x="5991225" y="5434013"/>
              <a:ext cx="15875" cy="7938"/>
            </a:xfrm>
            <a:custGeom>
              <a:avLst/>
              <a:gdLst>
                <a:gd name="T0" fmla="*/ 0 w 6"/>
                <a:gd name="T1" fmla="*/ 0 h 3"/>
                <a:gd name="T2" fmla="*/ 6 w 6"/>
                <a:gd name="T3" fmla="*/ 3 h 3"/>
                <a:gd name="T4" fmla="*/ 1 w 6"/>
                <a:gd name="T5" fmla="*/ 0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cubicBezTo>
                    <a:pt x="2" y="1"/>
                    <a:pt x="4" y="2"/>
                    <a:pt x="6" y="3"/>
                  </a:cubicBezTo>
                  <a:cubicBezTo>
                    <a:pt x="4" y="2"/>
                    <a:pt x="3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3" name="Freeform 377"/>
            <p:cNvSpPr>
              <a:spLocks/>
            </p:cNvSpPr>
            <p:nvPr userDrawn="1"/>
          </p:nvSpPr>
          <p:spPr bwMode="auto">
            <a:xfrm>
              <a:off x="6048375" y="5441950"/>
              <a:ext cx="2554288" cy="114300"/>
            </a:xfrm>
            <a:custGeom>
              <a:avLst/>
              <a:gdLst>
                <a:gd name="T0" fmla="*/ 837 w 943"/>
                <a:gd name="T1" fmla="*/ 22 h 42"/>
                <a:gd name="T2" fmla="*/ 469 w 943"/>
                <a:gd name="T3" fmla="*/ 37 h 42"/>
                <a:gd name="T4" fmla="*/ 369 w 943"/>
                <a:gd name="T5" fmla="*/ 39 h 42"/>
                <a:gd name="T6" fmla="*/ 183 w 943"/>
                <a:gd name="T7" fmla="*/ 27 h 42"/>
                <a:gd name="T8" fmla="*/ 88 w 943"/>
                <a:gd name="T9" fmla="*/ 12 h 42"/>
                <a:gd name="T10" fmla="*/ 0 w 943"/>
                <a:gd name="T11" fmla="*/ 0 h 42"/>
                <a:gd name="T12" fmla="*/ 6 w 943"/>
                <a:gd name="T13" fmla="*/ 4 h 42"/>
                <a:gd name="T14" fmla="*/ 87 w 943"/>
                <a:gd name="T15" fmla="*/ 15 h 42"/>
                <a:gd name="T16" fmla="*/ 182 w 943"/>
                <a:gd name="T17" fmla="*/ 30 h 42"/>
                <a:gd name="T18" fmla="*/ 369 w 943"/>
                <a:gd name="T19" fmla="*/ 42 h 42"/>
                <a:gd name="T20" fmla="*/ 469 w 943"/>
                <a:gd name="T21" fmla="*/ 40 h 42"/>
                <a:gd name="T22" fmla="*/ 837 w 943"/>
                <a:gd name="T23" fmla="*/ 25 h 42"/>
                <a:gd name="T24" fmla="*/ 880 w 943"/>
                <a:gd name="T25" fmla="*/ 22 h 42"/>
                <a:gd name="T26" fmla="*/ 941 w 943"/>
                <a:gd name="T27" fmla="*/ 19 h 42"/>
                <a:gd name="T28" fmla="*/ 943 w 943"/>
                <a:gd name="T29" fmla="*/ 17 h 42"/>
                <a:gd name="T30" fmla="*/ 943 w 943"/>
                <a:gd name="T31" fmla="*/ 15 h 42"/>
                <a:gd name="T32" fmla="*/ 880 w 943"/>
                <a:gd name="T33" fmla="*/ 19 h 42"/>
                <a:gd name="T34" fmla="*/ 837 w 943"/>
                <a:gd name="T35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3" h="42">
                  <a:moveTo>
                    <a:pt x="837" y="22"/>
                  </a:moveTo>
                  <a:cubicBezTo>
                    <a:pt x="733" y="26"/>
                    <a:pt x="606" y="33"/>
                    <a:pt x="469" y="37"/>
                  </a:cubicBezTo>
                  <a:cubicBezTo>
                    <a:pt x="436" y="38"/>
                    <a:pt x="403" y="39"/>
                    <a:pt x="369" y="39"/>
                  </a:cubicBezTo>
                  <a:cubicBezTo>
                    <a:pt x="303" y="39"/>
                    <a:pt x="238" y="36"/>
                    <a:pt x="183" y="27"/>
                  </a:cubicBezTo>
                  <a:cubicBezTo>
                    <a:pt x="149" y="21"/>
                    <a:pt x="117" y="16"/>
                    <a:pt x="88" y="12"/>
                  </a:cubicBezTo>
                  <a:cubicBezTo>
                    <a:pt x="57" y="7"/>
                    <a:pt x="28" y="4"/>
                    <a:pt x="0" y="0"/>
                  </a:cubicBezTo>
                  <a:cubicBezTo>
                    <a:pt x="2" y="1"/>
                    <a:pt x="4" y="2"/>
                    <a:pt x="6" y="4"/>
                  </a:cubicBezTo>
                  <a:cubicBezTo>
                    <a:pt x="32" y="7"/>
                    <a:pt x="59" y="10"/>
                    <a:pt x="87" y="15"/>
                  </a:cubicBezTo>
                  <a:cubicBezTo>
                    <a:pt x="116" y="19"/>
                    <a:pt x="148" y="24"/>
                    <a:pt x="182" y="30"/>
                  </a:cubicBezTo>
                  <a:cubicBezTo>
                    <a:pt x="238" y="39"/>
                    <a:pt x="303" y="42"/>
                    <a:pt x="369" y="42"/>
                  </a:cubicBezTo>
                  <a:cubicBezTo>
                    <a:pt x="403" y="42"/>
                    <a:pt x="436" y="41"/>
                    <a:pt x="469" y="40"/>
                  </a:cubicBezTo>
                  <a:cubicBezTo>
                    <a:pt x="607" y="36"/>
                    <a:pt x="733" y="29"/>
                    <a:pt x="837" y="25"/>
                  </a:cubicBezTo>
                  <a:cubicBezTo>
                    <a:pt x="852" y="24"/>
                    <a:pt x="866" y="23"/>
                    <a:pt x="880" y="22"/>
                  </a:cubicBezTo>
                  <a:cubicBezTo>
                    <a:pt x="900" y="21"/>
                    <a:pt x="920" y="20"/>
                    <a:pt x="941" y="19"/>
                  </a:cubicBezTo>
                  <a:cubicBezTo>
                    <a:pt x="941" y="18"/>
                    <a:pt x="942" y="18"/>
                    <a:pt x="943" y="17"/>
                  </a:cubicBezTo>
                  <a:cubicBezTo>
                    <a:pt x="943" y="15"/>
                    <a:pt x="943" y="15"/>
                    <a:pt x="943" y="15"/>
                  </a:cubicBezTo>
                  <a:cubicBezTo>
                    <a:pt x="922" y="17"/>
                    <a:pt x="901" y="18"/>
                    <a:pt x="880" y="19"/>
                  </a:cubicBezTo>
                  <a:cubicBezTo>
                    <a:pt x="866" y="20"/>
                    <a:pt x="852" y="21"/>
                    <a:pt x="837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" name="Freeform 378"/>
            <p:cNvSpPr>
              <a:spLocks/>
            </p:cNvSpPr>
            <p:nvPr userDrawn="1"/>
          </p:nvSpPr>
          <p:spPr bwMode="auto">
            <a:xfrm>
              <a:off x="6018213" y="5438775"/>
              <a:ext cx="23813" cy="11113"/>
            </a:xfrm>
            <a:custGeom>
              <a:avLst/>
              <a:gdLst>
                <a:gd name="T0" fmla="*/ 8 w 9"/>
                <a:gd name="T1" fmla="*/ 4 h 4"/>
                <a:gd name="T2" fmla="*/ 9 w 9"/>
                <a:gd name="T3" fmla="*/ 4 h 4"/>
                <a:gd name="T4" fmla="*/ 3 w 9"/>
                <a:gd name="T5" fmla="*/ 0 h 4"/>
                <a:gd name="T6" fmla="*/ 0 w 9"/>
                <a:gd name="T7" fmla="*/ 0 h 4"/>
                <a:gd name="T8" fmla="*/ 8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8" y="4"/>
                  </a:moveTo>
                  <a:cubicBezTo>
                    <a:pt x="8" y="4"/>
                    <a:pt x="9" y="4"/>
                    <a:pt x="9" y="4"/>
                  </a:cubicBezTo>
                  <a:cubicBezTo>
                    <a:pt x="7" y="2"/>
                    <a:pt x="5" y="1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3" y="1"/>
                    <a:pt x="5" y="2"/>
                    <a:pt x="8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5" name="Freeform 379"/>
            <p:cNvSpPr>
              <a:spLocks/>
            </p:cNvSpPr>
            <p:nvPr userDrawn="1"/>
          </p:nvSpPr>
          <p:spPr bwMode="auto">
            <a:xfrm>
              <a:off x="1939925" y="5100638"/>
              <a:ext cx="1870075" cy="455613"/>
            </a:xfrm>
            <a:custGeom>
              <a:avLst/>
              <a:gdLst>
                <a:gd name="T0" fmla="*/ 442 w 690"/>
                <a:gd name="T1" fmla="*/ 59 h 167"/>
                <a:gd name="T2" fmla="*/ 447 w 690"/>
                <a:gd name="T3" fmla="*/ 58 h 167"/>
                <a:gd name="T4" fmla="*/ 458 w 690"/>
                <a:gd name="T5" fmla="*/ 55 h 167"/>
                <a:gd name="T6" fmla="*/ 463 w 690"/>
                <a:gd name="T7" fmla="*/ 54 h 167"/>
                <a:gd name="T8" fmla="*/ 474 w 690"/>
                <a:gd name="T9" fmla="*/ 51 h 167"/>
                <a:gd name="T10" fmla="*/ 478 w 690"/>
                <a:gd name="T11" fmla="*/ 49 h 167"/>
                <a:gd name="T12" fmla="*/ 489 w 690"/>
                <a:gd name="T13" fmla="*/ 46 h 167"/>
                <a:gd name="T14" fmla="*/ 494 w 690"/>
                <a:gd name="T15" fmla="*/ 45 h 167"/>
                <a:gd name="T16" fmla="*/ 504 w 690"/>
                <a:gd name="T17" fmla="*/ 42 h 167"/>
                <a:gd name="T18" fmla="*/ 510 w 690"/>
                <a:gd name="T19" fmla="*/ 41 h 167"/>
                <a:gd name="T20" fmla="*/ 519 w 690"/>
                <a:gd name="T21" fmla="*/ 38 h 167"/>
                <a:gd name="T22" fmla="*/ 526 w 690"/>
                <a:gd name="T23" fmla="*/ 37 h 167"/>
                <a:gd name="T24" fmla="*/ 534 w 690"/>
                <a:gd name="T25" fmla="*/ 35 h 167"/>
                <a:gd name="T26" fmla="*/ 541 w 690"/>
                <a:gd name="T27" fmla="*/ 33 h 167"/>
                <a:gd name="T28" fmla="*/ 549 w 690"/>
                <a:gd name="T29" fmla="*/ 31 h 167"/>
                <a:gd name="T30" fmla="*/ 556 w 690"/>
                <a:gd name="T31" fmla="*/ 29 h 167"/>
                <a:gd name="T32" fmla="*/ 563 w 690"/>
                <a:gd name="T33" fmla="*/ 27 h 167"/>
                <a:gd name="T34" fmla="*/ 566 w 690"/>
                <a:gd name="T35" fmla="*/ 27 h 167"/>
                <a:gd name="T36" fmla="*/ 571 w 690"/>
                <a:gd name="T37" fmla="*/ 25 h 167"/>
                <a:gd name="T38" fmla="*/ 577 w 690"/>
                <a:gd name="T39" fmla="*/ 24 h 167"/>
                <a:gd name="T40" fmla="*/ 587 w 690"/>
                <a:gd name="T41" fmla="*/ 22 h 167"/>
                <a:gd name="T42" fmla="*/ 592 w 690"/>
                <a:gd name="T43" fmla="*/ 21 h 167"/>
                <a:gd name="T44" fmla="*/ 603 w 690"/>
                <a:gd name="T45" fmla="*/ 18 h 167"/>
                <a:gd name="T46" fmla="*/ 606 w 690"/>
                <a:gd name="T47" fmla="*/ 18 h 167"/>
                <a:gd name="T48" fmla="*/ 611 w 690"/>
                <a:gd name="T49" fmla="*/ 17 h 167"/>
                <a:gd name="T50" fmla="*/ 690 w 690"/>
                <a:gd name="T51" fmla="*/ 0 h 167"/>
                <a:gd name="T52" fmla="*/ 661 w 690"/>
                <a:gd name="T53" fmla="*/ 5 h 167"/>
                <a:gd name="T54" fmla="*/ 587 w 690"/>
                <a:gd name="T55" fmla="*/ 19 h 167"/>
                <a:gd name="T56" fmla="*/ 580 w 690"/>
                <a:gd name="T57" fmla="*/ 20 h 167"/>
                <a:gd name="T58" fmla="*/ 577 w 690"/>
                <a:gd name="T59" fmla="*/ 21 h 167"/>
                <a:gd name="T60" fmla="*/ 567 w 690"/>
                <a:gd name="T61" fmla="*/ 23 h 167"/>
                <a:gd name="T62" fmla="*/ 565 w 690"/>
                <a:gd name="T63" fmla="*/ 24 h 167"/>
                <a:gd name="T64" fmla="*/ 563 w 690"/>
                <a:gd name="T65" fmla="*/ 24 h 167"/>
                <a:gd name="T66" fmla="*/ 555 w 690"/>
                <a:gd name="T67" fmla="*/ 26 h 167"/>
                <a:gd name="T68" fmla="*/ 549 w 690"/>
                <a:gd name="T69" fmla="*/ 28 h 167"/>
                <a:gd name="T70" fmla="*/ 541 w 690"/>
                <a:gd name="T71" fmla="*/ 30 h 167"/>
                <a:gd name="T72" fmla="*/ 534 w 690"/>
                <a:gd name="T73" fmla="*/ 32 h 167"/>
                <a:gd name="T74" fmla="*/ 528 w 690"/>
                <a:gd name="T75" fmla="*/ 33 h 167"/>
                <a:gd name="T76" fmla="*/ 519 w 690"/>
                <a:gd name="T77" fmla="*/ 35 h 167"/>
                <a:gd name="T78" fmla="*/ 513 w 690"/>
                <a:gd name="T79" fmla="*/ 37 h 167"/>
                <a:gd name="T80" fmla="*/ 504 w 690"/>
                <a:gd name="T81" fmla="*/ 39 h 167"/>
                <a:gd name="T82" fmla="*/ 499 w 690"/>
                <a:gd name="T83" fmla="*/ 41 h 167"/>
                <a:gd name="T84" fmla="*/ 489 w 690"/>
                <a:gd name="T85" fmla="*/ 43 h 167"/>
                <a:gd name="T86" fmla="*/ 484 w 690"/>
                <a:gd name="T87" fmla="*/ 45 h 167"/>
                <a:gd name="T88" fmla="*/ 474 w 690"/>
                <a:gd name="T89" fmla="*/ 47 h 167"/>
                <a:gd name="T90" fmla="*/ 469 w 690"/>
                <a:gd name="T91" fmla="*/ 49 h 167"/>
                <a:gd name="T92" fmla="*/ 458 w 690"/>
                <a:gd name="T93" fmla="*/ 51 h 167"/>
                <a:gd name="T94" fmla="*/ 454 w 690"/>
                <a:gd name="T95" fmla="*/ 53 h 167"/>
                <a:gd name="T96" fmla="*/ 443 w 690"/>
                <a:gd name="T97" fmla="*/ 56 h 167"/>
                <a:gd name="T98" fmla="*/ 438 w 690"/>
                <a:gd name="T99" fmla="*/ 57 h 167"/>
                <a:gd name="T100" fmla="*/ 282 w 690"/>
                <a:gd name="T101" fmla="*/ 99 h 167"/>
                <a:gd name="T102" fmla="*/ 0 w 690"/>
                <a:gd name="T103" fmla="*/ 167 h 167"/>
                <a:gd name="T104" fmla="*/ 13 w 690"/>
                <a:gd name="T105" fmla="*/ 167 h 167"/>
                <a:gd name="T106" fmla="*/ 283 w 690"/>
                <a:gd name="T107" fmla="*/ 102 h 167"/>
                <a:gd name="T108" fmla="*/ 442 w 690"/>
                <a:gd name="T109" fmla="*/ 5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0" h="167">
                  <a:moveTo>
                    <a:pt x="442" y="59"/>
                  </a:moveTo>
                  <a:cubicBezTo>
                    <a:pt x="444" y="59"/>
                    <a:pt x="445" y="58"/>
                    <a:pt x="447" y="58"/>
                  </a:cubicBezTo>
                  <a:cubicBezTo>
                    <a:pt x="451" y="57"/>
                    <a:pt x="454" y="56"/>
                    <a:pt x="458" y="55"/>
                  </a:cubicBezTo>
                  <a:cubicBezTo>
                    <a:pt x="460" y="54"/>
                    <a:pt x="461" y="54"/>
                    <a:pt x="463" y="54"/>
                  </a:cubicBezTo>
                  <a:cubicBezTo>
                    <a:pt x="466" y="52"/>
                    <a:pt x="470" y="51"/>
                    <a:pt x="474" y="51"/>
                  </a:cubicBezTo>
                  <a:cubicBezTo>
                    <a:pt x="475" y="50"/>
                    <a:pt x="477" y="50"/>
                    <a:pt x="478" y="49"/>
                  </a:cubicBezTo>
                  <a:cubicBezTo>
                    <a:pt x="482" y="48"/>
                    <a:pt x="485" y="47"/>
                    <a:pt x="489" y="46"/>
                  </a:cubicBezTo>
                  <a:cubicBezTo>
                    <a:pt x="491" y="46"/>
                    <a:pt x="492" y="45"/>
                    <a:pt x="494" y="45"/>
                  </a:cubicBezTo>
                  <a:cubicBezTo>
                    <a:pt x="497" y="44"/>
                    <a:pt x="501" y="43"/>
                    <a:pt x="504" y="42"/>
                  </a:cubicBezTo>
                  <a:cubicBezTo>
                    <a:pt x="506" y="42"/>
                    <a:pt x="508" y="41"/>
                    <a:pt x="510" y="41"/>
                  </a:cubicBezTo>
                  <a:cubicBezTo>
                    <a:pt x="513" y="40"/>
                    <a:pt x="516" y="39"/>
                    <a:pt x="519" y="38"/>
                  </a:cubicBezTo>
                  <a:cubicBezTo>
                    <a:pt x="522" y="38"/>
                    <a:pt x="524" y="37"/>
                    <a:pt x="526" y="37"/>
                  </a:cubicBezTo>
                  <a:cubicBezTo>
                    <a:pt x="529" y="36"/>
                    <a:pt x="531" y="35"/>
                    <a:pt x="534" y="35"/>
                  </a:cubicBezTo>
                  <a:cubicBezTo>
                    <a:pt x="537" y="34"/>
                    <a:pt x="539" y="34"/>
                    <a:pt x="541" y="33"/>
                  </a:cubicBezTo>
                  <a:cubicBezTo>
                    <a:pt x="544" y="32"/>
                    <a:pt x="546" y="32"/>
                    <a:pt x="549" y="31"/>
                  </a:cubicBezTo>
                  <a:cubicBezTo>
                    <a:pt x="551" y="30"/>
                    <a:pt x="554" y="30"/>
                    <a:pt x="556" y="29"/>
                  </a:cubicBezTo>
                  <a:cubicBezTo>
                    <a:pt x="559" y="29"/>
                    <a:pt x="561" y="28"/>
                    <a:pt x="563" y="27"/>
                  </a:cubicBezTo>
                  <a:cubicBezTo>
                    <a:pt x="564" y="27"/>
                    <a:pt x="565" y="27"/>
                    <a:pt x="566" y="27"/>
                  </a:cubicBezTo>
                  <a:cubicBezTo>
                    <a:pt x="568" y="26"/>
                    <a:pt x="570" y="26"/>
                    <a:pt x="571" y="25"/>
                  </a:cubicBezTo>
                  <a:cubicBezTo>
                    <a:pt x="573" y="25"/>
                    <a:pt x="575" y="25"/>
                    <a:pt x="577" y="24"/>
                  </a:cubicBezTo>
                  <a:cubicBezTo>
                    <a:pt x="581" y="23"/>
                    <a:pt x="584" y="23"/>
                    <a:pt x="587" y="22"/>
                  </a:cubicBezTo>
                  <a:cubicBezTo>
                    <a:pt x="589" y="22"/>
                    <a:pt x="590" y="21"/>
                    <a:pt x="592" y="21"/>
                  </a:cubicBezTo>
                  <a:cubicBezTo>
                    <a:pt x="596" y="20"/>
                    <a:pt x="599" y="19"/>
                    <a:pt x="603" y="18"/>
                  </a:cubicBezTo>
                  <a:cubicBezTo>
                    <a:pt x="604" y="18"/>
                    <a:pt x="605" y="18"/>
                    <a:pt x="606" y="18"/>
                  </a:cubicBezTo>
                  <a:cubicBezTo>
                    <a:pt x="608" y="18"/>
                    <a:pt x="609" y="17"/>
                    <a:pt x="611" y="17"/>
                  </a:cubicBezTo>
                  <a:cubicBezTo>
                    <a:pt x="637" y="10"/>
                    <a:pt x="664" y="5"/>
                    <a:pt x="690" y="0"/>
                  </a:cubicBezTo>
                  <a:cubicBezTo>
                    <a:pt x="680" y="1"/>
                    <a:pt x="671" y="3"/>
                    <a:pt x="661" y="5"/>
                  </a:cubicBezTo>
                  <a:cubicBezTo>
                    <a:pt x="636" y="9"/>
                    <a:pt x="612" y="13"/>
                    <a:pt x="587" y="19"/>
                  </a:cubicBezTo>
                  <a:cubicBezTo>
                    <a:pt x="585" y="19"/>
                    <a:pt x="583" y="20"/>
                    <a:pt x="580" y="20"/>
                  </a:cubicBezTo>
                  <a:cubicBezTo>
                    <a:pt x="579" y="21"/>
                    <a:pt x="578" y="21"/>
                    <a:pt x="577" y="21"/>
                  </a:cubicBezTo>
                  <a:cubicBezTo>
                    <a:pt x="574" y="22"/>
                    <a:pt x="571" y="22"/>
                    <a:pt x="567" y="23"/>
                  </a:cubicBezTo>
                  <a:cubicBezTo>
                    <a:pt x="567" y="23"/>
                    <a:pt x="566" y="24"/>
                    <a:pt x="565" y="24"/>
                  </a:cubicBezTo>
                  <a:cubicBezTo>
                    <a:pt x="564" y="24"/>
                    <a:pt x="564" y="24"/>
                    <a:pt x="563" y="24"/>
                  </a:cubicBezTo>
                  <a:cubicBezTo>
                    <a:pt x="560" y="25"/>
                    <a:pt x="557" y="26"/>
                    <a:pt x="555" y="26"/>
                  </a:cubicBezTo>
                  <a:cubicBezTo>
                    <a:pt x="553" y="27"/>
                    <a:pt x="551" y="27"/>
                    <a:pt x="549" y="28"/>
                  </a:cubicBezTo>
                  <a:cubicBezTo>
                    <a:pt x="546" y="29"/>
                    <a:pt x="544" y="29"/>
                    <a:pt x="541" y="30"/>
                  </a:cubicBezTo>
                  <a:cubicBezTo>
                    <a:pt x="539" y="30"/>
                    <a:pt x="537" y="31"/>
                    <a:pt x="534" y="32"/>
                  </a:cubicBezTo>
                  <a:cubicBezTo>
                    <a:pt x="532" y="32"/>
                    <a:pt x="530" y="33"/>
                    <a:pt x="528" y="33"/>
                  </a:cubicBezTo>
                  <a:cubicBezTo>
                    <a:pt x="525" y="34"/>
                    <a:pt x="522" y="35"/>
                    <a:pt x="519" y="35"/>
                  </a:cubicBezTo>
                  <a:cubicBezTo>
                    <a:pt x="517" y="36"/>
                    <a:pt x="515" y="36"/>
                    <a:pt x="513" y="37"/>
                  </a:cubicBezTo>
                  <a:cubicBezTo>
                    <a:pt x="510" y="38"/>
                    <a:pt x="507" y="38"/>
                    <a:pt x="504" y="39"/>
                  </a:cubicBezTo>
                  <a:cubicBezTo>
                    <a:pt x="502" y="40"/>
                    <a:pt x="500" y="40"/>
                    <a:pt x="499" y="41"/>
                  </a:cubicBezTo>
                  <a:cubicBezTo>
                    <a:pt x="495" y="41"/>
                    <a:pt x="492" y="42"/>
                    <a:pt x="489" y="43"/>
                  </a:cubicBezTo>
                  <a:cubicBezTo>
                    <a:pt x="487" y="44"/>
                    <a:pt x="486" y="44"/>
                    <a:pt x="484" y="45"/>
                  </a:cubicBezTo>
                  <a:cubicBezTo>
                    <a:pt x="480" y="45"/>
                    <a:pt x="477" y="46"/>
                    <a:pt x="474" y="47"/>
                  </a:cubicBezTo>
                  <a:cubicBezTo>
                    <a:pt x="472" y="48"/>
                    <a:pt x="471" y="48"/>
                    <a:pt x="469" y="49"/>
                  </a:cubicBezTo>
                  <a:cubicBezTo>
                    <a:pt x="465" y="50"/>
                    <a:pt x="462" y="51"/>
                    <a:pt x="458" y="51"/>
                  </a:cubicBezTo>
                  <a:cubicBezTo>
                    <a:pt x="457" y="52"/>
                    <a:pt x="455" y="52"/>
                    <a:pt x="454" y="53"/>
                  </a:cubicBezTo>
                  <a:cubicBezTo>
                    <a:pt x="450" y="54"/>
                    <a:pt x="446" y="55"/>
                    <a:pt x="443" y="56"/>
                  </a:cubicBezTo>
                  <a:cubicBezTo>
                    <a:pt x="441" y="56"/>
                    <a:pt x="440" y="57"/>
                    <a:pt x="438" y="57"/>
                  </a:cubicBezTo>
                  <a:cubicBezTo>
                    <a:pt x="386" y="72"/>
                    <a:pt x="333" y="87"/>
                    <a:pt x="282" y="99"/>
                  </a:cubicBezTo>
                  <a:cubicBezTo>
                    <a:pt x="188" y="123"/>
                    <a:pt x="95" y="146"/>
                    <a:pt x="0" y="167"/>
                  </a:cubicBezTo>
                  <a:cubicBezTo>
                    <a:pt x="13" y="167"/>
                    <a:pt x="13" y="167"/>
                    <a:pt x="13" y="167"/>
                  </a:cubicBezTo>
                  <a:cubicBezTo>
                    <a:pt x="104" y="147"/>
                    <a:pt x="194" y="124"/>
                    <a:pt x="283" y="102"/>
                  </a:cubicBezTo>
                  <a:cubicBezTo>
                    <a:pt x="336" y="89"/>
                    <a:pt x="389" y="74"/>
                    <a:pt x="442" y="5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6" name="Freeform 380"/>
            <p:cNvSpPr>
              <a:spLocks/>
            </p:cNvSpPr>
            <p:nvPr userDrawn="1"/>
          </p:nvSpPr>
          <p:spPr bwMode="auto">
            <a:xfrm>
              <a:off x="6072188" y="5457825"/>
              <a:ext cx="468313" cy="98425"/>
            </a:xfrm>
            <a:custGeom>
              <a:avLst/>
              <a:gdLst>
                <a:gd name="T0" fmla="*/ 0 w 173"/>
                <a:gd name="T1" fmla="*/ 0 h 36"/>
                <a:gd name="T2" fmla="*/ 8 w 173"/>
                <a:gd name="T3" fmla="*/ 5 h 36"/>
                <a:gd name="T4" fmla="*/ 87 w 173"/>
                <a:gd name="T5" fmla="*/ 21 h 36"/>
                <a:gd name="T6" fmla="*/ 159 w 173"/>
                <a:gd name="T7" fmla="*/ 36 h 36"/>
                <a:gd name="T8" fmla="*/ 173 w 173"/>
                <a:gd name="T9" fmla="*/ 36 h 36"/>
                <a:gd name="T10" fmla="*/ 88 w 173"/>
                <a:gd name="T11" fmla="*/ 18 h 36"/>
                <a:gd name="T12" fmla="*/ 0 w 173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36">
                  <a:moveTo>
                    <a:pt x="0" y="0"/>
                  </a:moveTo>
                  <a:cubicBezTo>
                    <a:pt x="3" y="2"/>
                    <a:pt x="6" y="3"/>
                    <a:pt x="8" y="5"/>
                  </a:cubicBezTo>
                  <a:cubicBezTo>
                    <a:pt x="34" y="10"/>
                    <a:pt x="60" y="15"/>
                    <a:pt x="87" y="21"/>
                  </a:cubicBezTo>
                  <a:cubicBezTo>
                    <a:pt x="109" y="26"/>
                    <a:pt x="133" y="31"/>
                    <a:pt x="159" y="36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43" y="30"/>
                    <a:pt x="114" y="24"/>
                    <a:pt x="88" y="18"/>
                  </a:cubicBezTo>
                  <a:cubicBezTo>
                    <a:pt x="57" y="11"/>
                    <a:pt x="29" y="6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7" name="Freeform 381"/>
            <p:cNvSpPr>
              <a:spLocks/>
            </p:cNvSpPr>
            <p:nvPr userDrawn="1"/>
          </p:nvSpPr>
          <p:spPr bwMode="auto">
            <a:xfrm>
              <a:off x="7997825" y="5492750"/>
              <a:ext cx="593725" cy="63500"/>
            </a:xfrm>
            <a:custGeom>
              <a:avLst/>
              <a:gdLst>
                <a:gd name="T0" fmla="*/ 112 w 219"/>
                <a:gd name="T1" fmla="*/ 13 h 23"/>
                <a:gd name="T2" fmla="*/ 0 w 219"/>
                <a:gd name="T3" fmla="*/ 23 h 23"/>
                <a:gd name="T4" fmla="*/ 34 w 219"/>
                <a:gd name="T5" fmla="*/ 23 h 23"/>
                <a:gd name="T6" fmla="*/ 113 w 219"/>
                <a:gd name="T7" fmla="*/ 16 h 23"/>
                <a:gd name="T8" fmla="*/ 155 w 219"/>
                <a:gd name="T9" fmla="*/ 10 h 23"/>
                <a:gd name="T10" fmla="*/ 205 w 219"/>
                <a:gd name="T11" fmla="*/ 5 h 23"/>
                <a:gd name="T12" fmla="*/ 213 w 219"/>
                <a:gd name="T13" fmla="*/ 3 h 23"/>
                <a:gd name="T14" fmla="*/ 219 w 219"/>
                <a:gd name="T15" fmla="*/ 0 h 23"/>
                <a:gd name="T16" fmla="*/ 154 w 219"/>
                <a:gd name="T17" fmla="*/ 8 h 23"/>
                <a:gd name="T18" fmla="*/ 112 w 219"/>
                <a:gd name="T19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">
                  <a:moveTo>
                    <a:pt x="112" y="13"/>
                  </a:moveTo>
                  <a:cubicBezTo>
                    <a:pt x="78" y="16"/>
                    <a:pt x="40" y="20"/>
                    <a:pt x="0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61" y="21"/>
                    <a:pt x="88" y="18"/>
                    <a:pt x="113" y="16"/>
                  </a:cubicBezTo>
                  <a:cubicBezTo>
                    <a:pt x="127" y="14"/>
                    <a:pt x="142" y="12"/>
                    <a:pt x="155" y="10"/>
                  </a:cubicBezTo>
                  <a:cubicBezTo>
                    <a:pt x="171" y="8"/>
                    <a:pt x="188" y="6"/>
                    <a:pt x="205" y="5"/>
                  </a:cubicBezTo>
                  <a:cubicBezTo>
                    <a:pt x="208" y="4"/>
                    <a:pt x="210" y="4"/>
                    <a:pt x="213" y="3"/>
                  </a:cubicBezTo>
                  <a:cubicBezTo>
                    <a:pt x="215" y="2"/>
                    <a:pt x="217" y="1"/>
                    <a:pt x="219" y="0"/>
                  </a:cubicBezTo>
                  <a:cubicBezTo>
                    <a:pt x="197" y="3"/>
                    <a:pt x="176" y="5"/>
                    <a:pt x="154" y="8"/>
                  </a:cubicBezTo>
                  <a:cubicBezTo>
                    <a:pt x="141" y="9"/>
                    <a:pt x="127" y="11"/>
                    <a:pt x="112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8" name="Freeform 382"/>
            <p:cNvSpPr>
              <a:spLocks/>
            </p:cNvSpPr>
            <p:nvPr userDrawn="1"/>
          </p:nvSpPr>
          <p:spPr bwMode="auto">
            <a:xfrm>
              <a:off x="2138362" y="5089525"/>
              <a:ext cx="1744663" cy="466725"/>
            </a:xfrm>
            <a:custGeom>
              <a:avLst/>
              <a:gdLst>
                <a:gd name="T0" fmla="*/ 380 w 644"/>
                <a:gd name="T1" fmla="*/ 69 h 171"/>
                <a:gd name="T2" fmla="*/ 384 w 644"/>
                <a:gd name="T3" fmla="*/ 68 h 171"/>
                <a:gd name="T4" fmla="*/ 396 w 644"/>
                <a:gd name="T5" fmla="*/ 64 h 171"/>
                <a:gd name="T6" fmla="*/ 401 w 644"/>
                <a:gd name="T7" fmla="*/ 63 h 171"/>
                <a:gd name="T8" fmla="*/ 412 w 644"/>
                <a:gd name="T9" fmla="*/ 59 h 171"/>
                <a:gd name="T10" fmla="*/ 416 w 644"/>
                <a:gd name="T11" fmla="*/ 58 h 171"/>
                <a:gd name="T12" fmla="*/ 427 w 644"/>
                <a:gd name="T13" fmla="*/ 54 h 171"/>
                <a:gd name="T14" fmla="*/ 432 w 644"/>
                <a:gd name="T15" fmla="*/ 53 h 171"/>
                <a:gd name="T16" fmla="*/ 443 w 644"/>
                <a:gd name="T17" fmla="*/ 50 h 171"/>
                <a:gd name="T18" fmla="*/ 448 w 644"/>
                <a:gd name="T19" fmla="*/ 48 h 171"/>
                <a:gd name="T20" fmla="*/ 458 w 644"/>
                <a:gd name="T21" fmla="*/ 46 h 171"/>
                <a:gd name="T22" fmla="*/ 464 w 644"/>
                <a:gd name="T23" fmla="*/ 44 h 171"/>
                <a:gd name="T24" fmla="*/ 473 w 644"/>
                <a:gd name="T25" fmla="*/ 41 h 171"/>
                <a:gd name="T26" fmla="*/ 480 w 644"/>
                <a:gd name="T27" fmla="*/ 40 h 171"/>
                <a:gd name="T28" fmla="*/ 488 w 644"/>
                <a:gd name="T29" fmla="*/ 37 h 171"/>
                <a:gd name="T30" fmla="*/ 495 w 644"/>
                <a:gd name="T31" fmla="*/ 35 h 171"/>
                <a:gd name="T32" fmla="*/ 503 w 644"/>
                <a:gd name="T33" fmla="*/ 33 h 171"/>
                <a:gd name="T34" fmla="*/ 508 w 644"/>
                <a:gd name="T35" fmla="*/ 32 h 171"/>
                <a:gd name="T36" fmla="*/ 510 w 644"/>
                <a:gd name="T37" fmla="*/ 31 h 171"/>
                <a:gd name="T38" fmla="*/ 517 w 644"/>
                <a:gd name="T39" fmla="*/ 29 h 171"/>
                <a:gd name="T40" fmla="*/ 526 w 644"/>
                <a:gd name="T41" fmla="*/ 27 h 171"/>
                <a:gd name="T42" fmla="*/ 532 w 644"/>
                <a:gd name="T43" fmla="*/ 26 h 171"/>
                <a:gd name="T44" fmla="*/ 541 w 644"/>
                <a:gd name="T45" fmla="*/ 23 h 171"/>
                <a:gd name="T46" fmla="*/ 546 w 644"/>
                <a:gd name="T47" fmla="*/ 22 h 171"/>
                <a:gd name="T48" fmla="*/ 557 w 644"/>
                <a:gd name="T49" fmla="*/ 19 h 171"/>
                <a:gd name="T50" fmla="*/ 560 w 644"/>
                <a:gd name="T51" fmla="*/ 19 h 171"/>
                <a:gd name="T52" fmla="*/ 564 w 644"/>
                <a:gd name="T53" fmla="*/ 18 h 171"/>
                <a:gd name="T54" fmla="*/ 644 w 644"/>
                <a:gd name="T55" fmla="*/ 0 h 171"/>
                <a:gd name="T56" fmla="*/ 617 w 644"/>
                <a:gd name="T57" fmla="*/ 4 h 171"/>
                <a:gd name="T58" fmla="*/ 538 w 644"/>
                <a:gd name="T59" fmla="*/ 21 h 171"/>
                <a:gd name="T60" fmla="*/ 534 w 644"/>
                <a:gd name="T61" fmla="*/ 22 h 171"/>
                <a:gd name="T62" fmla="*/ 531 w 644"/>
                <a:gd name="T63" fmla="*/ 22 h 171"/>
                <a:gd name="T64" fmla="*/ 521 w 644"/>
                <a:gd name="T65" fmla="*/ 25 h 171"/>
                <a:gd name="T66" fmla="*/ 517 w 644"/>
                <a:gd name="T67" fmla="*/ 26 h 171"/>
                <a:gd name="T68" fmla="*/ 508 w 644"/>
                <a:gd name="T69" fmla="*/ 28 h 171"/>
                <a:gd name="T70" fmla="*/ 506 w 644"/>
                <a:gd name="T71" fmla="*/ 29 h 171"/>
                <a:gd name="T72" fmla="*/ 502 w 644"/>
                <a:gd name="T73" fmla="*/ 30 h 171"/>
                <a:gd name="T74" fmla="*/ 495 w 644"/>
                <a:gd name="T75" fmla="*/ 32 h 171"/>
                <a:gd name="T76" fmla="*/ 488 w 644"/>
                <a:gd name="T77" fmla="*/ 34 h 171"/>
                <a:gd name="T78" fmla="*/ 481 w 644"/>
                <a:gd name="T79" fmla="*/ 36 h 171"/>
                <a:gd name="T80" fmla="*/ 473 w 644"/>
                <a:gd name="T81" fmla="*/ 38 h 171"/>
                <a:gd name="T82" fmla="*/ 467 w 644"/>
                <a:gd name="T83" fmla="*/ 40 h 171"/>
                <a:gd name="T84" fmla="*/ 458 w 644"/>
                <a:gd name="T85" fmla="*/ 42 h 171"/>
                <a:gd name="T86" fmla="*/ 452 w 644"/>
                <a:gd name="T87" fmla="*/ 44 h 171"/>
                <a:gd name="T88" fmla="*/ 443 w 644"/>
                <a:gd name="T89" fmla="*/ 47 h 171"/>
                <a:gd name="T90" fmla="*/ 437 w 644"/>
                <a:gd name="T91" fmla="*/ 48 h 171"/>
                <a:gd name="T92" fmla="*/ 427 w 644"/>
                <a:gd name="T93" fmla="*/ 51 h 171"/>
                <a:gd name="T94" fmla="*/ 422 w 644"/>
                <a:gd name="T95" fmla="*/ 53 h 171"/>
                <a:gd name="T96" fmla="*/ 412 w 644"/>
                <a:gd name="T97" fmla="*/ 56 h 171"/>
                <a:gd name="T98" fmla="*/ 407 w 644"/>
                <a:gd name="T99" fmla="*/ 57 h 171"/>
                <a:gd name="T100" fmla="*/ 396 w 644"/>
                <a:gd name="T101" fmla="*/ 61 h 171"/>
                <a:gd name="T102" fmla="*/ 392 w 644"/>
                <a:gd name="T103" fmla="*/ 62 h 171"/>
                <a:gd name="T104" fmla="*/ 380 w 644"/>
                <a:gd name="T105" fmla="*/ 65 h 171"/>
                <a:gd name="T106" fmla="*/ 376 w 644"/>
                <a:gd name="T107" fmla="*/ 67 h 171"/>
                <a:gd name="T108" fmla="*/ 219 w 644"/>
                <a:gd name="T109" fmla="*/ 113 h 171"/>
                <a:gd name="T110" fmla="*/ 0 w 644"/>
                <a:gd name="T111" fmla="*/ 171 h 171"/>
                <a:gd name="T112" fmla="*/ 13 w 644"/>
                <a:gd name="T113" fmla="*/ 171 h 171"/>
                <a:gd name="T114" fmla="*/ 220 w 644"/>
                <a:gd name="T115" fmla="*/ 116 h 171"/>
                <a:gd name="T116" fmla="*/ 380 w 644"/>
                <a:gd name="T117" fmla="*/ 6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44" h="171">
                  <a:moveTo>
                    <a:pt x="380" y="69"/>
                  </a:moveTo>
                  <a:cubicBezTo>
                    <a:pt x="382" y="68"/>
                    <a:pt x="383" y="68"/>
                    <a:pt x="384" y="68"/>
                  </a:cubicBezTo>
                  <a:cubicBezTo>
                    <a:pt x="388" y="66"/>
                    <a:pt x="392" y="65"/>
                    <a:pt x="396" y="64"/>
                  </a:cubicBezTo>
                  <a:cubicBezTo>
                    <a:pt x="398" y="64"/>
                    <a:pt x="399" y="63"/>
                    <a:pt x="401" y="63"/>
                  </a:cubicBezTo>
                  <a:cubicBezTo>
                    <a:pt x="404" y="61"/>
                    <a:pt x="408" y="60"/>
                    <a:pt x="412" y="59"/>
                  </a:cubicBezTo>
                  <a:cubicBezTo>
                    <a:pt x="413" y="59"/>
                    <a:pt x="415" y="58"/>
                    <a:pt x="416" y="58"/>
                  </a:cubicBezTo>
                  <a:cubicBezTo>
                    <a:pt x="420" y="57"/>
                    <a:pt x="424" y="56"/>
                    <a:pt x="427" y="54"/>
                  </a:cubicBezTo>
                  <a:cubicBezTo>
                    <a:pt x="429" y="54"/>
                    <a:pt x="431" y="53"/>
                    <a:pt x="432" y="53"/>
                  </a:cubicBezTo>
                  <a:cubicBezTo>
                    <a:pt x="436" y="52"/>
                    <a:pt x="439" y="51"/>
                    <a:pt x="443" y="50"/>
                  </a:cubicBezTo>
                  <a:cubicBezTo>
                    <a:pt x="445" y="49"/>
                    <a:pt x="446" y="49"/>
                    <a:pt x="448" y="48"/>
                  </a:cubicBezTo>
                  <a:cubicBezTo>
                    <a:pt x="451" y="47"/>
                    <a:pt x="455" y="47"/>
                    <a:pt x="458" y="46"/>
                  </a:cubicBezTo>
                  <a:cubicBezTo>
                    <a:pt x="460" y="45"/>
                    <a:pt x="462" y="45"/>
                    <a:pt x="464" y="44"/>
                  </a:cubicBezTo>
                  <a:cubicBezTo>
                    <a:pt x="467" y="43"/>
                    <a:pt x="470" y="42"/>
                    <a:pt x="473" y="41"/>
                  </a:cubicBezTo>
                  <a:cubicBezTo>
                    <a:pt x="476" y="41"/>
                    <a:pt x="478" y="40"/>
                    <a:pt x="480" y="40"/>
                  </a:cubicBezTo>
                  <a:cubicBezTo>
                    <a:pt x="482" y="39"/>
                    <a:pt x="485" y="38"/>
                    <a:pt x="488" y="37"/>
                  </a:cubicBezTo>
                  <a:cubicBezTo>
                    <a:pt x="491" y="36"/>
                    <a:pt x="493" y="36"/>
                    <a:pt x="495" y="35"/>
                  </a:cubicBezTo>
                  <a:cubicBezTo>
                    <a:pt x="498" y="35"/>
                    <a:pt x="500" y="34"/>
                    <a:pt x="503" y="33"/>
                  </a:cubicBezTo>
                  <a:cubicBezTo>
                    <a:pt x="504" y="33"/>
                    <a:pt x="506" y="32"/>
                    <a:pt x="508" y="32"/>
                  </a:cubicBezTo>
                  <a:cubicBezTo>
                    <a:pt x="508" y="31"/>
                    <a:pt x="509" y="31"/>
                    <a:pt x="510" y="31"/>
                  </a:cubicBezTo>
                  <a:cubicBezTo>
                    <a:pt x="512" y="30"/>
                    <a:pt x="515" y="30"/>
                    <a:pt x="517" y="29"/>
                  </a:cubicBezTo>
                  <a:cubicBezTo>
                    <a:pt x="520" y="29"/>
                    <a:pt x="523" y="28"/>
                    <a:pt x="526" y="27"/>
                  </a:cubicBezTo>
                  <a:cubicBezTo>
                    <a:pt x="528" y="27"/>
                    <a:pt x="530" y="26"/>
                    <a:pt x="532" y="26"/>
                  </a:cubicBezTo>
                  <a:cubicBezTo>
                    <a:pt x="535" y="25"/>
                    <a:pt x="538" y="24"/>
                    <a:pt x="541" y="23"/>
                  </a:cubicBezTo>
                  <a:cubicBezTo>
                    <a:pt x="543" y="23"/>
                    <a:pt x="544" y="22"/>
                    <a:pt x="546" y="22"/>
                  </a:cubicBezTo>
                  <a:cubicBezTo>
                    <a:pt x="550" y="21"/>
                    <a:pt x="554" y="20"/>
                    <a:pt x="557" y="19"/>
                  </a:cubicBezTo>
                  <a:cubicBezTo>
                    <a:pt x="558" y="19"/>
                    <a:pt x="559" y="19"/>
                    <a:pt x="560" y="19"/>
                  </a:cubicBezTo>
                  <a:cubicBezTo>
                    <a:pt x="562" y="18"/>
                    <a:pt x="563" y="18"/>
                    <a:pt x="564" y="18"/>
                  </a:cubicBezTo>
                  <a:cubicBezTo>
                    <a:pt x="591" y="11"/>
                    <a:pt x="617" y="5"/>
                    <a:pt x="644" y="0"/>
                  </a:cubicBezTo>
                  <a:cubicBezTo>
                    <a:pt x="635" y="1"/>
                    <a:pt x="626" y="2"/>
                    <a:pt x="617" y="4"/>
                  </a:cubicBezTo>
                  <a:cubicBezTo>
                    <a:pt x="591" y="9"/>
                    <a:pt x="564" y="14"/>
                    <a:pt x="538" y="21"/>
                  </a:cubicBezTo>
                  <a:cubicBezTo>
                    <a:pt x="537" y="21"/>
                    <a:pt x="535" y="22"/>
                    <a:pt x="534" y="22"/>
                  </a:cubicBezTo>
                  <a:cubicBezTo>
                    <a:pt x="533" y="22"/>
                    <a:pt x="532" y="22"/>
                    <a:pt x="531" y="22"/>
                  </a:cubicBezTo>
                  <a:cubicBezTo>
                    <a:pt x="528" y="23"/>
                    <a:pt x="525" y="24"/>
                    <a:pt x="521" y="25"/>
                  </a:cubicBezTo>
                  <a:cubicBezTo>
                    <a:pt x="520" y="25"/>
                    <a:pt x="518" y="26"/>
                    <a:pt x="517" y="26"/>
                  </a:cubicBezTo>
                  <a:cubicBezTo>
                    <a:pt x="514" y="27"/>
                    <a:pt x="511" y="28"/>
                    <a:pt x="508" y="28"/>
                  </a:cubicBezTo>
                  <a:cubicBezTo>
                    <a:pt x="507" y="29"/>
                    <a:pt x="507" y="29"/>
                    <a:pt x="506" y="29"/>
                  </a:cubicBezTo>
                  <a:cubicBezTo>
                    <a:pt x="505" y="29"/>
                    <a:pt x="504" y="30"/>
                    <a:pt x="502" y="30"/>
                  </a:cubicBezTo>
                  <a:cubicBezTo>
                    <a:pt x="500" y="31"/>
                    <a:pt x="497" y="31"/>
                    <a:pt x="495" y="32"/>
                  </a:cubicBezTo>
                  <a:cubicBezTo>
                    <a:pt x="492" y="33"/>
                    <a:pt x="490" y="33"/>
                    <a:pt x="488" y="34"/>
                  </a:cubicBezTo>
                  <a:cubicBezTo>
                    <a:pt x="486" y="35"/>
                    <a:pt x="483" y="35"/>
                    <a:pt x="481" y="36"/>
                  </a:cubicBezTo>
                  <a:cubicBezTo>
                    <a:pt x="478" y="37"/>
                    <a:pt x="476" y="37"/>
                    <a:pt x="473" y="38"/>
                  </a:cubicBezTo>
                  <a:cubicBezTo>
                    <a:pt x="471" y="39"/>
                    <a:pt x="469" y="39"/>
                    <a:pt x="467" y="40"/>
                  </a:cubicBezTo>
                  <a:cubicBezTo>
                    <a:pt x="464" y="41"/>
                    <a:pt x="461" y="41"/>
                    <a:pt x="458" y="42"/>
                  </a:cubicBezTo>
                  <a:cubicBezTo>
                    <a:pt x="456" y="43"/>
                    <a:pt x="454" y="43"/>
                    <a:pt x="452" y="44"/>
                  </a:cubicBezTo>
                  <a:cubicBezTo>
                    <a:pt x="449" y="45"/>
                    <a:pt x="446" y="46"/>
                    <a:pt x="443" y="47"/>
                  </a:cubicBezTo>
                  <a:cubicBezTo>
                    <a:pt x="441" y="47"/>
                    <a:pt x="439" y="48"/>
                    <a:pt x="437" y="48"/>
                  </a:cubicBezTo>
                  <a:cubicBezTo>
                    <a:pt x="434" y="49"/>
                    <a:pt x="431" y="50"/>
                    <a:pt x="427" y="51"/>
                  </a:cubicBezTo>
                  <a:cubicBezTo>
                    <a:pt x="426" y="52"/>
                    <a:pt x="424" y="52"/>
                    <a:pt x="422" y="53"/>
                  </a:cubicBezTo>
                  <a:cubicBezTo>
                    <a:pt x="419" y="54"/>
                    <a:pt x="415" y="55"/>
                    <a:pt x="412" y="56"/>
                  </a:cubicBezTo>
                  <a:cubicBezTo>
                    <a:pt x="410" y="56"/>
                    <a:pt x="409" y="57"/>
                    <a:pt x="407" y="57"/>
                  </a:cubicBezTo>
                  <a:cubicBezTo>
                    <a:pt x="404" y="58"/>
                    <a:pt x="400" y="59"/>
                    <a:pt x="396" y="61"/>
                  </a:cubicBezTo>
                  <a:cubicBezTo>
                    <a:pt x="395" y="61"/>
                    <a:pt x="393" y="62"/>
                    <a:pt x="392" y="62"/>
                  </a:cubicBezTo>
                  <a:cubicBezTo>
                    <a:pt x="388" y="63"/>
                    <a:pt x="384" y="64"/>
                    <a:pt x="380" y="65"/>
                  </a:cubicBezTo>
                  <a:cubicBezTo>
                    <a:pt x="379" y="66"/>
                    <a:pt x="378" y="66"/>
                    <a:pt x="376" y="67"/>
                  </a:cubicBezTo>
                  <a:cubicBezTo>
                    <a:pt x="323" y="83"/>
                    <a:pt x="271" y="99"/>
                    <a:pt x="219" y="113"/>
                  </a:cubicBezTo>
                  <a:cubicBezTo>
                    <a:pt x="146" y="133"/>
                    <a:pt x="74" y="153"/>
                    <a:pt x="0" y="171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82" y="154"/>
                    <a:pt x="151" y="135"/>
                    <a:pt x="220" y="116"/>
                  </a:cubicBezTo>
                  <a:cubicBezTo>
                    <a:pt x="273" y="102"/>
                    <a:pt x="326" y="85"/>
                    <a:pt x="380" y="6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9" name="Freeform 383"/>
            <p:cNvSpPr>
              <a:spLocks/>
            </p:cNvSpPr>
            <p:nvPr userDrawn="1"/>
          </p:nvSpPr>
          <p:spPr bwMode="auto">
            <a:xfrm>
              <a:off x="6045200" y="5453063"/>
              <a:ext cx="12700" cy="4763"/>
            </a:xfrm>
            <a:custGeom>
              <a:avLst/>
              <a:gdLst>
                <a:gd name="T0" fmla="*/ 5 w 5"/>
                <a:gd name="T1" fmla="*/ 2 h 2"/>
                <a:gd name="T2" fmla="*/ 1 w 5"/>
                <a:gd name="T3" fmla="*/ 0 h 2"/>
                <a:gd name="T4" fmla="*/ 0 w 5"/>
                <a:gd name="T5" fmla="*/ 0 h 2"/>
                <a:gd name="T6" fmla="*/ 5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cubicBezTo>
                    <a:pt x="4" y="2"/>
                    <a:pt x="2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2" y="1"/>
                    <a:pt x="3" y="2"/>
                    <a:pt x="5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0" name="Freeform 384"/>
            <p:cNvSpPr>
              <a:spLocks/>
            </p:cNvSpPr>
            <p:nvPr userDrawn="1"/>
          </p:nvSpPr>
          <p:spPr bwMode="auto">
            <a:xfrm>
              <a:off x="4017962" y="5059363"/>
              <a:ext cx="1939925" cy="382588"/>
            </a:xfrm>
            <a:custGeom>
              <a:avLst/>
              <a:gdLst>
                <a:gd name="T0" fmla="*/ 462 w 716"/>
                <a:gd name="T1" fmla="*/ 73 h 140"/>
                <a:gd name="T2" fmla="*/ 535 w 716"/>
                <a:gd name="T3" fmla="*/ 94 h 140"/>
                <a:gd name="T4" fmla="*/ 545 w 716"/>
                <a:gd name="T5" fmla="*/ 97 h 140"/>
                <a:gd name="T6" fmla="*/ 555 w 716"/>
                <a:gd name="T7" fmla="*/ 100 h 140"/>
                <a:gd name="T8" fmla="*/ 565 w 716"/>
                <a:gd name="T9" fmla="*/ 102 h 140"/>
                <a:gd name="T10" fmla="*/ 576 w 716"/>
                <a:gd name="T11" fmla="*/ 105 h 140"/>
                <a:gd name="T12" fmla="*/ 586 w 716"/>
                <a:gd name="T13" fmla="*/ 108 h 140"/>
                <a:gd name="T14" fmla="*/ 596 w 716"/>
                <a:gd name="T15" fmla="*/ 111 h 140"/>
                <a:gd name="T16" fmla="*/ 606 w 716"/>
                <a:gd name="T17" fmla="*/ 113 h 140"/>
                <a:gd name="T18" fmla="*/ 616 w 716"/>
                <a:gd name="T19" fmla="*/ 116 h 140"/>
                <a:gd name="T20" fmla="*/ 626 w 716"/>
                <a:gd name="T21" fmla="*/ 119 h 140"/>
                <a:gd name="T22" fmla="*/ 636 w 716"/>
                <a:gd name="T23" fmla="*/ 121 h 140"/>
                <a:gd name="T24" fmla="*/ 646 w 716"/>
                <a:gd name="T25" fmla="*/ 124 h 140"/>
                <a:gd name="T26" fmla="*/ 653 w 716"/>
                <a:gd name="T27" fmla="*/ 126 h 140"/>
                <a:gd name="T28" fmla="*/ 696 w 716"/>
                <a:gd name="T29" fmla="*/ 136 h 140"/>
                <a:gd name="T30" fmla="*/ 673 w 716"/>
                <a:gd name="T31" fmla="*/ 127 h 140"/>
                <a:gd name="T32" fmla="*/ 664 w 716"/>
                <a:gd name="T33" fmla="*/ 125 h 140"/>
                <a:gd name="T34" fmla="*/ 656 w 716"/>
                <a:gd name="T35" fmla="*/ 123 h 140"/>
                <a:gd name="T36" fmla="*/ 646 w 716"/>
                <a:gd name="T37" fmla="*/ 121 h 140"/>
                <a:gd name="T38" fmla="*/ 636 w 716"/>
                <a:gd name="T39" fmla="*/ 118 h 140"/>
                <a:gd name="T40" fmla="*/ 626 w 716"/>
                <a:gd name="T41" fmla="*/ 116 h 140"/>
                <a:gd name="T42" fmla="*/ 615 w 716"/>
                <a:gd name="T43" fmla="*/ 113 h 140"/>
                <a:gd name="T44" fmla="*/ 605 w 716"/>
                <a:gd name="T45" fmla="*/ 110 h 140"/>
                <a:gd name="T46" fmla="*/ 595 w 716"/>
                <a:gd name="T47" fmla="*/ 107 h 140"/>
                <a:gd name="T48" fmla="*/ 585 w 716"/>
                <a:gd name="T49" fmla="*/ 105 h 140"/>
                <a:gd name="T50" fmla="*/ 575 w 716"/>
                <a:gd name="T51" fmla="*/ 102 h 140"/>
                <a:gd name="T52" fmla="*/ 565 w 716"/>
                <a:gd name="T53" fmla="*/ 99 h 140"/>
                <a:gd name="T54" fmla="*/ 555 w 716"/>
                <a:gd name="T55" fmla="*/ 96 h 140"/>
                <a:gd name="T56" fmla="*/ 545 w 716"/>
                <a:gd name="T57" fmla="*/ 93 h 140"/>
                <a:gd name="T58" fmla="*/ 534 w 716"/>
                <a:gd name="T59" fmla="*/ 90 h 140"/>
                <a:gd name="T60" fmla="*/ 221 w 716"/>
                <a:gd name="T61" fmla="*/ 12 h 140"/>
                <a:gd name="T62" fmla="*/ 20 w 716"/>
                <a:gd name="T63" fmla="*/ 2 h 140"/>
                <a:gd name="T64" fmla="*/ 0 w 716"/>
                <a:gd name="T65" fmla="*/ 7 h 140"/>
                <a:gd name="T66" fmla="*/ 220 w 716"/>
                <a:gd name="T67" fmla="*/ 1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6" h="140">
                  <a:moveTo>
                    <a:pt x="220" y="15"/>
                  </a:moveTo>
                  <a:cubicBezTo>
                    <a:pt x="307" y="31"/>
                    <a:pt x="386" y="52"/>
                    <a:pt x="462" y="73"/>
                  </a:cubicBezTo>
                  <a:cubicBezTo>
                    <a:pt x="485" y="80"/>
                    <a:pt x="508" y="86"/>
                    <a:pt x="531" y="93"/>
                  </a:cubicBezTo>
                  <a:cubicBezTo>
                    <a:pt x="533" y="93"/>
                    <a:pt x="534" y="93"/>
                    <a:pt x="535" y="94"/>
                  </a:cubicBezTo>
                  <a:cubicBezTo>
                    <a:pt x="537" y="94"/>
                    <a:pt x="539" y="95"/>
                    <a:pt x="541" y="96"/>
                  </a:cubicBezTo>
                  <a:cubicBezTo>
                    <a:pt x="543" y="96"/>
                    <a:pt x="544" y="96"/>
                    <a:pt x="545" y="97"/>
                  </a:cubicBezTo>
                  <a:cubicBezTo>
                    <a:pt x="547" y="97"/>
                    <a:pt x="549" y="98"/>
                    <a:pt x="551" y="98"/>
                  </a:cubicBezTo>
                  <a:cubicBezTo>
                    <a:pt x="553" y="99"/>
                    <a:pt x="554" y="99"/>
                    <a:pt x="555" y="100"/>
                  </a:cubicBezTo>
                  <a:cubicBezTo>
                    <a:pt x="557" y="100"/>
                    <a:pt x="559" y="101"/>
                    <a:pt x="561" y="101"/>
                  </a:cubicBezTo>
                  <a:cubicBezTo>
                    <a:pt x="563" y="102"/>
                    <a:pt x="564" y="102"/>
                    <a:pt x="565" y="102"/>
                  </a:cubicBezTo>
                  <a:cubicBezTo>
                    <a:pt x="567" y="103"/>
                    <a:pt x="569" y="103"/>
                    <a:pt x="571" y="104"/>
                  </a:cubicBezTo>
                  <a:cubicBezTo>
                    <a:pt x="573" y="104"/>
                    <a:pt x="574" y="105"/>
                    <a:pt x="576" y="105"/>
                  </a:cubicBezTo>
                  <a:cubicBezTo>
                    <a:pt x="577" y="106"/>
                    <a:pt x="579" y="106"/>
                    <a:pt x="581" y="107"/>
                  </a:cubicBezTo>
                  <a:cubicBezTo>
                    <a:pt x="583" y="107"/>
                    <a:pt x="584" y="108"/>
                    <a:pt x="586" y="108"/>
                  </a:cubicBezTo>
                  <a:cubicBezTo>
                    <a:pt x="587" y="108"/>
                    <a:pt x="589" y="109"/>
                    <a:pt x="591" y="109"/>
                  </a:cubicBezTo>
                  <a:cubicBezTo>
                    <a:pt x="593" y="110"/>
                    <a:pt x="594" y="110"/>
                    <a:pt x="596" y="111"/>
                  </a:cubicBezTo>
                  <a:cubicBezTo>
                    <a:pt x="597" y="111"/>
                    <a:pt x="599" y="112"/>
                    <a:pt x="601" y="112"/>
                  </a:cubicBezTo>
                  <a:cubicBezTo>
                    <a:pt x="602" y="113"/>
                    <a:pt x="604" y="113"/>
                    <a:pt x="606" y="113"/>
                  </a:cubicBezTo>
                  <a:cubicBezTo>
                    <a:pt x="607" y="114"/>
                    <a:pt x="609" y="114"/>
                    <a:pt x="610" y="115"/>
                  </a:cubicBezTo>
                  <a:cubicBezTo>
                    <a:pt x="612" y="115"/>
                    <a:pt x="614" y="116"/>
                    <a:pt x="616" y="116"/>
                  </a:cubicBezTo>
                  <a:cubicBezTo>
                    <a:pt x="617" y="116"/>
                    <a:pt x="618" y="117"/>
                    <a:pt x="620" y="117"/>
                  </a:cubicBezTo>
                  <a:cubicBezTo>
                    <a:pt x="622" y="118"/>
                    <a:pt x="624" y="118"/>
                    <a:pt x="626" y="119"/>
                  </a:cubicBezTo>
                  <a:cubicBezTo>
                    <a:pt x="627" y="119"/>
                    <a:pt x="628" y="119"/>
                    <a:pt x="629" y="120"/>
                  </a:cubicBezTo>
                  <a:cubicBezTo>
                    <a:pt x="632" y="120"/>
                    <a:pt x="634" y="121"/>
                    <a:pt x="636" y="121"/>
                  </a:cubicBezTo>
                  <a:cubicBezTo>
                    <a:pt x="637" y="122"/>
                    <a:pt x="638" y="122"/>
                    <a:pt x="638" y="122"/>
                  </a:cubicBezTo>
                  <a:cubicBezTo>
                    <a:pt x="641" y="123"/>
                    <a:pt x="643" y="123"/>
                    <a:pt x="646" y="124"/>
                  </a:cubicBezTo>
                  <a:cubicBezTo>
                    <a:pt x="646" y="124"/>
                    <a:pt x="647" y="124"/>
                    <a:pt x="647" y="124"/>
                  </a:cubicBezTo>
                  <a:cubicBezTo>
                    <a:pt x="649" y="125"/>
                    <a:pt x="651" y="125"/>
                    <a:pt x="653" y="126"/>
                  </a:cubicBezTo>
                  <a:cubicBezTo>
                    <a:pt x="655" y="126"/>
                    <a:pt x="657" y="127"/>
                    <a:pt x="659" y="127"/>
                  </a:cubicBezTo>
                  <a:cubicBezTo>
                    <a:pt x="672" y="130"/>
                    <a:pt x="684" y="133"/>
                    <a:pt x="696" y="136"/>
                  </a:cubicBezTo>
                  <a:cubicBezTo>
                    <a:pt x="703" y="137"/>
                    <a:pt x="709" y="139"/>
                    <a:pt x="716" y="140"/>
                  </a:cubicBezTo>
                  <a:cubicBezTo>
                    <a:pt x="702" y="136"/>
                    <a:pt x="688" y="132"/>
                    <a:pt x="673" y="127"/>
                  </a:cubicBezTo>
                  <a:cubicBezTo>
                    <a:pt x="671" y="127"/>
                    <a:pt x="668" y="126"/>
                    <a:pt x="666" y="126"/>
                  </a:cubicBezTo>
                  <a:cubicBezTo>
                    <a:pt x="665" y="126"/>
                    <a:pt x="665" y="125"/>
                    <a:pt x="664" y="125"/>
                  </a:cubicBezTo>
                  <a:cubicBezTo>
                    <a:pt x="663" y="125"/>
                    <a:pt x="661" y="125"/>
                    <a:pt x="660" y="124"/>
                  </a:cubicBezTo>
                  <a:cubicBezTo>
                    <a:pt x="659" y="124"/>
                    <a:pt x="657" y="124"/>
                    <a:pt x="656" y="123"/>
                  </a:cubicBezTo>
                  <a:cubicBezTo>
                    <a:pt x="655" y="123"/>
                    <a:pt x="654" y="123"/>
                    <a:pt x="653" y="123"/>
                  </a:cubicBezTo>
                  <a:cubicBezTo>
                    <a:pt x="651" y="122"/>
                    <a:pt x="648" y="121"/>
                    <a:pt x="646" y="121"/>
                  </a:cubicBezTo>
                  <a:cubicBezTo>
                    <a:pt x="645" y="120"/>
                    <a:pt x="643" y="120"/>
                    <a:pt x="642" y="120"/>
                  </a:cubicBezTo>
                  <a:cubicBezTo>
                    <a:pt x="640" y="119"/>
                    <a:pt x="638" y="119"/>
                    <a:pt x="636" y="118"/>
                  </a:cubicBezTo>
                  <a:cubicBezTo>
                    <a:pt x="634" y="118"/>
                    <a:pt x="633" y="117"/>
                    <a:pt x="631" y="117"/>
                  </a:cubicBezTo>
                  <a:cubicBezTo>
                    <a:pt x="629" y="116"/>
                    <a:pt x="628" y="116"/>
                    <a:pt x="626" y="116"/>
                  </a:cubicBezTo>
                  <a:cubicBezTo>
                    <a:pt x="624" y="115"/>
                    <a:pt x="622" y="115"/>
                    <a:pt x="621" y="114"/>
                  </a:cubicBezTo>
                  <a:cubicBezTo>
                    <a:pt x="619" y="114"/>
                    <a:pt x="617" y="113"/>
                    <a:pt x="615" y="113"/>
                  </a:cubicBezTo>
                  <a:cubicBezTo>
                    <a:pt x="614" y="112"/>
                    <a:pt x="612" y="112"/>
                    <a:pt x="610" y="112"/>
                  </a:cubicBezTo>
                  <a:cubicBezTo>
                    <a:pt x="609" y="111"/>
                    <a:pt x="607" y="111"/>
                    <a:pt x="605" y="110"/>
                  </a:cubicBezTo>
                  <a:cubicBezTo>
                    <a:pt x="604" y="110"/>
                    <a:pt x="602" y="109"/>
                    <a:pt x="600" y="109"/>
                  </a:cubicBezTo>
                  <a:cubicBezTo>
                    <a:pt x="598" y="108"/>
                    <a:pt x="597" y="108"/>
                    <a:pt x="595" y="107"/>
                  </a:cubicBezTo>
                  <a:cubicBezTo>
                    <a:pt x="593" y="107"/>
                    <a:pt x="591" y="106"/>
                    <a:pt x="590" y="106"/>
                  </a:cubicBezTo>
                  <a:cubicBezTo>
                    <a:pt x="588" y="105"/>
                    <a:pt x="587" y="105"/>
                    <a:pt x="585" y="105"/>
                  </a:cubicBezTo>
                  <a:cubicBezTo>
                    <a:pt x="583" y="104"/>
                    <a:pt x="581" y="104"/>
                    <a:pt x="579" y="103"/>
                  </a:cubicBezTo>
                  <a:cubicBezTo>
                    <a:pt x="578" y="103"/>
                    <a:pt x="576" y="102"/>
                    <a:pt x="575" y="102"/>
                  </a:cubicBezTo>
                  <a:cubicBezTo>
                    <a:pt x="573" y="101"/>
                    <a:pt x="571" y="101"/>
                    <a:pt x="569" y="100"/>
                  </a:cubicBezTo>
                  <a:cubicBezTo>
                    <a:pt x="568" y="100"/>
                    <a:pt x="566" y="99"/>
                    <a:pt x="565" y="99"/>
                  </a:cubicBezTo>
                  <a:cubicBezTo>
                    <a:pt x="563" y="98"/>
                    <a:pt x="561" y="98"/>
                    <a:pt x="559" y="97"/>
                  </a:cubicBezTo>
                  <a:cubicBezTo>
                    <a:pt x="557" y="97"/>
                    <a:pt x="556" y="97"/>
                    <a:pt x="555" y="96"/>
                  </a:cubicBezTo>
                  <a:cubicBezTo>
                    <a:pt x="553" y="96"/>
                    <a:pt x="551" y="95"/>
                    <a:pt x="549" y="94"/>
                  </a:cubicBezTo>
                  <a:cubicBezTo>
                    <a:pt x="547" y="94"/>
                    <a:pt x="546" y="94"/>
                    <a:pt x="545" y="93"/>
                  </a:cubicBezTo>
                  <a:cubicBezTo>
                    <a:pt x="542" y="93"/>
                    <a:pt x="540" y="92"/>
                    <a:pt x="538" y="92"/>
                  </a:cubicBezTo>
                  <a:cubicBezTo>
                    <a:pt x="537" y="91"/>
                    <a:pt x="536" y="91"/>
                    <a:pt x="534" y="90"/>
                  </a:cubicBezTo>
                  <a:cubicBezTo>
                    <a:pt x="511" y="84"/>
                    <a:pt x="487" y="77"/>
                    <a:pt x="463" y="70"/>
                  </a:cubicBezTo>
                  <a:cubicBezTo>
                    <a:pt x="387" y="50"/>
                    <a:pt x="308" y="28"/>
                    <a:pt x="221" y="12"/>
                  </a:cubicBezTo>
                  <a:cubicBezTo>
                    <a:pt x="174" y="4"/>
                    <a:pt x="129" y="0"/>
                    <a:pt x="84" y="0"/>
                  </a:cubicBezTo>
                  <a:cubicBezTo>
                    <a:pt x="63" y="0"/>
                    <a:pt x="41" y="1"/>
                    <a:pt x="20" y="2"/>
                  </a:cubicBezTo>
                  <a:cubicBezTo>
                    <a:pt x="18" y="3"/>
                    <a:pt x="16" y="3"/>
                    <a:pt x="14" y="3"/>
                  </a:cubicBezTo>
                  <a:cubicBezTo>
                    <a:pt x="9" y="4"/>
                    <a:pt x="5" y="6"/>
                    <a:pt x="0" y="7"/>
                  </a:cubicBezTo>
                  <a:cubicBezTo>
                    <a:pt x="28" y="4"/>
                    <a:pt x="56" y="3"/>
                    <a:pt x="84" y="3"/>
                  </a:cubicBezTo>
                  <a:cubicBezTo>
                    <a:pt x="129" y="3"/>
                    <a:pt x="174" y="7"/>
                    <a:pt x="220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1" name="Freeform 385"/>
            <p:cNvSpPr>
              <a:spLocks/>
            </p:cNvSpPr>
            <p:nvPr userDrawn="1"/>
          </p:nvSpPr>
          <p:spPr bwMode="auto">
            <a:xfrm>
              <a:off x="6099175" y="5473700"/>
              <a:ext cx="295275" cy="82550"/>
            </a:xfrm>
            <a:custGeom>
              <a:avLst/>
              <a:gdLst>
                <a:gd name="T0" fmla="*/ 0 w 109"/>
                <a:gd name="T1" fmla="*/ 0 h 30"/>
                <a:gd name="T2" fmla="*/ 10 w 109"/>
                <a:gd name="T3" fmla="*/ 6 h 30"/>
                <a:gd name="T4" fmla="*/ 86 w 109"/>
                <a:gd name="T5" fmla="*/ 27 h 30"/>
                <a:gd name="T6" fmla="*/ 97 w 109"/>
                <a:gd name="T7" fmla="*/ 30 h 30"/>
                <a:gd name="T8" fmla="*/ 109 w 109"/>
                <a:gd name="T9" fmla="*/ 30 h 30"/>
                <a:gd name="T10" fmla="*/ 87 w 109"/>
                <a:gd name="T11" fmla="*/ 24 h 30"/>
                <a:gd name="T12" fmla="*/ 0 w 10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0">
                  <a:moveTo>
                    <a:pt x="0" y="0"/>
                  </a:moveTo>
                  <a:cubicBezTo>
                    <a:pt x="4" y="2"/>
                    <a:pt x="7" y="4"/>
                    <a:pt x="10" y="6"/>
                  </a:cubicBezTo>
                  <a:cubicBezTo>
                    <a:pt x="35" y="13"/>
                    <a:pt x="60" y="20"/>
                    <a:pt x="86" y="27"/>
                  </a:cubicBezTo>
                  <a:cubicBezTo>
                    <a:pt x="89" y="28"/>
                    <a:pt x="94" y="29"/>
                    <a:pt x="97" y="30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1" y="28"/>
                    <a:pt x="94" y="26"/>
                    <a:pt x="87" y="24"/>
                  </a:cubicBezTo>
                  <a:cubicBezTo>
                    <a:pt x="57" y="16"/>
                    <a:pt x="29" y="8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2" name="Freeform 386"/>
            <p:cNvSpPr>
              <a:spLocks/>
            </p:cNvSpPr>
            <p:nvPr userDrawn="1"/>
          </p:nvSpPr>
          <p:spPr bwMode="auto">
            <a:xfrm>
              <a:off x="4056063" y="5040313"/>
              <a:ext cx="1955800" cy="417513"/>
            </a:xfrm>
            <a:custGeom>
              <a:avLst/>
              <a:gdLst>
                <a:gd name="T0" fmla="*/ 228 w 722"/>
                <a:gd name="T1" fmla="*/ 14 h 153"/>
                <a:gd name="T2" fmla="*/ 527 w 722"/>
                <a:gd name="T3" fmla="*/ 92 h 153"/>
                <a:gd name="T4" fmla="*/ 537 w 722"/>
                <a:gd name="T5" fmla="*/ 96 h 153"/>
                <a:gd name="T6" fmla="*/ 547 w 722"/>
                <a:gd name="T7" fmla="*/ 99 h 153"/>
                <a:gd name="T8" fmla="*/ 557 w 722"/>
                <a:gd name="T9" fmla="*/ 102 h 153"/>
                <a:gd name="T10" fmla="*/ 567 w 722"/>
                <a:gd name="T11" fmla="*/ 105 h 153"/>
                <a:gd name="T12" fmla="*/ 577 w 722"/>
                <a:gd name="T13" fmla="*/ 108 h 153"/>
                <a:gd name="T14" fmla="*/ 587 w 722"/>
                <a:gd name="T15" fmla="*/ 112 h 153"/>
                <a:gd name="T16" fmla="*/ 597 w 722"/>
                <a:gd name="T17" fmla="*/ 115 h 153"/>
                <a:gd name="T18" fmla="*/ 607 w 722"/>
                <a:gd name="T19" fmla="*/ 118 h 153"/>
                <a:gd name="T20" fmla="*/ 616 w 722"/>
                <a:gd name="T21" fmla="*/ 121 h 153"/>
                <a:gd name="T22" fmla="*/ 626 w 722"/>
                <a:gd name="T23" fmla="*/ 124 h 153"/>
                <a:gd name="T24" fmla="*/ 636 w 722"/>
                <a:gd name="T25" fmla="*/ 127 h 153"/>
                <a:gd name="T26" fmla="*/ 645 w 722"/>
                <a:gd name="T27" fmla="*/ 130 h 153"/>
                <a:gd name="T28" fmla="*/ 653 w 722"/>
                <a:gd name="T29" fmla="*/ 133 h 153"/>
                <a:gd name="T30" fmla="*/ 659 w 722"/>
                <a:gd name="T31" fmla="*/ 134 h 153"/>
                <a:gd name="T32" fmla="*/ 722 w 722"/>
                <a:gd name="T33" fmla="*/ 153 h 153"/>
                <a:gd name="T34" fmla="*/ 673 w 722"/>
                <a:gd name="T35" fmla="*/ 135 h 153"/>
                <a:gd name="T36" fmla="*/ 662 w 722"/>
                <a:gd name="T37" fmla="*/ 132 h 153"/>
                <a:gd name="T38" fmla="*/ 658 w 722"/>
                <a:gd name="T39" fmla="*/ 131 h 153"/>
                <a:gd name="T40" fmla="*/ 648 w 722"/>
                <a:gd name="T41" fmla="*/ 128 h 153"/>
                <a:gd name="T42" fmla="*/ 637 w 722"/>
                <a:gd name="T43" fmla="*/ 124 h 153"/>
                <a:gd name="T44" fmla="*/ 627 w 722"/>
                <a:gd name="T45" fmla="*/ 121 h 153"/>
                <a:gd name="T46" fmla="*/ 616 w 722"/>
                <a:gd name="T47" fmla="*/ 118 h 153"/>
                <a:gd name="T48" fmla="*/ 606 w 722"/>
                <a:gd name="T49" fmla="*/ 114 h 153"/>
                <a:gd name="T50" fmla="*/ 595 w 722"/>
                <a:gd name="T51" fmla="*/ 111 h 153"/>
                <a:gd name="T52" fmla="*/ 585 w 722"/>
                <a:gd name="T53" fmla="*/ 108 h 153"/>
                <a:gd name="T54" fmla="*/ 575 w 722"/>
                <a:gd name="T55" fmla="*/ 104 h 153"/>
                <a:gd name="T56" fmla="*/ 564 w 722"/>
                <a:gd name="T57" fmla="*/ 101 h 153"/>
                <a:gd name="T58" fmla="*/ 554 w 722"/>
                <a:gd name="T59" fmla="*/ 98 h 153"/>
                <a:gd name="T60" fmla="*/ 544 w 722"/>
                <a:gd name="T61" fmla="*/ 94 h 153"/>
                <a:gd name="T62" fmla="*/ 534 w 722"/>
                <a:gd name="T63" fmla="*/ 91 h 153"/>
                <a:gd name="T64" fmla="*/ 466 w 722"/>
                <a:gd name="T65" fmla="*/ 70 h 153"/>
                <a:gd name="T66" fmla="*/ 104 w 722"/>
                <a:gd name="T67" fmla="*/ 0 h 153"/>
                <a:gd name="T68" fmla="*/ 14 w 722"/>
                <a:gd name="T69" fmla="*/ 6 h 153"/>
                <a:gd name="T70" fmla="*/ 6 w 722"/>
                <a:gd name="T71" fmla="*/ 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2" h="153">
                  <a:moveTo>
                    <a:pt x="104" y="3"/>
                  </a:moveTo>
                  <a:cubicBezTo>
                    <a:pt x="144" y="3"/>
                    <a:pt x="186" y="6"/>
                    <a:pt x="228" y="14"/>
                  </a:cubicBezTo>
                  <a:cubicBezTo>
                    <a:pt x="313" y="29"/>
                    <a:pt x="391" y="50"/>
                    <a:pt x="464" y="73"/>
                  </a:cubicBezTo>
                  <a:cubicBezTo>
                    <a:pt x="486" y="79"/>
                    <a:pt x="507" y="86"/>
                    <a:pt x="527" y="92"/>
                  </a:cubicBezTo>
                  <a:cubicBezTo>
                    <a:pt x="528" y="93"/>
                    <a:pt x="530" y="93"/>
                    <a:pt x="531" y="93"/>
                  </a:cubicBezTo>
                  <a:cubicBezTo>
                    <a:pt x="533" y="94"/>
                    <a:pt x="535" y="95"/>
                    <a:pt x="537" y="96"/>
                  </a:cubicBezTo>
                  <a:cubicBezTo>
                    <a:pt x="538" y="96"/>
                    <a:pt x="540" y="96"/>
                    <a:pt x="541" y="97"/>
                  </a:cubicBezTo>
                  <a:cubicBezTo>
                    <a:pt x="543" y="97"/>
                    <a:pt x="545" y="98"/>
                    <a:pt x="547" y="99"/>
                  </a:cubicBezTo>
                  <a:cubicBezTo>
                    <a:pt x="548" y="99"/>
                    <a:pt x="550" y="100"/>
                    <a:pt x="551" y="100"/>
                  </a:cubicBezTo>
                  <a:cubicBezTo>
                    <a:pt x="553" y="101"/>
                    <a:pt x="555" y="101"/>
                    <a:pt x="557" y="102"/>
                  </a:cubicBezTo>
                  <a:cubicBezTo>
                    <a:pt x="558" y="102"/>
                    <a:pt x="560" y="103"/>
                    <a:pt x="561" y="103"/>
                  </a:cubicBezTo>
                  <a:cubicBezTo>
                    <a:pt x="563" y="104"/>
                    <a:pt x="565" y="105"/>
                    <a:pt x="567" y="105"/>
                  </a:cubicBezTo>
                  <a:cubicBezTo>
                    <a:pt x="569" y="106"/>
                    <a:pt x="570" y="106"/>
                    <a:pt x="571" y="106"/>
                  </a:cubicBezTo>
                  <a:cubicBezTo>
                    <a:pt x="573" y="107"/>
                    <a:pt x="575" y="108"/>
                    <a:pt x="577" y="108"/>
                  </a:cubicBezTo>
                  <a:cubicBezTo>
                    <a:pt x="579" y="109"/>
                    <a:pt x="580" y="109"/>
                    <a:pt x="581" y="110"/>
                  </a:cubicBezTo>
                  <a:cubicBezTo>
                    <a:pt x="583" y="110"/>
                    <a:pt x="585" y="111"/>
                    <a:pt x="587" y="112"/>
                  </a:cubicBezTo>
                  <a:cubicBezTo>
                    <a:pt x="589" y="112"/>
                    <a:pt x="590" y="113"/>
                    <a:pt x="591" y="113"/>
                  </a:cubicBezTo>
                  <a:cubicBezTo>
                    <a:pt x="593" y="114"/>
                    <a:pt x="595" y="114"/>
                    <a:pt x="597" y="115"/>
                  </a:cubicBezTo>
                  <a:cubicBezTo>
                    <a:pt x="598" y="115"/>
                    <a:pt x="600" y="116"/>
                    <a:pt x="601" y="116"/>
                  </a:cubicBezTo>
                  <a:cubicBezTo>
                    <a:pt x="603" y="117"/>
                    <a:pt x="605" y="117"/>
                    <a:pt x="607" y="118"/>
                  </a:cubicBezTo>
                  <a:cubicBezTo>
                    <a:pt x="608" y="118"/>
                    <a:pt x="610" y="119"/>
                    <a:pt x="611" y="119"/>
                  </a:cubicBezTo>
                  <a:cubicBezTo>
                    <a:pt x="613" y="120"/>
                    <a:pt x="615" y="120"/>
                    <a:pt x="616" y="121"/>
                  </a:cubicBezTo>
                  <a:cubicBezTo>
                    <a:pt x="618" y="122"/>
                    <a:pt x="620" y="122"/>
                    <a:pt x="622" y="123"/>
                  </a:cubicBezTo>
                  <a:cubicBezTo>
                    <a:pt x="623" y="123"/>
                    <a:pt x="625" y="124"/>
                    <a:pt x="626" y="124"/>
                  </a:cubicBezTo>
                  <a:cubicBezTo>
                    <a:pt x="628" y="125"/>
                    <a:pt x="630" y="125"/>
                    <a:pt x="632" y="126"/>
                  </a:cubicBezTo>
                  <a:cubicBezTo>
                    <a:pt x="633" y="126"/>
                    <a:pt x="634" y="127"/>
                    <a:pt x="636" y="127"/>
                  </a:cubicBezTo>
                  <a:cubicBezTo>
                    <a:pt x="638" y="128"/>
                    <a:pt x="640" y="128"/>
                    <a:pt x="642" y="129"/>
                  </a:cubicBezTo>
                  <a:cubicBezTo>
                    <a:pt x="643" y="129"/>
                    <a:pt x="644" y="130"/>
                    <a:pt x="645" y="130"/>
                  </a:cubicBezTo>
                  <a:cubicBezTo>
                    <a:pt x="647" y="131"/>
                    <a:pt x="649" y="131"/>
                    <a:pt x="652" y="132"/>
                  </a:cubicBezTo>
                  <a:cubicBezTo>
                    <a:pt x="652" y="132"/>
                    <a:pt x="653" y="132"/>
                    <a:pt x="653" y="133"/>
                  </a:cubicBezTo>
                  <a:cubicBezTo>
                    <a:pt x="654" y="133"/>
                    <a:pt x="655" y="133"/>
                    <a:pt x="656" y="134"/>
                  </a:cubicBezTo>
                  <a:cubicBezTo>
                    <a:pt x="657" y="134"/>
                    <a:pt x="658" y="134"/>
                    <a:pt x="659" y="134"/>
                  </a:cubicBezTo>
                  <a:cubicBezTo>
                    <a:pt x="674" y="139"/>
                    <a:pt x="688" y="143"/>
                    <a:pt x="702" y="147"/>
                  </a:cubicBezTo>
                  <a:cubicBezTo>
                    <a:pt x="709" y="149"/>
                    <a:pt x="715" y="151"/>
                    <a:pt x="722" y="153"/>
                  </a:cubicBezTo>
                  <a:cubicBezTo>
                    <a:pt x="708" y="148"/>
                    <a:pt x="694" y="143"/>
                    <a:pt x="679" y="137"/>
                  </a:cubicBezTo>
                  <a:cubicBezTo>
                    <a:pt x="677" y="137"/>
                    <a:pt x="675" y="136"/>
                    <a:pt x="673" y="135"/>
                  </a:cubicBezTo>
                  <a:cubicBezTo>
                    <a:pt x="672" y="135"/>
                    <a:pt x="671" y="135"/>
                    <a:pt x="671" y="135"/>
                  </a:cubicBezTo>
                  <a:cubicBezTo>
                    <a:pt x="668" y="134"/>
                    <a:pt x="665" y="133"/>
                    <a:pt x="662" y="132"/>
                  </a:cubicBezTo>
                  <a:cubicBezTo>
                    <a:pt x="661" y="132"/>
                    <a:pt x="660" y="131"/>
                    <a:pt x="659" y="131"/>
                  </a:cubicBezTo>
                  <a:cubicBezTo>
                    <a:pt x="658" y="131"/>
                    <a:pt x="658" y="131"/>
                    <a:pt x="658" y="131"/>
                  </a:cubicBezTo>
                  <a:cubicBezTo>
                    <a:pt x="656" y="130"/>
                    <a:pt x="654" y="130"/>
                    <a:pt x="652" y="129"/>
                  </a:cubicBezTo>
                  <a:cubicBezTo>
                    <a:pt x="651" y="129"/>
                    <a:pt x="649" y="128"/>
                    <a:pt x="648" y="128"/>
                  </a:cubicBezTo>
                  <a:cubicBezTo>
                    <a:pt x="646" y="127"/>
                    <a:pt x="644" y="126"/>
                    <a:pt x="642" y="126"/>
                  </a:cubicBezTo>
                  <a:cubicBezTo>
                    <a:pt x="640" y="125"/>
                    <a:pt x="639" y="125"/>
                    <a:pt x="637" y="124"/>
                  </a:cubicBezTo>
                  <a:cubicBezTo>
                    <a:pt x="635" y="124"/>
                    <a:pt x="634" y="123"/>
                    <a:pt x="632" y="123"/>
                  </a:cubicBezTo>
                  <a:cubicBezTo>
                    <a:pt x="630" y="122"/>
                    <a:pt x="628" y="122"/>
                    <a:pt x="627" y="121"/>
                  </a:cubicBezTo>
                  <a:cubicBezTo>
                    <a:pt x="625" y="120"/>
                    <a:pt x="623" y="120"/>
                    <a:pt x="622" y="119"/>
                  </a:cubicBezTo>
                  <a:cubicBezTo>
                    <a:pt x="620" y="119"/>
                    <a:pt x="618" y="118"/>
                    <a:pt x="616" y="118"/>
                  </a:cubicBezTo>
                  <a:cubicBezTo>
                    <a:pt x="615" y="117"/>
                    <a:pt x="613" y="117"/>
                    <a:pt x="611" y="116"/>
                  </a:cubicBezTo>
                  <a:cubicBezTo>
                    <a:pt x="610" y="116"/>
                    <a:pt x="608" y="115"/>
                    <a:pt x="606" y="114"/>
                  </a:cubicBezTo>
                  <a:cubicBezTo>
                    <a:pt x="604" y="114"/>
                    <a:pt x="603" y="113"/>
                    <a:pt x="601" y="113"/>
                  </a:cubicBezTo>
                  <a:cubicBezTo>
                    <a:pt x="599" y="112"/>
                    <a:pt x="597" y="112"/>
                    <a:pt x="595" y="111"/>
                  </a:cubicBezTo>
                  <a:cubicBezTo>
                    <a:pt x="594" y="111"/>
                    <a:pt x="593" y="110"/>
                    <a:pt x="591" y="110"/>
                  </a:cubicBezTo>
                  <a:cubicBezTo>
                    <a:pt x="589" y="109"/>
                    <a:pt x="587" y="108"/>
                    <a:pt x="585" y="108"/>
                  </a:cubicBezTo>
                  <a:cubicBezTo>
                    <a:pt x="584" y="107"/>
                    <a:pt x="582" y="107"/>
                    <a:pt x="581" y="106"/>
                  </a:cubicBezTo>
                  <a:cubicBezTo>
                    <a:pt x="579" y="106"/>
                    <a:pt x="577" y="105"/>
                    <a:pt x="575" y="104"/>
                  </a:cubicBezTo>
                  <a:cubicBezTo>
                    <a:pt x="573" y="104"/>
                    <a:pt x="572" y="103"/>
                    <a:pt x="571" y="103"/>
                  </a:cubicBezTo>
                  <a:cubicBezTo>
                    <a:pt x="569" y="102"/>
                    <a:pt x="567" y="102"/>
                    <a:pt x="564" y="101"/>
                  </a:cubicBezTo>
                  <a:cubicBezTo>
                    <a:pt x="563" y="101"/>
                    <a:pt x="562" y="100"/>
                    <a:pt x="561" y="100"/>
                  </a:cubicBezTo>
                  <a:cubicBezTo>
                    <a:pt x="558" y="99"/>
                    <a:pt x="556" y="98"/>
                    <a:pt x="554" y="98"/>
                  </a:cubicBezTo>
                  <a:cubicBezTo>
                    <a:pt x="553" y="97"/>
                    <a:pt x="552" y="97"/>
                    <a:pt x="550" y="96"/>
                  </a:cubicBezTo>
                  <a:cubicBezTo>
                    <a:pt x="548" y="96"/>
                    <a:pt x="546" y="95"/>
                    <a:pt x="544" y="94"/>
                  </a:cubicBezTo>
                  <a:cubicBezTo>
                    <a:pt x="543" y="94"/>
                    <a:pt x="542" y="94"/>
                    <a:pt x="540" y="93"/>
                  </a:cubicBezTo>
                  <a:cubicBezTo>
                    <a:pt x="538" y="93"/>
                    <a:pt x="536" y="92"/>
                    <a:pt x="534" y="91"/>
                  </a:cubicBezTo>
                  <a:cubicBezTo>
                    <a:pt x="533" y="91"/>
                    <a:pt x="531" y="90"/>
                    <a:pt x="530" y="90"/>
                  </a:cubicBezTo>
                  <a:cubicBezTo>
                    <a:pt x="509" y="83"/>
                    <a:pt x="488" y="76"/>
                    <a:pt x="466" y="70"/>
                  </a:cubicBezTo>
                  <a:cubicBezTo>
                    <a:pt x="392" y="48"/>
                    <a:pt x="314" y="26"/>
                    <a:pt x="229" y="11"/>
                  </a:cubicBezTo>
                  <a:cubicBezTo>
                    <a:pt x="186" y="3"/>
                    <a:pt x="145" y="0"/>
                    <a:pt x="104" y="0"/>
                  </a:cubicBezTo>
                  <a:cubicBezTo>
                    <a:pt x="80" y="0"/>
                    <a:pt x="58" y="1"/>
                    <a:pt x="35" y="3"/>
                  </a:cubicBezTo>
                  <a:cubicBezTo>
                    <a:pt x="28" y="4"/>
                    <a:pt x="21" y="5"/>
                    <a:pt x="14" y="6"/>
                  </a:cubicBezTo>
                  <a:cubicBezTo>
                    <a:pt x="9" y="7"/>
                    <a:pt x="5" y="9"/>
                    <a:pt x="0" y="10"/>
                  </a:cubicBezTo>
                  <a:cubicBezTo>
                    <a:pt x="2" y="10"/>
                    <a:pt x="4" y="10"/>
                    <a:pt x="6" y="9"/>
                  </a:cubicBezTo>
                  <a:cubicBezTo>
                    <a:pt x="38" y="5"/>
                    <a:pt x="71" y="3"/>
                    <a:pt x="104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3" name="Freeform 387"/>
            <p:cNvSpPr>
              <a:spLocks/>
            </p:cNvSpPr>
            <p:nvPr userDrawn="1"/>
          </p:nvSpPr>
          <p:spPr bwMode="auto">
            <a:xfrm>
              <a:off x="8283575" y="5502275"/>
              <a:ext cx="292100" cy="53975"/>
            </a:xfrm>
            <a:custGeom>
              <a:avLst/>
              <a:gdLst>
                <a:gd name="T0" fmla="*/ 44 w 108"/>
                <a:gd name="T1" fmla="*/ 12 h 20"/>
                <a:gd name="T2" fmla="*/ 2 w 108"/>
                <a:gd name="T3" fmla="*/ 20 h 20"/>
                <a:gd name="T4" fmla="*/ 0 w 108"/>
                <a:gd name="T5" fmla="*/ 20 h 20"/>
                <a:gd name="T6" fmla="*/ 17 w 108"/>
                <a:gd name="T7" fmla="*/ 20 h 20"/>
                <a:gd name="T8" fmla="*/ 45 w 108"/>
                <a:gd name="T9" fmla="*/ 15 h 20"/>
                <a:gd name="T10" fmla="*/ 88 w 108"/>
                <a:gd name="T11" fmla="*/ 7 h 20"/>
                <a:gd name="T12" fmla="*/ 103 w 108"/>
                <a:gd name="T13" fmla="*/ 3 h 20"/>
                <a:gd name="T14" fmla="*/ 108 w 108"/>
                <a:gd name="T15" fmla="*/ 0 h 20"/>
                <a:gd name="T16" fmla="*/ 100 w 108"/>
                <a:gd name="T17" fmla="*/ 2 h 20"/>
                <a:gd name="T18" fmla="*/ 44 w 108"/>
                <a:gd name="T1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20">
                  <a:moveTo>
                    <a:pt x="44" y="12"/>
                  </a:moveTo>
                  <a:cubicBezTo>
                    <a:pt x="31" y="15"/>
                    <a:pt x="17" y="18"/>
                    <a:pt x="2" y="20"/>
                  </a:cubicBezTo>
                  <a:cubicBezTo>
                    <a:pt x="2" y="20"/>
                    <a:pt x="1" y="20"/>
                    <a:pt x="0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27" y="19"/>
                    <a:pt x="36" y="17"/>
                    <a:pt x="45" y="15"/>
                  </a:cubicBezTo>
                  <a:cubicBezTo>
                    <a:pt x="59" y="12"/>
                    <a:pt x="74" y="10"/>
                    <a:pt x="88" y="7"/>
                  </a:cubicBezTo>
                  <a:cubicBezTo>
                    <a:pt x="93" y="6"/>
                    <a:pt x="98" y="4"/>
                    <a:pt x="103" y="3"/>
                  </a:cubicBezTo>
                  <a:cubicBezTo>
                    <a:pt x="105" y="2"/>
                    <a:pt x="106" y="1"/>
                    <a:pt x="108" y="0"/>
                  </a:cubicBezTo>
                  <a:cubicBezTo>
                    <a:pt x="105" y="1"/>
                    <a:pt x="103" y="1"/>
                    <a:pt x="100" y="2"/>
                  </a:cubicBezTo>
                  <a:cubicBezTo>
                    <a:pt x="81" y="5"/>
                    <a:pt x="63" y="8"/>
                    <a:pt x="44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4" name="Freeform 388"/>
            <p:cNvSpPr>
              <a:spLocks/>
            </p:cNvSpPr>
            <p:nvPr userDrawn="1"/>
          </p:nvSpPr>
          <p:spPr bwMode="auto">
            <a:xfrm>
              <a:off x="2308225" y="5075238"/>
              <a:ext cx="1644650" cy="481013"/>
            </a:xfrm>
            <a:custGeom>
              <a:avLst/>
              <a:gdLst>
                <a:gd name="T0" fmla="*/ 328 w 607"/>
                <a:gd name="T1" fmla="*/ 80 h 176"/>
                <a:gd name="T2" fmla="*/ 332 w 607"/>
                <a:gd name="T3" fmla="*/ 78 h 176"/>
                <a:gd name="T4" fmla="*/ 344 w 607"/>
                <a:gd name="T5" fmla="*/ 74 h 176"/>
                <a:gd name="T6" fmla="*/ 348 w 607"/>
                <a:gd name="T7" fmla="*/ 73 h 176"/>
                <a:gd name="T8" fmla="*/ 360 w 607"/>
                <a:gd name="T9" fmla="*/ 69 h 176"/>
                <a:gd name="T10" fmla="*/ 364 w 607"/>
                <a:gd name="T11" fmla="*/ 67 h 176"/>
                <a:gd name="T12" fmla="*/ 376 w 607"/>
                <a:gd name="T13" fmla="*/ 64 h 176"/>
                <a:gd name="T14" fmla="*/ 380 w 607"/>
                <a:gd name="T15" fmla="*/ 62 h 176"/>
                <a:gd name="T16" fmla="*/ 391 w 607"/>
                <a:gd name="T17" fmla="*/ 59 h 176"/>
                <a:gd name="T18" fmla="*/ 396 w 607"/>
                <a:gd name="T19" fmla="*/ 57 h 176"/>
                <a:gd name="T20" fmla="*/ 407 w 607"/>
                <a:gd name="T21" fmla="*/ 54 h 176"/>
                <a:gd name="T22" fmla="*/ 412 w 607"/>
                <a:gd name="T23" fmla="*/ 52 h 176"/>
                <a:gd name="T24" fmla="*/ 422 w 607"/>
                <a:gd name="T25" fmla="*/ 49 h 176"/>
                <a:gd name="T26" fmla="*/ 428 w 607"/>
                <a:gd name="T27" fmla="*/ 47 h 176"/>
                <a:gd name="T28" fmla="*/ 437 w 607"/>
                <a:gd name="T29" fmla="*/ 44 h 176"/>
                <a:gd name="T30" fmla="*/ 443 w 607"/>
                <a:gd name="T31" fmla="*/ 42 h 176"/>
                <a:gd name="T32" fmla="*/ 452 w 607"/>
                <a:gd name="T33" fmla="*/ 40 h 176"/>
                <a:gd name="T34" fmla="*/ 458 w 607"/>
                <a:gd name="T35" fmla="*/ 38 h 176"/>
                <a:gd name="T36" fmla="*/ 459 w 607"/>
                <a:gd name="T37" fmla="*/ 38 h 176"/>
                <a:gd name="T38" fmla="*/ 467 w 607"/>
                <a:gd name="T39" fmla="*/ 36 h 176"/>
                <a:gd name="T40" fmla="*/ 474 w 607"/>
                <a:gd name="T41" fmla="*/ 33 h 176"/>
                <a:gd name="T42" fmla="*/ 481 w 607"/>
                <a:gd name="T43" fmla="*/ 31 h 176"/>
                <a:gd name="T44" fmla="*/ 490 w 607"/>
                <a:gd name="T45" fmla="*/ 29 h 176"/>
                <a:gd name="T46" fmla="*/ 495 w 607"/>
                <a:gd name="T47" fmla="*/ 28 h 176"/>
                <a:gd name="T48" fmla="*/ 505 w 607"/>
                <a:gd name="T49" fmla="*/ 25 h 176"/>
                <a:gd name="T50" fmla="*/ 510 w 607"/>
                <a:gd name="T51" fmla="*/ 24 h 176"/>
                <a:gd name="T52" fmla="*/ 521 w 607"/>
                <a:gd name="T53" fmla="*/ 21 h 176"/>
                <a:gd name="T54" fmla="*/ 524 w 607"/>
                <a:gd name="T55" fmla="*/ 20 h 176"/>
                <a:gd name="T56" fmla="*/ 531 w 607"/>
                <a:gd name="T57" fmla="*/ 19 h 176"/>
                <a:gd name="T58" fmla="*/ 607 w 607"/>
                <a:gd name="T59" fmla="*/ 0 h 176"/>
                <a:gd name="T60" fmla="*/ 581 w 607"/>
                <a:gd name="T61" fmla="*/ 5 h 176"/>
                <a:gd name="T62" fmla="*/ 501 w 607"/>
                <a:gd name="T63" fmla="*/ 23 h 176"/>
                <a:gd name="T64" fmla="*/ 498 w 607"/>
                <a:gd name="T65" fmla="*/ 24 h 176"/>
                <a:gd name="T66" fmla="*/ 495 w 607"/>
                <a:gd name="T67" fmla="*/ 24 h 176"/>
                <a:gd name="T68" fmla="*/ 485 w 607"/>
                <a:gd name="T69" fmla="*/ 27 h 176"/>
                <a:gd name="T70" fmla="*/ 481 w 607"/>
                <a:gd name="T71" fmla="*/ 28 h 176"/>
                <a:gd name="T72" fmla="*/ 472 w 607"/>
                <a:gd name="T73" fmla="*/ 31 h 176"/>
                <a:gd name="T74" fmla="*/ 466 w 607"/>
                <a:gd name="T75" fmla="*/ 32 h 176"/>
                <a:gd name="T76" fmla="*/ 459 w 607"/>
                <a:gd name="T77" fmla="*/ 35 h 176"/>
                <a:gd name="T78" fmla="*/ 458 w 607"/>
                <a:gd name="T79" fmla="*/ 35 h 176"/>
                <a:gd name="T80" fmla="*/ 451 w 607"/>
                <a:gd name="T81" fmla="*/ 37 h 176"/>
                <a:gd name="T82" fmla="*/ 445 w 607"/>
                <a:gd name="T83" fmla="*/ 39 h 176"/>
                <a:gd name="T84" fmla="*/ 437 w 607"/>
                <a:gd name="T85" fmla="*/ 41 h 176"/>
                <a:gd name="T86" fmla="*/ 431 w 607"/>
                <a:gd name="T87" fmla="*/ 43 h 176"/>
                <a:gd name="T88" fmla="*/ 422 w 607"/>
                <a:gd name="T89" fmla="*/ 46 h 176"/>
                <a:gd name="T90" fmla="*/ 416 w 607"/>
                <a:gd name="T91" fmla="*/ 48 h 176"/>
                <a:gd name="T92" fmla="*/ 407 w 607"/>
                <a:gd name="T93" fmla="*/ 51 h 176"/>
                <a:gd name="T94" fmla="*/ 401 w 607"/>
                <a:gd name="T95" fmla="*/ 52 h 176"/>
                <a:gd name="T96" fmla="*/ 391 w 607"/>
                <a:gd name="T97" fmla="*/ 55 h 176"/>
                <a:gd name="T98" fmla="*/ 386 w 607"/>
                <a:gd name="T99" fmla="*/ 57 h 176"/>
                <a:gd name="T100" fmla="*/ 376 w 607"/>
                <a:gd name="T101" fmla="*/ 60 h 176"/>
                <a:gd name="T102" fmla="*/ 371 w 607"/>
                <a:gd name="T103" fmla="*/ 62 h 176"/>
                <a:gd name="T104" fmla="*/ 360 w 607"/>
                <a:gd name="T105" fmla="*/ 66 h 176"/>
                <a:gd name="T106" fmla="*/ 356 w 607"/>
                <a:gd name="T107" fmla="*/ 67 h 176"/>
                <a:gd name="T108" fmla="*/ 344 w 607"/>
                <a:gd name="T109" fmla="*/ 71 h 176"/>
                <a:gd name="T110" fmla="*/ 340 w 607"/>
                <a:gd name="T111" fmla="*/ 72 h 176"/>
                <a:gd name="T112" fmla="*/ 328 w 607"/>
                <a:gd name="T113" fmla="*/ 76 h 176"/>
                <a:gd name="T114" fmla="*/ 324 w 607"/>
                <a:gd name="T115" fmla="*/ 78 h 176"/>
                <a:gd name="T116" fmla="*/ 166 w 607"/>
                <a:gd name="T117" fmla="*/ 129 h 176"/>
                <a:gd name="T118" fmla="*/ 0 w 607"/>
                <a:gd name="T119" fmla="*/ 176 h 176"/>
                <a:gd name="T120" fmla="*/ 12 w 607"/>
                <a:gd name="T121" fmla="*/ 176 h 176"/>
                <a:gd name="T122" fmla="*/ 168 w 607"/>
                <a:gd name="T123" fmla="*/ 131 h 176"/>
                <a:gd name="T124" fmla="*/ 328 w 607"/>
                <a:gd name="T125" fmla="*/ 8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7" h="176">
                  <a:moveTo>
                    <a:pt x="328" y="80"/>
                  </a:moveTo>
                  <a:cubicBezTo>
                    <a:pt x="329" y="79"/>
                    <a:pt x="331" y="79"/>
                    <a:pt x="332" y="78"/>
                  </a:cubicBezTo>
                  <a:cubicBezTo>
                    <a:pt x="336" y="77"/>
                    <a:pt x="340" y="75"/>
                    <a:pt x="344" y="74"/>
                  </a:cubicBezTo>
                  <a:cubicBezTo>
                    <a:pt x="345" y="74"/>
                    <a:pt x="347" y="73"/>
                    <a:pt x="348" y="73"/>
                  </a:cubicBezTo>
                  <a:cubicBezTo>
                    <a:pt x="352" y="71"/>
                    <a:pt x="356" y="70"/>
                    <a:pt x="360" y="69"/>
                  </a:cubicBezTo>
                  <a:cubicBezTo>
                    <a:pt x="361" y="68"/>
                    <a:pt x="363" y="68"/>
                    <a:pt x="364" y="67"/>
                  </a:cubicBezTo>
                  <a:cubicBezTo>
                    <a:pt x="368" y="66"/>
                    <a:pt x="372" y="65"/>
                    <a:pt x="376" y="64"/>
                  </a:cubicBezTo>
                  <a:cubicBezTo>
                    <a:pt x="377" y="63"/>
                    <a:pt x="379" y="63"/>
                    <a:pt x="380" y="62"/>
                  </a:cubicBezTo>
                  <a:cubicBezTo>
                    <a:pt x="384" y="61"/>
                    <a:pt x="388" y="60"/>
                    <a:pt x="391" y="59"/>
                  </a:cubicBezTo>
                  <a:cubicBezTo>
                    <a:pt x="393" y="58"/>
                    <a:pt x="395" y="58"/>
                    <a:pt x="396" y="57"/>
                  </a:cubicBezTo>
                  <a:cubicBezTo>
                    <a:pt x="400" y="56"/>
                    <a:pt x="403" y="55"/>
                    <a:pt x="407" y="54"/>
                  </a:cubicBezTo>
                  <a:cubicBezTo>
                    <a:pt x="408" y="53"/>
                    <a:pt x="410" y="53"/>
                    <a:pt x="412" y="52"/>
                  </a:cubicBezTo>
                  <a:cubicBezTo>
                    <a:pt x="415" y="51"/>
                    <a:pt x="419" y="50"/>
                    <a:pt x="422" y="49"/>
                  </a:cubicBezTo>
                  <a:cubicBezTo>
                    <a:pt x="424" y="48"/>
                    <a:pt x="426" y="48"/>
                    <a:pt x="428" y="47"/>
                  </a:cubicBezTo>
                  <a:cubicBezTo>
                    <a:pt x="431" y="46"/>
                    <a:pt x="434" y="45"/>
                    <a:pt x="437" y="44"/>
                  </a:cubicBezTo>
                  <a:cubicBezTo>
                    <a:pt x="439" y="44"/>
                    <a:pt x="441" y="43"/>
                    <a:pt x="443" y="42"/>
                  </a:cubicBezTo>
                  <a:cubicBezTo>
                    <a:pt x="446" y="42"/>
                    <a:pt x="449" y="41"/>
                    <a:pt x="452" y="40"/>
                  </a:cubicBezTo>
                  <a:cubicBezTo>
                    <a:pt x="454" y="39"/>
                    <a:pt x="456" y="39"/>
                    <a:pt x="458" y="38"/>
                  </a:cubicBezTo>
                  <a:cubicBezTo>
                    <a:pt x="459" y="38"/>
                    <a:pt x="459" y="38"/>
                    <a:pt x="459" y="38"/>
                  </a:cubicBezTo>
                  <a:cubicBezTo>
                    <a:pt x="461" y="37"/>
                    <a:pt x="464" y="36"/>
                    <a:pt x="467" y="36"/>
                  </a:cubicBezTo>
                  <a:cubicBezTo>
                    <a:pt x="469" y="35"/>
                    <a:pt x="472" y="34"/>
                    <a:pt x="474" y="33"/>
                  </a:cubicBezTo>
                  <a:cubicBezTo>
                    <a:pt x="476" y="33"/>
                    <a:pt x="479" y="32"/>
                    <a:pt x="481" y="31"/>
                  </a:cubicBezTo>
                  <a:cubicBezTo>
                    <a:pt x="484" y="31"/>
                    <a:pt x="487" y="30"/>
                    <a:pt x="490" y="29"/>
                  </a:cubicBezTo>
                  <a:cubicBezTo>
                    <a:pt x="491" y="29"/>
                    <a:pt x="493" y="28"/>
                    <a:pt x="495" y="28"/>
                  </a:cubicBezTo>
                  <a:cubicBezTo>
                    <a:pt x="499" y="27"/>
                    <a:pt x="502" y="26"/>
                    <a:pt x="505" y="25"/>
                  </a:cubicBezTo>
                  <a:cubicBezTo>
                    <a:pt x="507" y="24"/>
                    <a:pt x="509" y="24"/>
                    <a:pt x="510" y="24"/>
                  </a:cubicBezTo>
                  <a:cubicBezTo>
                    <a:pt x="514" y="23"/>
                    <a:pt x="518" y="22"/>
                    <a:pt x="521" y="21"/>
                  </a:cubicBezTo>
                  <a:cubicBezTo>
                    <a:pt x="522" y="21"/>
                    <a:pt x="523" y="20"/>
                    <a:pt x="524" y="20"/>
                  </a:cubicBezTo>
                  <a:cubicBezTo>
                    <a:pt x="526" y="20"/>
                    <a:pt x="528" y="19"/>
                    <a:pt x="531" y="19"/>
                  </a:cubicBezTo>
                  <a:cubicBezTo>
                    <a:pt x="556" y="11"/>
                    <a:pt x="582" y="5"/>
                    <a:pt x="607" y="0"/>
                  </a:cubicBezTo>
                  <a:cubicBezTo>
                    <a:pt x="598" y="1"/>
                    <a:pt x="590" y="3"/>
                    <a:pt x="581" y="5"/>
                  </a:cubicBezTo>
                  <a:cubicBezTo>
                    <a:pt x="554" y="10"/>
                    <a:pt x="528" y="16"/>
                    <a:pt x="501" y="23"/>
                  </a:cubicBezTo>
                  <a:cubicBezTo>
                    <a:pt x="500" y="23"/>
                    <a:pt x="499" y="23"/>
                    <a:pt x="498" y="24"/>
                  </a:cubicBezTo>
                  <a:cubicBezTo>
                    <a:pt x="497" y="24"/>
                    <a:pt x="496" y="24"/>
                    <a:pt x="495" y="24"/>
                  </a:cubicBezTo>
                  <a:cubicBezTo>
                    <a:pt x="492" y="25"/>
                    <a:pt x="489" y="26"/>
                    <a:pt x="485" y="27"/>
                  </a:cubicBezTo>
                  <a:cubicBezTo>
                    <a:pt x="484" y="28"/>
                    <a:pt x="482" y="28"/>
                    <a:pt x="481" y="28"/>
                  </a:cubicBezTo>
                  <a:cubicBezTo>
                    <a:pt x="478" y="29"/>
                    <a:pt x="475" y="30"/>
                    <a:pt x="472" y="31"/>
                  </a:cubicBezTo>
                  <a:cubicBezTo>
                    <a:pt x="470" y="31"/>
                    <a:pt x="468" y="32"/>
                    <a:pt x="466" y="32"/>
                  </a:cubicBezTo>
                  <a:cubicBezTo>
                    <a:pt x="464" y="33"/>
                    <a:pt x="461" y="34"/>
                    <a:pt x="459" y="35"/>
                  </a:cubicBezTo>
                  <a:cubicBezTo>
                    <a:pt x="458" y="35"/>
                    <a:pt x="458" y="35"/>
                    <a:pt x="458" y="35"/>
                  </a:cubicBezTo>
                  <a:cubicBezTo>
                    <a:pt x="456" y="35"/>
                    <a:pt x="454" y="36"/>
                    <a:pt x="451" y="37"/>
                  </a:cubicBezTo>
                  <a:cubicBezTo>
                    <a:pt x="449" y="37"/>
                    <a:pt x="447" y="38"/>
                    <a:pt x="445" y="39"/>
                  </a:cubicBezTo>
                  <a:cubicBezTo>
                    <a:pt x="442" y="40"/>
                    <a:pt x="439" y="40"/>
                    <a:pt x="437" y="41"/>
                  </a:cubicBezTo>
                  <a:cubicBezTo>
                    <a:pt x="435" y="42"/>
                    <a:pt x="433" y="42"/>
                    <a:pt x="431" y="43"/>
                  </a:cubicBezTo>
                  <a:cubicBezTo>
                    <a:pt x="428" y="44"/>
                    <a:pt x="425" y="45"/>
                    <a:pt x="422" y="46"/>
                  </a:cubicBezTo>
                  <a:cubicBezTo>
                    <a:pt x="420" y="46"/>
                    <a:pt x="418" y="47"/>
                    <a:pt x="416" y="48"/>
                  </a:cubicBezTo>
                  <a:cubicBezTo>
                    <a:pt x="413" y="49"/>
                    <a:pt x="410" y="50"/>
                    <a:pt x="407" y="51"/>
                  </a:cubicBezTo>
                  <a:cubicBezTo>
                    <a:pt x="405" y="51"/>
                    <a:pt x="403" y="52"/>
                    <a:pt x="401" y="52"/>
                  </a:cubicBezTo>
                  <a:cubicBezTo>
                    <a:pt x="398" y="53"/>
                    <a:pt x="395" y="54"/>
                    <a:pt x="391" y="55"/>
                  </a:cubicBezTo>
                  <a:cubicBezTo>
                    <a:pt x="390" y="56"/>
                    <a:pt x="388" y="56"/>
                    <a:pt x="386" y="57"/>
                  </a:cubicBezTo>
                  <a:cubicBezTo>
                    <a:pt x="383" y="58"/>
                    <a:pt x="379" y="59"/>
                    <a:pt x="376" y="60"/>
                  </a:cubicBezTo>
                  <a:cubicBezTo>
                    <a:pt x="374" y="61"/>
                    <a:pt x="373" y="61"/>
                    <a:pt x="371" y="62"/>
                  </a:cubicBezTo>
                  <a:cubicBezTo>
                    <a:pt x="367" y="63"/>
                    <a:pt x="364" y="64"/>
                    <a:pt x="360" y="66"/>
                  </a:cubicBezTo>
                  <a:cubicBezTo>
                    <a:pt x="359" y="66"/>
                    <a:pt x="357" y="67"/>
                    <a:pt x="356" y="67"/>
                  </a:cubicBezTo>
                  <a:cubicBezTo>
                    <a:pt x="352" y="68"/>
                    <a:pt x="348" y="70"/>
                    <a:pt x="344" y="71"/>
                  </a:cubicBezTo>
                  <a:cubicBezTo>
                    <a:pt x="343" y="71"/>
                    <a:pt x="341" y="72"/>
                    <a:pt x="340" y="72"/>
                  </a:cubicBezTo>
                  <a:cubicBezTo>
                    <a:pt x="336" y="74"/>
                    <a:pt x="332" y="75"/>
                    <a:pt x="328" y="76"/>
                  </a:cubicBezTo>
                  <a:cubicBezTo>
                    <a:pt x="327" y="77"/>
                    <a:pt x="326" y="77"/>
                    <a:pt x="324" y="78"/>
                  </a:cubicBezTo>
                  <a:cubicBezTo>
                    <a:pt x="271" y="95"/>
                    <a:pt x="219" y="113"/>
                    <a:pt x="166" y="129"/>
                  </a:cubicBezTo>
                  <a:cubicBezTo>
                    <a:pt x="111" y="145"/>
                    <a:pt x="56" y="161"/>
                    <a:pt x="0" y="176"/>
                  </a:cubicBezTo>
                  <a:cubicBezTo>
                    <a:pt x="12" y="176"/>
                    <a:pt x="12" y="176"/>
                    <a:pt x="12" y="176"/>
                  </a:cubicBezTo>
                  <a:cubicBezTo>
                    <a:pt x="64" y="162"/>
                    <a:pt x="116" y="147"/>
                    <a:pt x="168" y="131"/>
                  </a:cubicBezTo>
                  <a:cubicBezTo>
                    <a:pt x="221" y="116"/>
                    <a:pt x="274" y="98"/>
                    <a:pt x="328" y="8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5" name="Freeform 389"/>
            <p:cNvSpPr>
              <a:spLocks/>
            </p:cNvSpPr>
            <p:nvPr userDrawn="1"/>
          </p:nvSpPr>
          <p:spPr bwMode="auto">
            <a:xfrm>
              <a:off x="2460625" y="5062538"/>
              <a:ext cx="1563688" cy="493713"/>
            </a:xfrm>
            <a:custGeom>
              <a:avLst/>
              <a:gdLst>
                <a:gd name="T0" fmla="*/ 287 w 577"/>
                <a:gd name="T1" fmla="*/ 89 h 181"/>
                <a:gd name="T2" fmla="*/ 303 w 577"/>
                <a:gd name="T3" fmla="*/ 83 h 181"/>
                <a:gd name="T4" fmla="*/ 320 w 577"/>
                <a:gd name="T5" fmla="*/ 77 h 181"/>
                <a:gd name="T6" fmla="*/ 336 w 577"/>
                <a:gd name="T7" fmla="*/ 71 h 181"/>
                <a:gd name="T8" fmla="*/ 352 w 577"/>
                <a:gd name="T9" fmla="*/ 66 h 181"/>
                <a:gd name="T10" fmla="*/ 368 w 577"/>
                <a:gd name="T11" fmla="*/ 60 h 181"/>
                <a:gd name="T12" fmla="*/ 383 w 577"/>
                <a:gd name="T13" fmla="*/ 55 h 181"/>
                <a:gd name="T14" fmla="*/ 399 w 577"/>
                <a:gd name="T15" fmla="*/ 50 h 181"/>
                <a:gd name="T16" fmla="*/ 414 w 577"/>
                <a:gd name="T17" fmla="*/ 45 h 181"/>
                <a:gd name="T18" fmla="*/ 423 w 577"/>
                <a:gd name="T19" fmla="*/ 42 h 181"/>
                <a:gd name="T20" fmla="*/ 438 w 577"/>
                <a:gd name="T21" fmla="*/ 37 h 181"/>
                <a:gd name="T22" fmla="*/ 452 w 577"/>
                <a:gd name="T23" fmla="*/ 33 h 181"/>
                <a:gd name="T24" fmla="*/ 467 w 577"/>
                <a:gd name="T25" fmla="*/ 29 h 181"/>
                <a:gd name="T26" fmla="*/ 481 w 577"/>
                <a:gd name="T27" fmla="*/ 25 h 181"/>
                <a:gd name="T28" fmla="*/ 495 w 577"/>
                <a:gd name="T29" fmla="*/ 21 h 181"/>
                <a:gd name="T30" fmla="*/ 577 w 577"/>
                <a:gd name="T31" fmla="*/ 0 h 181"/>
                <a:gd name="T32" fmla="*/ 475 w 577"/>
                <a:gd name="T33" fmla="*/ 24 h 181"/>
                <a:gd name="T34" fmla="*/ 466 w 577"/>
                <a:gd name="T35" fmla="*/ 26 h 181"/>
                <a:gd name="T36" fmla="*/ 452 w 577"/>
                <a:gd name="T37" fmla="*/ 30 h 181"/>
                <a:gd name="T38" fmla="*/ 437 w 577"/>
                <a:gd name="T39" fmla="*/ 34 h 181"/>
                <a:gd name="T40" fmla="*/ 422 w 577"/>
                <a:gd name="T41" fmla="*/ 39 h 181"/>
                <a:gd name="T42" fmla="*/ 415 w 577"/>
                <a:gd name="T43" fmla="*/ 41 h 181"/>
                <a:gd name="T44" fmla="*/ 401 w 577"/>
                <a:gd name="T45" fmla="*/ 46 h 181"/>
                <a:gd name="T46" fmla="*/ 387 w 577"/>
                <a:gd name="T47" fmla="*/ 51 h 181"/>
                <a:gd name="T48" fmla="*/ 372 w 577"/>
                <a:gd name="T49" fmla="*/ 55 h 181"/>
                <a:gd name="T50" fmla="*/ 357 w 577"/>
                <a:gd name="T51" fmla="*/ 61 h 181"/>
                <a:gd name="T52" fmla="*/ 342 w 577"/>
                <a:gd name="T53" fmla="*/ 66 h 181"/>
                <a:gd name="T54" fmla="*/ 327 w 577"/>
                <a:gd name="T55" fmla="*/ 71 h 181"/>
                <a:gd name="T56" fmla="*/ 311 w 577"/>
                <a:gd name="T57" fmla="*/ 77 h 181"/>
                <a:gd name="T58" fmla="*/ 295 w 577"/>
                <a:gd name="T59" fmla="*/ 83 h 181"/>
                <a:gd name="T60" fmla="*/ 279 w 577"/>
                <a:gd name="T61" fmla="*/ 88 h 181"/>
                <a:gd name="T62" fmla="*/ 0 w 577"/>
                <a:gd name="T63" fmla="*/ 181 h 181"/>
                <a:gd name="T64" fmla="*/ 122 w 577"/>
                <a:gd name="T65" fmla="*/ 14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7" h="181">
                  <a:moveTo>
                    <a:pt x="283" y="90"/>
                  </a:moveTo>
                  <a:cubicBezTo>
                    <a:pt x="284" y="90"/>
                    <a:pt x="286" y="89"/>
                    <a:pt x="287" y="89"/>
                  </a:cubicBezTo>
                  <a:cubicBezTo>
                    <a:pt x="291" y="87"/>
                    <a:pt x="295" y="86"/>
                    <a:pt x="299" y="84"/>
                  </a:cubicBezTo>
                  <a:cubicBezTo>
                    <a:pt x="301" y="84"/>
                    <a:pt x="302" y="83"/>
                    <a:pt x="303" y="83"/>
                  </a:cubicBezTo>
                  <a:cubicBezTo>
                    <a:pt x="307" y="82"/>
                    <a:pt x="311" y="80"/>
                    <a:pt x="315" y="79"/>
                  </a:cubicBezTo>
                  <a:cubicBezTo>
                    <a:pt x="317" y="78"/>
                    <a:pt x="318" y="78"/>
                    <a:pt x="320" y="77"/>
                  </a:cubicBezTo>
                  <a:cubicBezTo>
                    <a:pt x="324" y="76"/>
                    <a:pt x="328" y="74"/>
                    <a:pt x="331" y="73"/>
                  </a:cubicBezTo>
                  <a:cubicBezTo>
                    <a:pt x="333" y="72"/>
                    <a:pt x="334" y="72"/>
                    <a:pt x="336" y="71"/>
                  </a:cubicBezTo>
                  <a:cubicBezTo>
                    <a:pt x="340" y="70"/>
                    <a:pt x="343" y="69"/>
                    <a:pt x="347" y="67"/>
                  </a:cubicBezTo>
                  <a:cubicBezTo>
                    <a:pt x="349" y="67"/>
                    <a:pt x="350" y="66"/>
                    <a:pt x="352" y="66"/>
                  </a:cubicBezTo>
                  <a:cubicBezTo>
                    <a:pt x="355" y="65"/>
                    <a:pt x="359" y="63"/>
                    <a:pt x="363" y="62"/>
                  </a:cubicBezTo>
                  <a:cubicBezTo>
                    <a:pt x="364" y="61"/>
                    <a:pt x="366" y="61"/>
                    <a:pt x="368" y="60"/>
                  </a:cubicBezTo>
                  <a:cubicBezTo>
                    <a:pt x="371" y="59"/>
                    <a:pt x="375" y="58"/>
                    <a:pt x="378" y="57"/>
                  </a:cubicBezTo>
                  <a:cubicBezTo>
                    <a:pt x="380" y="56"/>
                    <a:pt x="382" y="56"/>
                    <a:pt x="383" y="55"/>
                  </a:cubicBezTo>
                  <a:cubicBezTo>
                    <a:pt x="387" y="54"/>
                    <a:pt x="390" y="53"/>
                    <a:pt x="393" y="52"/>
                  </a:cubicBezTo>
                  <a:cubicBezTo>
                    <a:pt x="395" y="51"/>
                    <a:pt x="397" y="50"/>
                    <a:pt x="399" y="50"/>
                  </a:cubicBezTo>
                  <a:cubicBezTo>
                    <a:pt x="402" y="49"/>
                    <a:pt x="405" y="48"/>
                    <a:pt x="408" y="47"/>
                  </a:cubicBezTo>
                  <a:cubicBezTo>
                    <a:pt x="410" y="46"/>
                    <a:pt x="412" y="45"/>
                    <a:pt x="414" y="45"/>
                  </a:cubicBezTo>
                  <a:cubicBezTo>
                    <a:pt x="415" y="44"/>
                    <a:pt x="416" y="44"/>
                    <a:pt x="417" y="44"/>
                  </a:cubicBezTo>
                  <a:cubicBezTo>
                    <a:pt x="419" y="43"/>
                    <a:pt x="421" y="43"/>
                    <a:pt x="423" y="42"/>
                  </a:cubicBezTo>
                  <a:cubicBezTo>
                    <a:pt x="425" y="41"/>
                    <a:pt x="428" y="41"/>
                    <a:pt x="430" y="40"/>
                  </a:cubicBezTo>
                  <a:cubicBezTo>
                    <a:pt x="433" y="39"/>
                    <a:pt x="435" y="38"/>
                    <a:pt x="438" y="37"/>
                  </a:cubicBezTo>
                  <a:cubicBezTo>
                    <a:pt x="440" y="37"/>
                    <a:pt x="443" y="36"/>
                    <a:pt x="446" y="35"/>
                  </a:cubicBezTo>
                  <a:cubicBezTo>
                    <a:pt x="448" y="34"/>
                    <a:pt x="450" y="34"/>
                    <a:pt x="452" y="33"/>
                  </a:cubicBezTo>
                  <a:cubicBezTo>
                    <a:pt x="455" y="32"/>
                    <a:pt x="458" y="31"/>
                    <a:pt x="461" y="30"/>
                  </a:cubicBezTo>
                  <a:cubicBezTo>
                    <a:pt x="463" y="30"/>
                    <a:pt x="465" y="29"/>
                    <a:pt x="467" y="29"/>
                  </a:cubicBezTo>
                  <a:cubicBezTo>
                    <a:pt x="470" y="28"/>
                    <a:pt x="474" y="27"/>
                    <a:pt x="477" y="26"/>
                  </a:cubicBezTo>
                  <a:cubicBezTo>
                    <a:pt x="478" y="26"/>
                    <a:pt x="479" y="25"/>
                    <a:pt x="481" y="25"/>
                  </a:cubicBezTo>
                  <a:cubicBezTo>
                    <a:pt x="485" y="24"/>
                    <a:pt x="488" y="23"/>
                    <a:pt x="492" y="22"/>
                  </a:cubicBezTo>
                  <a:cubicBezTo>
                    <a:pt x="493" y="21"/>
                    <a:pt x="494" y="21"/>
                    <a:pt x="495" y="21"/>
                  </a:cubicBezTo>
                  <a:cubicBezTo>
                    <a:pt x="496" y="21"/>
                    <a:pt x="497" y="21"/>
                    <a:pt x="498" y="20"/>
                  </a:cubicBezTo>
                  <a:cubicBezTo>
                    <a:pt x="524" y="13"/>
                    <a:pt x="550" y="6"/>
                    <a:pt x="577" y="0"/>
                  </a:cubicBezTo>
                  <a:cubicBezTo>
                    <a:pt x="568" y="1"/>
                    <a:pt x="560" y="3"/>
                    <a:pt x="551" y="5"/>
                  </a:cubicBezTo>
                  <a:cubicBezTo>
                    <a:pt x="526" y="10"/>
                    <a:pt x="500" y="16"/>
                    <a:pt x="475" y="24"/>
                  </a:cubicBezTo>
                  <a:cubicBezTo>
                    <a:pt x="473" y="24"/>
                    <a:pt x="470" y="25"/>
                    <a:pt x="468" y="25"/>
                  </a:cubicBezTo>
                  <a:cubicBezTo>
                    <a:pt x="468" y="25"/>
                    <a:pt x="467" y="26"/>
                    <a:pt x="466" y="26"/>
                  </a:cubicBezTo>
                  <a:cubicBezTo>
                    <a:pt x="463" y="27"/>
                    <a:pt x="459" y="28"/>
                    <a:pt x="456" y="29"/>
                  </a:cubicBezTo>
                  <a:cubicBezTo>
                    <a:pt x="455" y="29"/>
                    <a:pt x="453" y="30"/>
                    <a:pt x="452" y="30"/>
                  </a:cubicBezTo>
                  <a:cubicBezTo>
                    <a:pt x="449" y="31"/>
                    <a:pt x="446" y="32"/>
                    <a:pt x="443" y="33"/>
                  </a:cubicBezTo>
                  <a:cubicBezTo>
                    <a:pt x="441" y="33"/>
                    <a:pt x="439" y="34"/>
                    <a:pt x="437" y="34"/>
                  </a:cubicBezTo>
                  <a:cubicBezTo>
                    <a:pt x="435" y="35"/>
                    <a:pt x="432" y="36"/>
                    <a:pt x="430" y="37"/>
                  </a:cubicBezTo>
                  <a:cubicBezTo>
                    <a:pt x="427" y="38"/>
                    <a:pt x="425" y="38"/>
                    <a:pt x="422" y="39"/>
                  </a:cubicBezTo>
                  <a:cubicBezTo>
                    <a:pt x="420" y="40"/>
                    <a:pt x="418" y="40"/>
                    <a:pt x="416" y="41"/>
                  </a:cubicBezTo>
                  <a:cubicBezTo>
                    <a:pt x="416" y="41"/>
                    <a:pt x="416" y="41"/>
                    <a:pt x="415" y="41"/>
                  </a:cubicBezTo>
                  <a:cubicBezTo>
                    <a:pt x="413" y="42"/>
                    <a:pt x="410" y="43"/>
                    <a:pt x="408" y="44"/>
                  </a:cubicBezTo>
                  <a:cubicBezTo>
                    <a:pt x="406" y="44"/>
                    <a:pt x="404" y="45"/>
                    <a:pt x="401" y="46"/>
                  </a:cubicBezTo>
                  <a:cubicBezTo>
                    <a:pt x="399" y="47"/>
                    <a:pt x="396" y="48"/>
                    <a:pt x="393" y="49"/>
                  </a:cubicBezTo>
                  <a:cubicBezTo>
                    <a:pt x="391" y="49"/>
                    <a:pt x="389" y="50"/>
                    <a:pt x="387" y="51"/>
                  </a:cubicBezTo>
                  <a:cubicBezTo>
                    <a:pt x="384" y="52"/>
                    <a:pt x="381" y="53"/>
                    <a:pt x="378" y="54"/>
                  </a:cubicBezTo>
                  <a:cubicBezTo>
                    <a:pt x="376" y="54"/>
                    <a:pt x="374" y="55"/>
                    <a:pt x="372" y="55"/>
                  </a:cubicBezTo>
                  <a:cubicBezTo>
                    <a:pt x="369" y="57"/>
                    <a:pt x="366" y="58"/>
                    <a:pt x="362" y="59"/>
                  </a:cubicBezTo>
                  <a:cubicBezTo>
                    <a:pt x="361" y="59"/>
                    <a:pt x="359" y="60"/>
                    <a:pt x="357" y="61"/>
                  </a:cubicBezTo>
                  <a:cubicBezTo>
                    <a:pt x="354" y="62"/>
                    <a:pt x="350" y="63"/>
                    <a:pt x="347" y="64"/>
                  </a:cubicBezTo>
                  <a:cubicBezTo>
                    <a:pt x="345" y="65"/>
                    <a:pt x="344" y="65"/>
                    <a:pt x="342" y="66"/>
                  </a:cubicBezTo>
                  <a:cubicBezTo>
                    <a:pt x="339" y="67"/>
                    <a:pt x="335" y="68"/>
                    <a:pt x="331" y="70"/>
                  </a:cubicBezTo>
                  <a:cubicBezTo>
                    <a:pt x="330" y="70"/>
                    <a:pt x="328" y="71"/>
                    <a:pt x="327" y="71"/>
                  </a:cubicBezTo>
                  <a:cubicBezTo>
                    <a:pt x="323" y="73"/>
                    <a:pt x="319" y="74"/>
                    <a:pt x="316" y="75"/>
                  </a:cubicBezTo>
                  <a:cubicBezTo>
                    <a:pt x="314" y="76"/>
                    <a:pt x="313" y="76"/>
                    <a:pt x="311" y="77"/>
                  </a:cubicBezTo>
                  <a:cubicBezTo>
                    <a:pt x="307" y="78"/>
                    <a:pt x="303" y="80"/>
                    <a:pt x="300" y="81"/>
                  </a:cubicBezTo>
                  <a:cubicBezTo>
                    <a:pt x="298" y="82"/>
                    <a:pt x="297" y="82"/>
                    <a:pt x="295" y="83"/>
                  </a:cubicBezTo>
                  <a:cubicBezTo>
                    <a:pt x="291" y="84"/>
                    <a:pt x="287" y="86"/>
                    <a:pt x="283" y="87"/>
                  </a:cubicBezTo>
                  <a:cubicBezTo>
                    <a:pt x="282" y="87"/>
                    <a:pt x="281" y="88"/>
                    <a:pt x="279" y="88"/>
                  </a:cubicBezTo>
                  <a:cubicBezTo>
                    <a:pt x="226" y="108"/>
                    <a:pt x="173" y="127"/>
                    <a:pt x="121" y="144"/>
                  </a:cubicBezTo>
                  <a:cubicBezTo>
                    <a:pt x="81" y="156"/>
                    <a:pt x="40" y="169"/>
                    <a:pt x="0" y="181"/>
                  </a:cubicBezTo>
                  <a:cubicBezTo>
                    <a:pt x="10" y="181"/>
                    <a:pt x="10" y="181"/>
                    <a:pt x="10" y="181"/>
                  </a:cubicBezTo>
                  <a:cubicBezTo>
                    <a:pt x="48" y="170"/>
                    <a:pt x="85" y="158"/>
                    <a:pt x="122" y="146"/>
                  </a:cubicBezTo>
                  <a:cubicBezTo>
                    <a:pt x="175" y="130"/>
                    <a:pt x="229" y="110"/>
                    <a:pt x="283" y="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6" name="Freeform 390"/>
            <p:cNvSpPr>
              <a:spLocks/>
            </p:cNvSpPr>
            <p:nvPr userDrawn="1"/>
          </p:nvSpPr>
          <p:spPr bwMode="auto">
            <a:xfrm>
              <a:off x="8594725" y="5507038"/>
              <a:ext cx="7938" cy="3175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0 w 3"/>
                <a:gd name="T5" fmla="*/ 1 h 1"/>
                <a:gd name="T6" fmla="*/ 3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7" name="Freeform 391"/>
            <p:cNvSpPr>
              <a:spLocks/>
            </p:cNvSpPr>
            <p:nvPr userDrawn="1"/>
          </p:nvSpPr>
          <p:spPr bwMode="auto">
            <a:xfrm>
              <a:off x="6126163" y="5491163"/>
              <a:ext cx="184150" cy="65088"/>
            </a:xfrm>
            <a:custGeom>
              <a:avLst/>
              <a:gdLst>
                <a:gd name="T0" fmla="*/ 10 w 68"/>
                <a:gd name="T1" fmla="*/ 6 h 24"/>
                <a:gd name="T2" fmla="*/ 20 w 68"/>
                <a:gd name="T3" fmla="*/ 10 h 24"/>
                <a:gd name="T4" fmla="*/ 59 w 68"/>
                <a:gd name="T5" fmla="*/ 24 h 24"/>
                <a:gd name="T6" fmla="*/ 68 w 68"/>
                <a:gd name="T7" fmla="*/ 24 h 24"/>
                <a:gd name="T8" fmla="*/ 0 w 68"/>
                <a:gd name="T9" fmla="*/ 0 h 24"/>
                <a:gd name="T10" fmla="*/ 10 w 68"/>
                <a:gd name="T11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24">
                  <a:moveTo>
                    <a:pt x="10" y="6"/>
                  </a:moveTo>
                  <a:cubicBezTo>
                    <a:pt x="14" y="8"/>
                    <a:pt x="17" y="9"/>
                    <a:pt x="20" y="10"/>
                  </a:cubicBezTo>
                  <a:cubicBezTo>
                    <a:pt x="33" y="15"/>
                    <a:pt x="46" y="20"/>
                    <a:pt x="59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45" y="16"/>
                    <a:pt x="23" y="8"/>
                    <a:pt x="0" y="0"/>
                  </a:cubicBezTo>
                  <a:cubicBezTo>
                    <a:pt x="4" y="2"/>
                    <a:pt x="7" y="4"/>
                    <a:pt x="10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8" name="Freeform 392"/>
            <p:cNvSpPr>
              <a:spLocks/>
            </p:cNvSpPr>
            <p:nvPr userDrawn="1"/>
          </p:nvSpPr>
          <p:spPr bwMode="auto">
            <a:xfrm>
              <a:off x="8380413" y="5510213"/>
              <a:ext cx="180975" cy="46038"/>
            </a:xfrm>
            <a:custGeom>
              <a:avLst/>
              <a:gdLst>
                <a:gd name="T0" fmla="*/ 3 w 67"/>
                <a:gd name="T1" fmla="*/ 17 h 17"/>
                <a:gd name="T2" fmla="*/ 0 w 67"/>
                <a:gd name="T3" fmla="*/ 17 h 17"/>
                <a:gd name="T4" fmla="*/ 12 w 67"/>
                <a:gd name="T5" fmla="*/ 17 h 17"/>
                <a:gd name="T6" fmla="*/ 40 w 67"/>
                <a:gd name="T7" fmla="*/ 10 h 17"/>
                <a:gd name="T8" fmla="*/ 61 w 67"/>
                <a:gd name="T9" fmla="*/ 3 h 17"/>
                <a:gd name="T10" fmla="*/ 67 w 67"/>
                <a:gd name="T11" fmla="*/ 0 h 17"/>
                <a:gd name="T12" fmla="*/ 52 w 67"/>
                <a:gd name="T13" fmla="*/ 4 h 17"/>
                <a:gd name="T14" fmla="*/ 3 w 67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17">
                  <a:moveTo>
                    <a:pt x="3" y="17"/>
                  </a:moveTo>
                  <a:cubicBezTo>
                    <a:pt x="2" y="17"/>
                    <a:pt x="1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21" y="15"/>
                    <a:pt x="31" y="13"/>
                    <a:pt x="40" y="10"/>
                  </a:cubicBezTo>
                  <a:cubicBezTo>
                    <a:pt x="47" y="8"/>
                    <a:pt x="54" y="5"/>
                    <a:pt x="61" y="3"/>
                  </a:cubicBezTo>
                  <a:cubicBezTo>
                    <a:pt x="63" y="2"/>
                    <a:pt x="65" y="1"/>
                    <a:pt x="67" y="0"/>
                  </a:cubicBezTo>
                  <a:cubicBezTo>
                    <a:pt x="62" y="1"/>
                    <a:pt x="57" y="3"/>
                    <a:pt x="52" y="4"/>
                  </a:cubicBezTo>
                  <a:cubicBezTo>
                    <a:pt x="36" y="8"/>
                    <a:pt x="19" y="12"/>
                    <a:pt x="3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9" name="Freeform 393"/>
            <p:cNvSpPr>
              <a:spLocks/>
            </p:cNvSpPr>
            <p:nvPr userDrawn="1"/>
          </p:nvSpPr>
          <p:spPr bwMode="auto">
            <a:xfrm>
              <a:off x="4094163" y="5021263"/>
              <a:ext cx="1973263" cy="455613"/>
            </a:xfrm>
            <a:custGeom>
              <a:avLst/>
              <a:gdLst>
                <a:gd name="T0" fmla="*/ 237 w 728"/>
                <a:gd name="T1" fmla="*/ 13 h 167"/>
                <a:gd name="T2" fmla="*/ 523 w 728"/>
                <a:gd name="T3" fmla="*/ 91 h 167"/>
                <a:gd name="T4" fmla="*/ 533 w 728"/>
                <a:gd name="T5" fmla="*/ 95 h 167"/>
                <a:gd name="T6" fmla="*/ 543 w 728"/>
                <a:gd name="T7" fmla="*/ 99 h 167"/>
                <a:gd name="T8" fmla="*/ 553 w 728"/>
                <a:gd name="T9" fmla="*/ 102 h 167"/>
                <a:gd name="T10" fmla="*/ 563 w 728"/>
                <a:gd name="T11" fmla="*/ 106 h 167"/>
                <a:gd name="T12" fmla="*/ 573 w 728"/>
                <a:gd name="T13" fmla="*/ 110 h 167"/>
                <a:gd name="T14" fmla="*/ 583 w 728"/>
                <a:gd name="T15" fmla="*/ 114 h 167"/>
                <a:gd name="T16" fmla="*/ 593 w 728"/>
                <a:gd name="T17" fmla="*/ 117 h 167"/>
                <a:gd name="T18" fmla="*/ 603 w 728"/>
                <a:gd name="T19" fmla="*/ 121 h 167"/>
                <a:gd name="T20" fmla="*/ 613 w 728"/>
                <a:gd name="T21" fmla="*/ 125 h 167"/>
                <a:gd name="T22" fmla="*/ 623 w 728"/>
                <a:gd name="T23" fmla="*/ 128 h 167"/>
                <a:gd name="T24" fmla="*/ 632 w 728"/>
                <a:gd name="T25" fmla="*/ 132 h 167"/>
                <a:gd name="T26" fmla="*/ 642 w 728"/>
                <a:gd name="T27" fmla="*/ 136 h 167"/>
                <a:gd name="T28" fmla="*/ 651 w 728"/>
                <a:gd name="T29" fmla="*/ 139 h 167"/>
                <a:gd name="T30" fmla="*/ 658 w 728"/>
                <a:gd name="T31" fmla="*/ 141 h 167"/>
                <a:gd name="T32" fmla="*/ 665 w 728"/>
                <a:gd name="T33" fmla="*/ 144 h 167"/>
                <a:gd name="T34" fmla="*/ 728 w 728"/>
                <a:gd name="T35" fmla="*/ 167 h 167"/>
                <a:gd name="T36" fmla="*/ 679 w 728"/>
                <a:gd name="T37" fmla="*/ 146 h 167"/>
                <a:gd name="T38" fmla="*/ 669 w 728"/>
                <a:gd name="T39" fmla="*/ 142 h 167"/>
                <a:gd name="T40" fmla="*/ 659 w 728"/>
                <a:gd name="T41" fmla="*/ 138 h 167"/>
                <a:gd name="T42" fmla="*/ 654 w 728"/>
                <a:gd name="T43" fmla="*/ 137 h 167"/>
                <a:gd name="T44" fmla="*/ 644 w 728"/>
                <a:gd name="T45" fmla="*/ 133 h 167"/>
                <a:gd name="T46" fmla="*/ 633 w 728"/>
                <a:gd name="T47" fmla="*/ 129 h 167"/>
                <a:gd name="T48" fmla="*/ 623 w 728"/>
                <a:gd name="T49" fmla="*/ 125 h 167"/>
                <a:gd name="T50" fmla="*/ 612 w 728"/>
                <a:gd name="T51" fmla="*/ 121 h 167"/>
                <a:gd name="T52" fmla="*/ 602 w 728"/>
                <a:gd name="T53" fmla="*/ 117 h 167"/>
                <a:gd name="T54" fmla="*/ 591 w 728"/>
                <a:gd name="T55" fmla="*/ 113 h 167"/>
                <a:gd name="T56" fmla="*/ 581 w 728"/>
                <a:gd name="T57" fmla="*/ 109 h 167"/>
                <a:gd name="T58" fmla="*/ 571 w 728"/>
                <a:gd name="T59" fmla="*/ 106 h 167"/>
                <a:gd name="T60" fmla="*/ 560 w 728"/>
                <a:gd name="T61" fmla="*/ 102 h 167"/>
                <a:gd name="T62" fmla="*/ 550 w 728"/>
                <a:gd name="T63" fmla="*/ 98 h 167"/>
                <a:gd name="T64" fmla="*/ 540 w 728"/>
                <a:gd name="T65" fmla="*/ 94 h 167"/>
                <a:gd name="T66" fmla="*/ 529 w 728"/>
                <a:gd name="T67" fmla="*/ 90 h 167"/>
                <a:gd name="T68" fmla="*/ 469 w 728"/>
                <a:gd name="T69" fmla="*/ 69 h 167"/>
                <a:gd name="T70" fmla="*/ 121 w 728"/>
                <a:gd name="T71" fmla="*/ 0 h 167"/>
                <a:gd name="T72" fmla="*/ 11 w 728"/>
                <a:gd name="T73" fmla="*/ 10 h 167"/>
                <a:gd name="T74" fmla="*/ 21 w 728"/>
                <a:gd name="T75" fmla="*/ 1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8" h="167">
                  <a:moveTo>
                    <a:pt x="121" y="3"/>
                  </a:moveTo>
                  <a:cubicBezTo>
                    <a:pt x="159" y="3"/>
                    <a:pt x="197" y="6"/>
                    <a:pt x="237" y="13"/>
                  </a:cubicBezTo>
                  <a:cubicBezTo>
                    <a:pt x="320" y="27"/>
                    <a:pt x="396" y="49"/>
                    <a:pt x="467" y="72"/>
                  </a:cubicBezTo>
                  <a:cubicBezTo>
                    <a:pt x="486" y="78"/>
                    <a:pt x="505" y="85"/>
                    <a:pt x="523" y="91"/>
                  </a:cubicBezTo>
                  <a:cubicBezTo>
                    <a:pt x="524" y="92"/>
                    <a:pt x="525" y="92"/>
                    <a:pt x="527" y="93"/>
                  </a:cubicBezTo>
                  <a:cubicBezTo>
                    <a:pt x="529" y="93"/>
                    <a:pt x="531" y="94"/>
                    <a:pt x="533" y="95"/>
                  </a:cubicBezTo>
                  <a:cubicBezTo>
                    <a:pt x="534" y="95"/>
                    <a:pt x="535" y="96"/>
                    <a:pt x="537" y="96"/>
                  </a:cubicBezTo>
                  <a:cubicBezTo>
                    <a:pt x="539" y="97"/>
                    <a:pt x="541" y="98"/>
                    <a:pt x="543" y="99"/>
                  </a:cubicBezTo>
                  <a:cubicBezTo>
                    <a:pt x="544" y="99"/>
                    <a:pt x="546" y="100"/>
                    <a:pt x="547" y="100"/>
                  </a:cubicBezTo>
                  <a:cubicBezTo>
                    <a:pt x="549" y="101"/>
                    <a:pt x="551" y="102"/>
                    <a:pt x="553" y="102"/>
                  </a:cubicBezTo>
                  <a:cubicBezTo>
                    <a:pt x="555" y="103"/>
                    <a:pt x="556" y="103"/>
                    <a:pt x="557" y="104"/>
                  </a:cubicBezTo>
                  <a:cubicBezTo>
                    <a:pt x="559" y="105"/>
                    <a:pt x="561" y="105"/>
                    <a:pt x="563" y="106"/>
                  </a:cubicBezTo>
                  <a:cubicBezTo>
                    <a:pt x="565" y="107"/>
                    <a:pt x="566" y="107"/>
                    <a:pt x="567" y="108"/>
                  </a:cubicBezTo>
                  <a:cubicBezTo>
                    <a:pt x="569" y="108"/>
                    <a:pt x="571" y="109"/>
                    <a:pt x="573" y="110"/>
                  </a:cubicBezTo>
                  <a:cubicBezTo>
                    <a:pt x="575" y="110"/>
                    <a:pt x="576" y="111"/>
                    <a:pt x="577" y="111"/>
                  </a:cubicBezTo>
                  <a:cubicBezTo>
                    <a:pt x="579" y="112"/>
                    <a:pt x="581" y="113"/>
                    <a:pt x="583" y="114"/>
                  </a:cubicBezTo>
                  <a:cubicBezTo>
                    <a:pt x="585" y="114"/>
                    <a:pt x="586" y="115"/>
                    <a:pt x="588" y="115"/>
                  </a:cubicBezTo>
                  <a:cubicBezTo>
                    <a:pt x="590" y="116"/>
                    <a:pt x="591" y="117"/>
                    <a:pt x="593" y="117"/>
                  </a:cubicBezTo>
                  <a:cubicBezTo>
                    <a:pt x="595" y="118"/>
                    <a:pt x="596" y="118"/>
                    <a:pt x="598" y="119"/>
                  </a:cubicBezTo>
                  <a:cubicBezTo>
                    <a:pt x="600" y="120"/>
                    <a:pt x="601" y="120"/>
                    <a:pt x="603" y="121"/>
                  </a:cubicBezTo>
                  <a:cubicBezTo>
                    <a:pt x="605" y="122"/>
                    <a:pt x="606" y="122"/>
                    <a:pt x="608" y="123"/>
                  </a:cubicBezTo>
                  <a:cubicBezTo>
                    <a:pt x="610" y="123"/>
                    <a:pt x="611" y="124"/>
                    <a:pt x="613" y="125"/>
                  </a:cubicBezTo>
                  <a:cubicBezTo>
                    <a:pt x="615" y="125"/>
                    <a:pt x="616" y="126"/>
                    <a:pt x="618" y="126"/>
                  </a:cubicBezTo>
                  <a:cubicBezTo>
                    <a:pt x="620" y="127"/>
                    <a:pt x="621" y="128"/>
                    <a:pt x="623" y="128"/>
                  </a:cubicBezTo>
                  <a:cubicBezTo>
                    <a:pt x="625" y="129"/>
                    <a:pt x="626" y="130"/>
                    <a:pt x="628" y="130"/>
                  </a:cubicBezTo>
                  <a:cubicBezTo>
                    <a:pt x="629" y="131"/>
                    <a:pt x="631" y="131"/>
                    <a:pt x="632" y="132"/>
                  </a:cubicBezTo>
                  <a:cubicBezTo>
                    <a:pt x="634" y="133"/>
                    <a:pt x="636" y="133"/>
                    <a:pt x="638" y="134"/>
                  </a:cubicBezTo>
                  <a:cubicBezTo>
                    <a:pt x="639" y="134"/>
                    <a:pt x="641" y="135"/>
                    <a:pt x="642" y="136"/>
                  </a:cubicBezTo>
                  <a:cubicBezTo>
                    <a:pt x="644" y="136"/>
                    <a:pt x="646" y="137"/>
                    <a:pt x="648" y="138"/>
                  </a:cubicBezTo>
                  <a:cubicBezTo>
                    <a:pt x="649" y="138"/>
                    <a:pt x="650" y="139"/>
                    <a:pt x="651" y="139"/>
                  </a:cubicBezTo>
                  <a:cubicBezTo>
                    <a:pt x="652" y="139"/>
                    <a:pt x="653" y="140"/>
                    <a:pt x="654" y="140"/>
                  </a:cubicBezTo>
                  <a:cubicBezTo>
                    <a:pt x="655" y="140"/>
                    <a:pt x="657" y="141"/>
                    <a:pt x="658" y="141"/>
                  </a:cubicBezTo>
                  <a:cubicBezTo>
                    <a:pt x="659" y="142"/>
                    <a:pt x="659" y="142"/>
                    <a:pt x="660" y="142"/>
                  </a:cubicBezTo>
                  <a:cubicBezTo>
                    <a:pt x="662" y="143"/>
                    <a:pt x="664" y="144"/>
                    <a:pt x="665" y="144"/>
                  </a:cubicBezTo>
                  <a:cubicBezTo>
                    <a:pt x="680" y="150"/>
                    <a:pt x="694" y="155"/>
                    <a:pt x="708" y="160"/>
                  </a:cubicBezTo>
                  <a:cubicBezTo>
                    <a:pt x="715" y="162"/>
                    <a:pt x="722" y="165"/>
                    <a:pt x="728" y="167"/>
                  </a:cubicBezTo>
                  <a:cubicBezTo>
                    <a:pt x="714" y="161"/>
                    <a:pt x="700" y="155"/>
                    <a:pt x="686" y="149"/>
                  </a:cubicBezTo>
                  <a:cubicBezTo>
                    <a:pt x="684" y="148"/>
                    <a:pt x="681" y="147"/>
                    <a:pt x="679" y="146"/>
                  </a:cubicBezTo>
                  <a:cubicBezTo>
                    <a:pt x="678" y="146"/>
                    <a:pt x="677" y="145"/>
                    <a:pt x="677" y="145"/>
                  </a:cubicBezTo>
                  <a:cubicBezTo>
                    <a:pt x="674" y="144"/>
                    <a:pt x="671" y="143"/>
                    <a:pt x="669" y="142"/>
                  </a:cubicBezTo>
                  <a:cubicBezTo>
                    <a:pt x="668" y="142"/>
                    <a:pt x="667" y="141"/>
                    <a:pt x="665" y="141"/>
                  </a:cubicBezTo>
                  <a:cubicBezTo>
                    <a:pt x="663" y="140"/>
                    <a:pt x="661" y="139"/>
                    <a:pt x="659" y="138"/>
                  </a:cubicBezTo>
                  <a:cubicBezTo>
                    <a:pt x="657" y="138"/>
                    <a:pt x="656" y="138"/>
                    <a:pt x="655" y="137"/>
                  </a:cubicBezTo>
                  <a:cubicBezTo>
                    <a:pt x="655" y="137"/>
                    <a:pt x="655" y="137"/>
                    <a:pt x="654" y="137"/>
                  </a:cubicBezTo>
                  <a:cubicBezTo>
                    <a:pt x="652" y="136"/>
                    <a:pt x="650" y="135"/>
                    <a:pt x="648" y="135"/>
                  </a:cubicBezTo>
                  <a:cubicBezTo>
                    <a:pt x="647" y="134"/>
                    <a:pt x="645" y="133"/>
                    <a:pt x="644" y="133"/>
                  </a:cubicBezTo>
                  <a:cubicBezTo>
                    <a:pt x="642" y="132"/>
                    <a:pt x="640" y="132"/>
                    <a:pt x="638" y="131"/>
                  </a:cubicBezTo>
                  <a:cubicBezTo>
                    <a:pt x="637" y="130"/>
                    <a:pt x="635" y="130"/>
                    <a:pt x="633" y="129"/>
                  </a:cubicBezTo>
                  <a:cubicBezTo>
                    <a:pt x="631" y="128"/>
                    <a:pt x="630" y="128"/>
                    <a:pt x="628" y="127"/>
                  </a:cubicBezTo>
                  <a:cubicBezTo>
                    <a:pt x="626" y="126"/>
                    <a:pt x="624" y="126"/>
                    <a:pt x="623" y="125"/>
                  </a:cubicBezTo>
                  <a:cubicBezTo>
                    <a:pt x="621" y="124"/>
                    <a:pt x="619" y="124"/>
                    <a:pt x="618" y="123"/>
                  </a:cubicBezTo>
                  <a:cubicBezTo>
                    <a:pt x="616" y="122"/>
                    <a:pt x="614" y="122"/>
                    <a:pt x="612" y="121"/>
                  </a:cubicBezTo>
                  <a:cubicBezTo>
                    <a:pt x="611" y="120"/>
                    <a:pt x="609" y="120"/>
                    <a:pt x="608" y="119"/>
                  </a:cubicBezTo>
                  <a:cubicBezTo>
                    <a:pt x="606" y="119"/>
                    <a:pt x="604" y="118"/>
                    <a:pt x="602" y="117"/>
                  </a:cubicBezTo>
                  <a:cubicBezTo>
                    <a:pt x="600" y="117"/>
                    <a:pt x="599" y="116"/>
                    <a:pt x="597" y="116"/>
                  </a:cubicBezTo>
                  <a:cubicBezTo>
                    <a:pt x="595" y="115"/>
                    <a:pt x="593" y="114"/>
                    <a:pt x="591" y="113"/>
                  </a:cubicBezTo>
                  <a:cubicBezTo>
                    <a:pt x="590" y="113"/>
                    <a:pt x="589" y="112"/>
                    <a:pt x="587" y="112"/>
                  </a:cubicBezTo>
                  <a:cubicBezTo>
                    <a:pt x="585" y="111"/>
                    <a:pt x="583" y="110"/>
                    <a:pt x="581" y="109"/>
                  </a:cubicBezTo>
                  <a:cubicBezTo>
                    <a:pt x="580" y="109"/>
                    <a:pt x="578" y="108"/>
                    <a:pt x="577" y="108"/>
                  </a:cubicBezTo>
                  <a:cubicBezTo>
                    <a:pt x="575" y="107"/>
                    <a:pt x="573" y="106"/>
                    <a:pt x="571" y="106"/>
                  </a:cubicBezTo>
                  <a:cubicBezTo>
                    <a:pt x="569" y="105"/>
                    <a:pt x="568" y="105"/>
                    <a:pt x="567" y="104"/>
                  </a:cubicBezTo>
                  <a:cubicBezTo>
                    <a:pt x="565" y="103"/>
                    <a:pt x="563" y="102"/>
                    <a:pt x="560" y="102"/>
                  </a:cubicBezTo>
                  <a:cubicBezTo>
                    <a:pt x="559" y="101"/>
                    <a:pt x="558" y="101"/>
                    <a:pt x="557" y="100"/>
                  </a:cubicBezTo>
                  <a:cubicBezTo>
                    <a:pt x="554" y="100"/>
                    <a:pt x="552" y="99"/>
                    <a:pt x="550" y="98"/>
                  </a:cubicBezTo>
                  <a:cubicBezTo>
                    <a:pt x="549" y="97"/>
                    <a:pt x="547" y="97"/>
                    <a:pt x="546" y="97"/>
                  </a:cubicBezTo>
                  <a:cubicBezTo>
                    <a:pt x="544" y="96"/>
                    <a:pt x="542" y="95"/>
                    <a:pt x="540" y="94"/>
                  </a:cubicBezTo>
                  <a:cubicBezTo>
                    <a:pt x="538" y="94"/>
                    <a:pt x="537" y="93"/>
                    <a:pt x="536" y="93"/>
                  </a:cubicBezTo>
                  <a:cubicBezTo>
                    <a:pt x="534" y="92"/>
                    <a:pt x="532" y="91"/>
                    <a:pt x="529" y="90"/>
                  </a:cubicBezTo>
                  <a:cubicBezTo>
                    <a:pt x="528" y="90"/>
                    <a:pt x="527" y="90"/>
                    <a:pt x="526" y="89"/>
                  </a:cubicBezTo>
                  <a:cubicBezTo>
                    <a:pt x="507" y="82"/>
                    <a:pt x="488" y="76"/>
                    <a:pt x="469" y="69"/>
                  </a:cubicBezTo>
                  <a:cubicBezTo>
                    <a:pt x="397" y="46"/>
                    <a:pt x="321" y="24"/>
                    <a:pt x="237" y="10"/>
                  </a:cubicBezTo>
                  <a:cubicBezTo>
                    <a:pt x="198" y="3"/>
                    <a:pt x="159" y="0"/>
                    <a:pt x="121" y="0"/>
                  </a:cubicBezTo>
                  <a:cubicBezTo>
                    <a:pt x="97" y="0"/>
                    <a:pt x="73" y="2"/>
                    <a:pt x="48" y="4"/>
                  </a:cubicBezTo>
                  <a:cubicBezTo>
                    <a:pt x="36" y="6"/>
                    <a:pt x="24" y="8"/>
                    <a:pt x="11" y="10"/>
                  </a:cubicBezTo>
                  <a:cubicBezTo>
                    <a:pt x="8" y="11"/>
                    <a:pt x="4" y="12"/>
                    <a:pt x="0" y="13"/>
                  </a:cubicBezTo>
                  <a:cubicBezTo>
                    <a:pt x="7" y="12"/>
                    <a:pt x="14" y="11"/>
                    <a:pt x="21" y="10"/>
                  </a:cubicBezTo>
                  <a:cubicBezTo>
                    <a:pt x="54" y="6"/>
                    <a:pt x="87" y="3"/>
                    <a:pt x="121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0" name="Freeform 394"/>
            <p:cNvSpPr>
              <a:spLocks/>
            </p:cNvSpPr>
            <p:nvPr userDrawn="1"/>
          </p:nvSpPr>
          <p:spPr bwMode="auto">
            <a:xfrm>
              <a:off x="8429625" y="5518150"/>
              <a:ext cx="115888" cy="38100"/>
            </a:xfrm>
            <a:custGeom>
              <a:avLst/>
              <a:gdLst>
                <a:gd name="T0" fmla="*/ 0 w 43"/>
                <a:gd name="T1" fmla="*/ 14 h 14"/>
                <a:gd name="T2" fmla="*/ 10 w 43"/>
                <a:gd name="T3" fmla="*/ 14 h 14"/>
                <a:gd name="T4" fmla="*/ 38 w 43"/>
                <a:gd name="T5" fmla="*/ 3 h 14"/>
                <a:gd name="T6" fmla="*/ 43 w 43"/>
                <a:gd name="T7" fmla="*/ 0 h 14"/>
                <a:gd name="T8" fmla="*/ 22 w 43"/>
                <a:gd name="T9" fmla="*/ 7 h 14"/>
                <a:gd name="T10" fmla="*/ 0 w 43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4">
                  <a:moveTo>
                    <a:pt x="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9" y="11"/>
                    <a:pt x="29" y="7"/>
                    <a:pt x="38" y="3"/>
                  </a:cubicBezTo>
                  <a:cubicBezTo>
                    <a:pt x="40" y="2"/>
                    <a:pt x="41" y="1"/>
                    <a:pt x="43" y="0"/>
                  </a:cubicBezTo>
                  <a:cubicBezTo>
                    <a:pt x="36" y="2"/>
                    <a:pt x="29" y="5"/>
                    <a:pt x="22" y="7"/>
                  </a:cubicBezTo>
                  <a:cubicBezTo>
                    <a:pt x="15" y="10"/>
                    <a:pt x="7" y="12"/>
                    <a:pt x="0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1" name="Freeform 395"/>
            <p:cNvSpPr>
              <a:spLocks/>
            </p:cNvSpPr>
            <p:nvPr userDrawn="1"/>
          </p:nvSpPr>
          <p:spPr bwMode="auto">
            <a:xfrm>
              <a:off x="2590800" y="5048250"/>
              <a:ext cx="1495425" cy="508000"/>
            </a:xfrm>
            <a:custGeom>
              <a:avLst/>
              <a:gdLst>
                <a:gd name="T0" fmla="*/ 250 w 552"/>
                <a:gd name="T1" fmla="*/ 100 h 186"/>
                <a:gd name="T2" fmla="*/ 267 w 552"/>
                <a:gd name="T3" fmla="*/ 93 h 186"/>
                <a:gd name="T4" fmla="*/ 283 w 552"/>
                <a:gd name="T5" fmla="*/ 87 h 186"/>
                <a:gd name="T6" fmla="*/ 299 w 552"/>
                <a:gd name="T7" fmla="*/ 81 h 186"/>
                <a:gd name="T8" fmla="*/ 315 w 552"/>
                <a:gd name="T9" fmla="*/ 75 h 186"/>
                <a:gd name="T10" fmla="*/ 331 w 552"/>
                <a:gd name="T11" fmla="*/ 69 h 186"/>
                <a:gd name="T12" fmla="*/ 347 w 552"/>
                <a:gd name="T13" fmla="*/ 63 h 186"/>
                <a:gd name="T14" fmla="*/ 363 w 552"/>
                <a:gd name="T15" fmla="*/ 57 h 186"/>
                <a:gd name="T16" fmla="*/ 379 w 552"/>
                <a:gd name="T17" fmla="*/ 52 h 186"/>
                <a:gd name="T18" fmla="*/ 387 w 552"/>
                <a:gd name="T19" fmla="*/ 49 h 186"/>
                <a:gd name="T20" fmla="*/ 403 w 552"/>
                <a:gd name="T21" fmla="*/ 43 h 186"/>
                <a:gd name="T22" fmla="*/ 417 w 552"/>
                <a:gd name="T23" fmla="*/ 39 h 186"/>
                <a:gd name="T24" fmla="*/ 432 w 552"/>
                <a:gd name="T25" fmla="*/ 34 h 186"/>
                <a:gd name="T26" fmla="*/ 446 w 552"/>
                <a:gd name="T27" fmla="*/ 30 h 186"/>
                <a:gd name="T28" fmla="*/ 459 w 552"/>
                <a:gd name="T29" fmla="*/ 26 h 186"/>
                <a:gd name="T30" fmla="*/ 471 w 552"/>
                <a:gd name="T31" fmla="*/ 22 h 186"/>
                <a:gd name="T32" fmla="*/ 529 w 552"/>
                <a:gd name="T33" fmla="*/ 5 h 186"/>
                <a:gd name="T34" fmla="*/ 448 w 552"/>
                <a:gd name="T35" fmla="*/ 26 h 186"/>
                <a:gd name="T36" fmla="*/ 435 w 552"/>
                <a:gd name="T37" fmla="*/ 30 h 186"/>
                <a:gd name="T38" fmla="*/ 422 w 552"/>
                <a:gd name="T39" fmla="*/ 34 h 186"/>
                <a:gd name="T40" fmla="*/ 409 w 552"/>
                <a:gd name="T41" fmla="*/ 38 h 186"/>
                <a:gd name="T42" fmla="*/ 395 w 552"/>
                <a:gd name="T43" fmla="*/ 43 h 186"/>
                <a:gd name="T44" fmla="*/ 382 w 552"/>
                <a:gd name="T45" fmla="*/ 47 h 186"/>
                <a:gd name="T46" fmla="*/ 372 w 552"/>
                <a:gd name="T47" fmla="*/ 51 h 186"/>
                <a:gd name="T48" fmla="*/ 357 w 552"/>
                <a:gd name="T49" fmla="*/ 56 h 186"/>
                <a:gd name="T50" fmla="*/ 342 w 552"/>
                <a:gd name="T51" fmla="*/ 61 h 186"/>
                <a:gd name="T52" fmla="*/ 326 w 552"/>
                <a:gd name="T53" fmla="*/ 67 h 186"/>
                <a:gd name="T54" fmla="*/ 311 w 552"/>
                <a:gd name="T55" fmla="*/ 73 h 186"/>
                <a:gd name="T56" fmla="*/ 295 w 552"/>
                <a:gd name="T57" fmla="*/ 79 h 186"/>
                <a:gd name="T58" fmla="*/ 279 w 552"/>
                <a:gd name="T59" fmla="*/ 85 h 186"/>
                <a:gd name="T60" fmla="*/ 263 w 552"/>
                <a:gd name="T61" fmla="*/ 91 h 186"/>
                <a:gd name="T62" fmla="*/ 246 w 552"/>
                <a:gd name="T63" fmla="*/ 98 h 186"/>
                <a:gd name="T64" fmla="*/ 83 w 552"/>
                <a:gd name="T65" fmla="*/ 159 h 186"/>
                <a:gd name="T66" fmla="*/ 10 w 552"/>
                <a:gd name="T67" fmla="*/ 186 h 186"/>
                <a:gd name="T68" fmla="*/ 246 w 552"/>
                <a:gd name="T69" fmla="*/ 10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52" h="186">
                  <a:moveTo>
                    <a:pt x="246" y="101"/>
                  </a:moveTo>
                  <a:cubicBezTo>
                    <a:pt x="247" y="101"/>
                    <a:pt x="249" y="100"/>
                    <a:pt x="250" y="100"/>
                  </a:cubicBezTo>
                  <a:cubicBezTo>
                    <a:pt x="254" y="98"/>
                    <a:pt x="258" y="96"/>
                    <a:pt x="263" y="95"/>
                  </a:cubicBezTo>
                  <a:cubicBezTo>
                    <a:pt x="264" y="94"/>
                    <a:pt x="265" y="94"/>
                    <a:pt x="267" y="93"/>
                  </a:cubicBezTo>
                  <a:cubicBezTo>
                    <a:pt x="271" y="92"/>
                    <a:pt x="275" y="90"/>
                    <a:pt x="279" y="89"/>
                  </a:cubicBezTo>
                  <a:cubicBezTo>
                    <a:pt x="280" y="88"/>
                    <a:pt x="282" y="87"/>
                    <a:pt x="283" y="87"/>
                  </a:cubicBezTo>
                  <a:cubicBezTo>
                    <a:pt x="287" y="85"/>
                    <a:pt x="291" y="84"/>
                    <a:pt x="295" y="82"/>
                  </a:cubicBezTo>
                  <a:cubicBezTo>
                    <a:pt x="296" y="82"/>
                    <a:pt x="298" y="81"/>
                    <a:pt x="299" y="81"/>
                  </a:cubicBezTo>
                  <a:cubicBezTo>
                    <a:pt x="303" y="79"/>
                    <a:pt x="307" y="78"/>
                    <a:pt x="311" y="76"/>
                  </a:cubicBezTo>
                  <a:cubicBezTo>
                    <a:pt x="312" y="76"/>
                    <a:pt x="314" y="75"/>
                    <a:pt x="315" y="75"/>
                  </a:cubicBezTo>
                  <a:cubicBezTo>
                    <a:pt x="319" y="73"/>
                    <a:pt x="323" y="72"/>
                    <a:pt x="327" y="70"/>
                  </a:cubicBezTo>
                  <a:cubicBezTo>
                    <a:pt x="328" y="70"/>
                    <a:pt x="330" y="69"/>
                    <a:pt x="331" y="69"/>
                  </a:cubicBezTo>
                  <a:cubicBezTo>
                    <a:pt x="335" y="67"/>
                    <a:pt x="339" y="66"/>
                    <a:pt x="342" y="65"/>
                  </a:cubicBezTo>
                  <a:cubicBezTo>
                    <a:pt x="344" y="64"/>
                    <a:pt x="345" y="63"/>
                    <a:pt x="347" y="63"/>
                  </a:cubicBezTo>
                  <a:cubicBezTo>
                    <a:pt x="351" y="62"/>
                    <a:pt x="354" y="60"/>
                    <a:pt x="357" y="59"/>
                  </a:cubicBezTo>
                  <a:cubicBezTo>
                    <a:pt x="359" y="58"/>
                    <a:pt x="361" y="58"/>
                    <a:pt x="363" y="57"/>
                  </a:cubicBezTo>
                  <a:cubicBezTo>
                    <a:pt x="366" y="56"/>
                    <a:pt x="369" y="55"/>
                    <a:pt x="373" y="54"/>
                  </a:cubicBezTo>
                  <a:cubicBezTo>
                    <a:pt x="375" y="53"/>
                    <a:pt x="377" y="52"/>
                    <a:pt x="379" y="52"/>
                  </a:cubicBezTo>
                  <a:cubicBezTo>
                    <a:pt x="380" y="51"/>
                    <a:pt x="382" y="50"/>
                    <a:pt x="384" y="50"/>
                  </a:cubicBezTo>
                  <a:cubicBezTo>
                    <a:pt x="385" y="49"/>
                    <a:pt x="386" y="49"/>
                    <a:pt x="387" y="49"/>
                  </a:cubicBezTo>
                  <a:cubicBezTo>
                    <a:pt x="389" y="48"/>
                    <a:pt x="392" y="47"/>
                    <a:pt x="394" y="46"/>
                  </a:cubicBezTo>
                  <a:cubicBezTo>
                    <a:pt x="397" y="45"/>
                    <a:pt x="400" y="44"/>
                    <a:pt x="403" y="43"/>
                  </a:cubicBezTo>
                  <a:cubicBezTo>
                    <a:pt x="405" y="43"/>
                    <a:pt x="407" y="42"/>
                    <a:pt x="409" y="41"/>
                  </a:cubicBezTo>
                  <a:cubicBezTo>
                    <a:pt x="412" y="40"/>
                    <a:pt x="414" y="40"/>
                    <a:pt x="417" y="39"/>
                  </a:cubicBezTo>
                  <a:cubicBezTo>
                    <a:pt x="420" y="38"/>
                    <a:pt x="422" y="37"/>
                    <a:pt x="425" y="36"/>
                  </a:cubicBezTo>
                  <a:cubicBezTo>
                    <a:pt x="427" y="35"/>
                    <a:pt x="429" y="35"/>
                    <a:pt x="432" y="34"/>
                  </a:cubicBezTo>
                  <a:cubicBezTo>
                    <a:pt x="435" y="33"/>
                    <a:pt x="438" y="32"/>
                    <a:pt x="441" y="31"/>
                  </a:cubicBezTo>
                  <a:cubicBezTo>
                    <a:pt x="442" y="31"/>
                    <a:pt x="444" y="30"/>
                    <a:pt x="446" y="30"/>
                  </a:cubicBezTo>
                  <a:cubicBezTo>
                    <a:pt x="449" y="29"/>
                    <a:pt x="453" y="28"/>
                    <a:pt x="456" y="27"/>
                  </a:cubicBezTo>
                  <a:cubicBezTo>
                    <a:pt x="457" y="26"/>
                    <a:pt x="458" y="26"/>
                    <a:pt x="459" y="26"/>
                  </a:cubicBezTo>
                  <a:cubicBezTo>
                    <a:pt x="463" y="24"/>
                    <a:pt x="467" y="23"/>
                    <a:pt x="471" y="22"/>
                  </a:cubicBezTo>
                  <a:cubicBezTo>
                    <a:pt x="471" y="22"/>
                    <a:pt x="471" y="22"/>
                    <a:pt x="471" y="22"/>
                  </a:cubicBezTo>
                  <a:cubicBezTo>
                    <a:pt x="498" y="14"/>
                    <a:pt x="525" y="6"/>
                    <a:pt x="552" y="0"/>
                  </a:cubicBezTo>
                  <a:cubicBezTo>
                    <a:pt x="544" y="1"/>
                    <a:pt x="536" y="3"/>
                    <a:pt x="529" y="5"/>
                  </a:cubicBezTo>
                  <a:cubicBezTo>
                    <a:pt x="502" y="11"/>
                    <a:pt x="476" y="18"/>
                    <a:pt x="450" y="25"/>
                  </a:cubicBezTo>
                  <a:cubicBezTo>
                    <a:pt x="449" y="26"/>
                    <a:pt x="449" y="26"/>
                    <a:pt x="448" y="26"/>
                  </a:cubicBezTo>
                  <a:cubicBezTo>
                    <a:pt x="447" y="26"/>
                    <a:pt x="446" y="26"/>
                    <a:pt x="445" y="27"/>
                  </a:cubicBezTo>
                  <a:cubicBezTo>
                    <a:pt x="442" y="28"/>
                    <a:pt x="438" y="29"/>
                    <a:pt x="435" y="30"/>
                  </a:cubicBezTo>
                  <a:cubicBezTo>
                    <a:pt x="434" y="30"/>
                    <a:pt x="432" y="31"/>
                    <a:pt x="431" y="31"/>
                  </a:cubicBezTo>
                  <a:cubicBezTo>
                    <a:pt x="428" y="32"/>
                    <a:pt x="425" y="33"/>
                    <a:pt x="422" y="34"/>
                  </a:cubicBezTo>
                  <a:cubicBezTo>
                    <a:pt x="420" y="34"/>
                    <a:pt x="418" y="35"/>
                    <a:pt x="417" y="36"/>
                  </a:cubicBezTo>
                  <a:cubicBezTo>
                    <a:pt x="414" y="36"/>
                    <a:pt x="411" y="37"/>
                    <a:pt x="409" y="38"/>
                  </a:cubicBezTo>
                  <a:cubicBezTo>
                    <a:pt x="407" y="39"/>
                    <a:pt x="404" y="40"/>
                    <a:pt x="402" y="40"/>
                  </a:cubicBezTo>
                  <a:cubicBezTo>
                    <a:pt x="400" y="41"/>
                    <a:pt x="397" y="42"/>
                    <a:pt x="395" y="43"/>
                  </a:cubicBezTo>
                  <a:cubicBezTo>
                    <a:pt x="392" y="44"/>
                    <a:pt x="390" y="45"/>
                    <a:pt x="387" y="45"/>
                  </a:cubicBezTo>
                  <a:cubicBezTo>
                    <a:pt x="385" y="46"/>
                    <a:pt x="384" y="47"/>
                    <a:pt x="382" y="47"/>
                  </a:cubicBezTo>
                  <a:cubicBezTo>
                    <a:pt x="382" y="47"/>
                    <a:pt x="381" y="48"/>
                    <a:pt x="380" y="48"/>
                  </a:cubicBezTo>
                  <a:cubicBezTo>
                    <a:pt x="378" y="49"/>
                    <a:pt x="375" y="50"/>
                    <a:pt x="372" y="51"/>
                  </a:cubicBezTo>
                  <a:cubicBezTo>
                    <a:pt x="370" y="51"/>
                    <a:pt x="368" y="52"/>
                    <a:pt x="366" y="53"/>
                  </a:cubicBezTo>
                  <a:cubicBezTo>
                    <a:pt x="363" y="54"/>
                    <a:pt x="360" y="55"/>
                    <a:pt x="357" y="56"/>
                  </a:cubicBezTo>
                  <a:cubicBezTo>
                    <a:pt x="355" y="57"/>
                    <a:pt x="353" y="57"/>
                    <a:pt x="352" y="58"/>
                  </a:cubicBezTo>
                  <a:cubicBezTo>
                    <a:pt x="348" y="59"/>
                    <a:pt x="345" y="60"/>
                    <a:pt x="342" y="61"/>
                  </a:cubicBezTo>
                  <a:cubicBezTo>
                    <a:pt x="340" y="62"/>
                    <a:pt x="338" y="63"/>
                    <a:pt x="337" y="63"/>
                  </a:cubicBezTo>
                  <a:cubicBezTo>
                    <a:pt x="333" y="65"/>
                    <a:pt x="330" y="66"/>
                    <a:pt x="326" y="67"/>
                  </a:cubicBezTo>
                  <a:cubicBezTo>
                    <a:pt x="325" y="68"/>
                    <a:pt x="323" y="68"/>
                    <a:pt x="322" y="69"/>
                  </a:cubicBezTo>
                  <a:cubicBezTo>
                    <a:pt x="318" y="70"/>
                    <a:pt x="314" y="72"/>
                    <a:pt x="311" y="73"/>
                  </a:cubicBezTo>
                  <a:cubicBezTo>
                    <a:pt x="309" y="74"/>
                    <a:pt x="308" y="74"/>
                    <a:pt x="306" y="75"/>
                  </a:cubicBezTo>
                  <a:cubicBezTo>
                    <a:pt x="302" y="76"/>
                    <a:pt x="299" y="78"/>
                    <a:pt x="295" y="79"/>
                  </a:cubicBezTo>
                  <a:cubicBezTo>
                    <a:pt x="294" y="80"/>
                    <a:pt x="292" y="80"/>
                    <a:pt x="291" y="81"/>
                  </a:cubicBezTo>
                  <a:cubicBezTo>
                    <a:pt x="287" y="82"/>
                    <a:pt x="283" y="84"/>
                    <a:pt x="279" y="85"/>
                  </a:cubicBezTo>
                  <a:cubicBezTo>
                    <a:pt x="278" y="86"/>
                    <a:pt x="276" y="86"/>
                    <a:pt x="275" y="87"/>
                  </a:cubicBezTo>
                  <a:cubicBezTo>
                    <a:pt x="271" y="88"/>
                    <a:pt x="267" y="90"/>
                    <a:pt x="263" y="91"/>
                  </a:cubicBezTo>
                  <a:cubicBezTo>
                    <a:pt x="261" y="92"/>
                    <a:pt x="260" y="92"/>
                    <a:pt x="259" y="93"/>
                  </a:cubicBezTo>
                  <a:cubicBezTo>
                    <a:pt x="255" y="95"/>
                    <a:pt x="251" y="96"/>
                    <a:pt x="246" y="98"/>
                  </a:cubicBezTo>
                  <a:cubicBezTo>
                    <a:pt x="245" y="98"/>
                    <a:pt x="244" y="99"/>
                    <a:pt x="243" y="99"/>
                  </a:cubicBezTo>
                  <a:cubicBezTo>
                    <a:pt x="189" y="120"/>
                    <a:pt x="136" y="141"/>
                    <a:pt x="83" y="159"/>
                  </a:cubicBezTo>
                  <a:cubicBezTo>
                    <a:pt x="56" y="168"/>
                    <a:pt x="28" y="177"/>
                    <a:pt x="0" y="186"/>
                  </a:cubicBezTo>
                  <a:cubicBezTo>
                    <a:pt x="10" y="186"/>
                    <a:pt x="10" y="186"/>
                    <a:pt x="10" y="186"/>
                  </a:cubicBezTo>
                  <a:cubicBezTo>
                    <a:pt x="35" y="178"/>
                    <a:pt x="60" y="170"/>
                    <a:pt x="85" y="161"/>
                  </a:cubicBezTo>
                  <a:cubicBezTo>
                    <a:pt x="138" y="143"/>
                    <a:pt x="192" y="122"/>
                    <a:pt x="246" y="10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2" name="Freeform 396"/>
            <p:cNvSpPr>
              <a:spLocks/>
            </p:cNvSpPr>
            <p:nvPr userDrawn="1"/>
          </p:nvSpPr>
          <p:spPr bwMode="auto">
            <a:xfrm>
              <a:off x="4124325" y="5002213"/>
              <a:ext cx="1998663" cy="500063"/>
            </a:xfrm>
            <a:custGeom>
              <a:avLst/>
              <a:gdLst>
                <a:gd name="T0" fmla="*/ 248 w 738"/>
                <a:gd name="T1" fmla="*/ 12 h 183"/>
                <a:gd name="T2" fmla="*/ 522 w 738"/>
                <a:gd name="T3" fmla="*/ 90 h 183"/>
                <a:gd name="T4" fmla="*/ 532 w 738"/>
                <a:gd name="T5" fmla="*/ 94 h 183"/>
                <a:gd name="T6" fmla="*/ 542 w 738"/>
                <a:gd name="T7" fmla="*/ 98 h 183"/>
                <a:gd name="T8" fmla="*/ 552 w 738"/>
                <a:gd name="T9" fmla="*/ 103 h 183"/>
                <a:gd name="T10" fmla="*/ 563 w 738"/>
                <a:gd name="T11" fmla="*/ 107 h 183"/>
                <a:gd name="T12" fmla="*/ 573 w 738"/>
                <a:gd name="T13" fmla="*/ 111 h 183"/>
                <a:gd name="T14" fmla="*/ 583 w 738"/>
                <a:gd name="T15" fmla="*/ 115 h 183"/>
                <a:gd name="T16" fmla="*/ 593 w 738"/>
                <a:gd name="T17" fmla="*/ 120 h 183"/>
                <a:gd name="T18" fmla="*/ 603 w 738"/>
                <a:gd name="T19" fmla="*/ 124 h 183"/>
                <a:gd name="T20" fmla="*/ 613 w 738"/>
                <a:gd name="T21" fmla="*/ 128 h 183"/>
                <a:gd name="T22" fmla="*/ 623 w 738"/>
                <a:gd name="T23" fmla="*/ 133 h 183"/>
                <a:gd name="T24" fmla="*/ 632 w 738"/>
                <a:gd name="T25" fmla="*/ 137 h 183"/>
                <a:gd name="T26" fmla="*/ 642 w 738"/>
                <a:gd name="T27" fmla="*/ 141 h 183"/>
                <a:gd name="T28" fmla="*/ 652 w 738"/>
                <a:gd name="T29" fmla="*/ 145 h 183"/>
                <a:gd name="T30" fmla="*/ 657 w 738"/>
                <a:gd name="T31" fmla="*/ 148 h 183"/>
                <a:gd name="T32" fmla="*/ 667 w 738"/>
                <a:gd name="T33" fmla="*/ 152 h 183"/>
                <a:gd name="T34" fmla="*/ 675 w 738"/>
                <a:gd name="T35" fmla="*/ 156 h 183"/>
                <a:gd name="T36" fmla="*/ 738 w 738"/>
                <a:gd name="T37" fmla="*/ 183 h 183"/>
                <a:gd name="T38" fmla="*/ 689 w 738"/>
                <a:gd name="T39" fmla="*/ 158 h 183"/>
                <a:gd name="T40" fmla="*/ 678 w 738"/>
                <a:gd name="T41" fmla="*/ 154 h 183"/>
                <a:gd name="T42" fmla="*/ 668 w 738"/>
                <a:gd name="T43" fmla="*/ 149 h 183"/>
                <a:gd name="T44" fmla="*/ 658 w 738"/>
                <a:gd name="T45" fmla="*/ 145 h 183"/>
                <a:gd name="T46" fmla="*/ 653 w 738"/>
                <a:gd name="T47" fmla="*/ 142 h 183"/>
                <a:gd name="T48" fmla="*/ 642 w 738"/>
                <a:gd name="T49" fmla="*/ 138 h 183"/>
                <a:gd name="T50" fmla="*/ 632 w 738"/>
                <a:gd name="T51" fmla="*/ 133 h 183"/>
                <a:gd name="T52" fmla="*/ 621 w 738"/>
                <a:gd name="T53" fmla="*/ 129 h 183"/>
                <a:gd name="T54" fmla="*/ 611 w 738"/>
                <a:gd name="T55" fmla="*/ 124 h 183"/>
                <a:gd name="T56" fmla="*/ 601 w 738"/>
                <a:gd name="T57" fmla="*/ 120 h 183"/>
                <a:gd name="T58" fmla="*/ 590 w 738"/>
                <a:gd name="T59" fmla="*/ 115 h 183"/>
                <a:gd name="T60" fmla="*/ 580 w 738"/>
                <a:gd name="T61" fmla="*/ 111 h 183"/>
                <a:gd name="T62" fmla="*/ 569 w 738"/>
                <a:gd name="T63" fmla="*/ 106 h 183"/>
                <a:gd name="T64" fmla="*/ 559 w 738"/>
                <a:gd name="T65" fmla="*/ 102 h 183"/>
                <a:gd name="T66" fmla="*/ 549 w 738"/>
                <a:gd name="T67" fmla="*/ 98 h 183"/>
                <a:gd name="T68" fmla="*/ 538 w 738"/>
                <a:gd name="T69" fmla="*/ 93 h 183"/>
                <a:gd name="T70" fmla="*/ 528 w 738"/>
                <a:gd name="T71" fmla="*/ 89 h 183"/>
                <a:gd name="T72" fmla="*/ 474 w 738"/>
                <a:gd name="T73" fmla="*/ 69 h 183"/>
                <a:gd name="T74" fmla="*/ 141 w 738"/>
                <a:gd name="T75" fmla="*/ 0 h 183"/>
                <a:gd name="T76" fmla="*/ 17 w 738"/>
                <a:gd name="T77" fmla="*/ 13 h 183"/>
                <a:gd name="T78" fmla="*/ 37 w 738"/>
                <a:gd name="T79" fmla="*/ 1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38" h="183">
                  <a:moveTo>
                    <a:pt x="141" y="3"/>
                  </a:moveTo>
                  <a:cubicBezTo>
                    <a:pt x="176" y="3"/>
                    <a:pt x="211" y="6"/>
                    <a:pt x="248" y="12"/>
                  </a:cubicBezTo>
                  <a:cubicBezTo>
                    <a:pt x="330" y="25"/>
                    <a:pt x="404" y="47"/>
                    <a:pt x="473" y="72"/>
                  </a:cubicBezTo>
                  <a:cubicBezTo>
                    <a:pt x="489" y="78"/>
                    <a:pt x="506" y="84"/>
                    <a:pt x="522" y="90"/>
                  </a:cubicBezTo>
                  <a:cubicBezTo>
                    <a:pt x="523" y="91"/>
                    <a:pt x="524" y="91"/>
                    <a:pt x="525" y="92"/>
                  </a:cubicBezTo>
                  <a:cubicBezTo>
                    <a:pt x="528" y="92"/>
                    <a:pt x="530" y="93"/>
                    <a:pt x="532" y="94"/>
                  </a:cubicBezTo>
                  <a:cubicBezTo>
                    <a:pt x="533" y="95"/>
                    <a:pt x="534" y="95"/>
                    <a:pt x="536" y="96"/>
                  </a:cubicBezTo>
                  <a:cubicBezTo>
                    <a:pt x="538" y="97"/>
                    <a:pt x="540" y="97"/>
                    <a:pt x="542" y="98"/>
                  </a:cubicBezTo>
                  <a:cubicBezTo>
                    <a:pt x="543" y="99"/>
                    <a:pt x="545" y="99"/>
                    <a:pt x="546" y="100"/>
                  </a:cubicBezTo>
                  <a:cubicBezTo>
                    <a:pt x="548" y="101"/>
                    <a:pt x="550" y="102"/>
                    <a:pt x="552" y="103"/>
                  </a:cubicBezTo>
                  <a:cubicBezTo>
                    <a:pt x="554" y="103"/>
                    <a:pt x="555" y="104"/>
                    <a:pt x="556" y="104"/>
                  </a:cubicBezTo>
                  <a:cubicBezTo>
                    <a:pt x="558" y="105"/>
                    <a:pt x="561" y="106"/>
                    <a:pt x="563" y="107"/>
                  </a:cubicBezTo>
                  <a:cubicBezTo>
                    <a:pt x="564" y="107"/>
                    <a:pt x="565" y="108"/>
                    <a:pt x="566" y="108"/>
                  </a:cubicBezTo>
                  <a:cubicBezTo>
                    <a:pt x="569" y="109"/>
                    <a:pt x="571" y="110"/>
                    <a:pt x="573" y="111"/>
                  </a:cubicBezTo>
                  <a:cubicBezTo>
                    <a:pt x="574" y="112"/>
                    <a:pt x="575" y="112"/>
                    <a:pt x="576" y="113"/>
                  </a:cubicBezTo>
                  <a:cubicBezTo>
                    <a:pt x="579" y="113"/>
                    <a:pt x="581" y="114"/>
                    <a:pt x="583" y="115"/>
                  </a:cubicBezTo>
                  <a:cubicBezTo>
                    <a:pt x="584" y="116"/>
                    <a:pt x="585" y="116"/>
                    <a:pt x="587" y="117"/>
                  </a:cubicBezTo>
                  <a:cubicBezTo>
                    <a:pt x="589" y="118"/>
                    <a:pt x="591" y="119"/>
                    <a:pt x="593" y="120"/>
                  </a:cubicBezTo>
                  <a:cubicBezTo>
                    <a:pt x="594" y="120"/>
                    <a:pt x="596" y="121"/>
                    <a:pt x="597" y="121"/>
                  </a:cubicBezTo>
                  <a:cubicBezTo>
                    <a:pt x="599" y="122"/>
                    <a:pt x="601" y="123"/>
                    <a:pt x="603" y="124"/>
                  </a:cubicBezTo>
                  <a:cubicBezTo>
                    <a:pt x="604" y="124"/>
                    <a:pt x="606" y="125"/>
                    <a:pt x="607" y="126"/>
                  </a:cubicBezTo>
                  <a:cubicBezTo>
                    <a:pt x="609" y="126"/>
                    <a:pt x="611" y="127"/>
                    <a:pt x="613" y="128"/>
                  </a:cubicBezTo>
                  <a:cubicBezTo>
                    <a:pt x="614" y="129"/>
                    <a:pt x="616" y="129"/>
                    <a:pt x="617" y="130"/>
                  </a:cubicBezTo>
                  <a:cubicBezTo>
                    <a:pt x="619" y="131"/>
                    <a:pt x="621" y="132"/>
                    <a:pt x="623" y="133"/>
                  </a:cubicBezTo>
                  <a:cubicBezTo>
                    <a:pt x="624" y="133"/>
                    <a:pt x="626" y="134"/>
                    <a:pt x="627" y="134"/>
                  </a:cubicBezTo>
                  <a:cubicBezTo>
                    <a:pt x="629" y="135"/>
                    <a:pt x="631" y="136"/>
                    <a:pt x="632" y="137"/>
                  </a:cubicBezTo>
                  <a:cubicBezTo>
                    <a:pt x="634" y="137"/>
                    <a:pt x="636" y="138"/>
                    <a:pt x="637" y="139"/>
                  </a:cubicBezTo>
                  <a:cubicBezTo>
                    <a:pt x="639" y="140"/>
                    <a:pt x="640" y="140"/>
                    <a:pt x="642" y="141"/>
                  </a:cubicBezTo>
                  <a:cubicBezTo>
                    <a:pt x="644" y="142"/>
                    <a:pt x="646" y="143"/>
                    <a:pt x="647" y="143"/>
                  </a:cubicBezTo>
                  <a:cubicBezTo>
                    <a:pt x="649" y="144"/>
                    <a:pt x="650" y="145"/>
                    <a:pt x="652" y="145"/>
                  </a:cubicBezTo>
                  <a:cubicBezTo>
                    <a:pt x="652" y="146"/>
                    <a:pt x="653" y="146"/>
                    <a:pt x="654" y="146"/>
                  </a:cubicBezTo>
                  <a:cubicBezTo>
                    <a:pt x="655" y="147"/>
                    <a:pt x="656" y="147"/>
                    <a:pt x="657" y="148"/>
                  </a:cubicBezTo>
                  <a:cubicBezTo>
                    <a:pt x="658" y="148"/>
                    <a:pt x="660" y="149"/>
                    <a:pt x="661" y="149"/>
                  </a:cubicBezTo>
                  <a:cubicBezTo>
                    <a:pt x="663" y="150"/>
                    <a:pt x="665" y="151"/>
                    <a:pt x="667" y="152"/>
                  </a:cubicBezTo>
                  <a:cubicBezTo>
                    <a:pt x="668" y="152"/>
                    <a:pt x="669" y="153"/>
                    <a:pt x="669" y="153"/>
                  </a:cubicBezTo>
                  <a:cubicBezTo>
                    <a:pt x="671" y="154"/>
                    <a:pt x="673" y="155"/>
                    <a:pt x="675" y="156"/>
                  </a:cubicBezTo>
                  <a:cubicBezTo>
                    <a:pt x="689" y="162"/>
                    <a:pt x="703" y="168"/>
                    <a:pt x="717" y="174"/>
                  </a:cubicBezTo>
                  <a:cubicBezTo>
                    <a:pt x="724" y="177"/>
                    <a:pt x="731" y="180"/>
                    <a:pt x="738" y="183"/>
                  </a:cubicBezTo>
                  <a:cubicBezTo>
                    <a:pt x="723" y="176"/>
                    <a:pt x="709" y="169"/>
                    <a:pt x="695" y="161"/>
                  </a:cubicBezTo>
                  <a:cubicBezTo>
                    <a:pt x="693" y="160"/>
                    <a:pt x="691" y="159"/>
                    <a:pt x="689" y="158"/>
                  </a:cubicBezTo>
                  <a:cubicBezTo>
                    <a:pt x="688" y="158"/>
                    <a:pt x="687" y="157"/>
                    <a:pt x="686" y="157"/>
                  </a:cubicBezTo>
                  <a:cubicBezTo>
                    <a:pt x="684" y="156"/>
                    <a:pt x="681" y="155"/>
                    <a:pt x="678" y="154"/>
                  </a:cubicBezTo>
                  <a:cubicBezTo>
                    <a:pt x="677" y="153"/>
                    <a:pt x="676" y="153"/>
                    <a:pt x="675" y="152"/>
                  </a:cubicBezTo>
                  <a:cubicBezTo>
                    <a:pt x="673" y="151"/>
                    <a:pt x="670" y="150"/>
                    <a:pt x="668" y="149"/>
                  </a:cubicBezTo>
                  <a:cubicBezTo>
                    <a:pt x="667" y="148"/>
                    <a:pt x="665" y="148"/>
                    <a:pt x="664" y="147"/>
                  </a:cubicBezTo>
                  <a:cubicBezTo>
                    <a:pt x="662" y="146"/>
                    <a:pt x="660" y="146"/>
                    <a:pt x="658" y="145"/>
                  </a:cubicBezTo>
                  <a:cubicBezTo>
                    <a:pt x="657" y="144"/>
                    <a:pt x="657" y="144"/>
                    <a:pt x="656" y="144"/>
                  </a:cubicBezTo>
                  <a:cubicBezTo>
                    <a:pt x="655" y="143"/>
                    <a:pt x="654" y="143"/>
                    <a:pt x="653" y="142"/>
                  </a:cubicBezTo>
                  <a:cubicBezTo>
                    <a:pt x="651" y="142"/>
                    <a:pt x="650" y="141"/>
                    <a:pt x="648" y="140"/>
                  </a:cubicBezTo>
                  <a:cubicBezTo>
                    <a:pt x="646" y="139"/>
                    <a:pt x="644" y="139"/>
                    <a:pt x="642" y="138"/>
                  </a:cubicBezTo>
                  <a:cubicBezTo>
                    <a:pt x="641" y="137"/>
                    <a:pt x="639" y="136"/>
                    <a:pt x="638" y="136"/>
                  </a:cubicBezTo>
                  <a:cubicBezTo>
                    <a:pt x="636" y="135"/>
                    <a:pt x="634" y="134"/>
                    <a:pt x="632" y="133"/>
                  </a:cubicBezTo>
                  <a:cubicBezTo>
                    <a:pt x="630" y="132"/>
                    <a:pt x="629" y="132"/>
                    <a:pt x="627" y="131"/>
                  </a:cubicBezTo>
                  <a:cubicBezTo>
                    <a:pt x="625" y="130"/>
                    <a:pt x="623" y="129"/>
                    <a:pt x="621" y="129"/>
                  </a:cubicBezTo>
                  <a:cubicBezTo>
                    <a:pt x="620" y="128"/>
                    <a:pt x="619" y="127"/>
                    <a:pt x="617" y="127"/>
                  </a:cubicBezTo>
                  <a:cubicBezTo>
                    <a:pt x="615" y="126"/>
                    <a:pt x="613" y="125"/>
                    <a:pt x="611" y="124"/>
                  </a:cubicBezTo>
                  <a:cubicBezTo>
                    <a:pt x="610" y="123"/>
                    <a:pt x="608" y="123"/>
                    <a:pt x="607" y="122"/>
                  </a:cubicBezTo>
                  <a:cubicBezTo>
                    <a:pt x="605" y="121"/>
                    <a:pt x="603" y="120"/>
                    <a:pt x="601" y="120"/>
                  </a:cubicBezTo>
                  <a:cubicBezTo>
                    <a:pt x="599" y="119"/>
                    <a:pt x="598" y="118"/>
                    <a:pt x="597" y="118"/>
                  </a:cubicBezTo>
                  <a:cubicBezTo>
                    <a:pt x="595" y="117"/>
                    <a:pt x="592" y="116"/>
                    <a:pt x="590" y="115"/>
                  </a:cubicBezTo>
                  <a:cubicBezTo>
                    <a:pt x="589" y="115"/>
                    <a:pt x="588" y="114"/>
                    <a:pt x="586" y="113"/>
                  </a:cubicBezTo>
                  <a:cubicBezTo>
                    <a:pt x="584" y="113"/>
                    <a:pt x="582" y="112"/>
                    <a:pt x="580" y="111"/>
                  </a:cubicBezTo>
                  <a:cubicBezTo>
                    <a:pt x="579" y="110"/>
                    <a:pt x="577" y="110"/>
                    <a:pt x="576" y="109"/>
                  </a:cubicBezTo>
                  <a:cubicBezTo>
                    <a:pt x="574" y="108"/>
                    <a:pt x="572" y="107"/>
                    <a:pt x="569" y="106"/>
                  </a:cubicBezTo>
                  <a:cubicBezTo>
                    <a:pt x="568" y="106"/>
                    <a:pt x="567" y="105"/>
                    <a:pt x="566" y="105"/>
                  </a:cubicBezTo>
                  <a:cubicBezTo>
                    <a:pt x="564" y="104"/>
                    <a:pt x="561" y="103"/>
                    <a:pt x="559" y="102"/>
                  </a:cubicBezTo>
                  <a:cubicBezTo>
                    <a:pt x="558" y="101"/>
                    <a:pt x="557" y="101"/>
                    <a:pt x="555" y="100"/>
                  </a:cubicBezTo>
                  <a:cubicBezTo>
                    <a:pt x="553" y="100"/>
                    <a:pt x="551" y="99"/>
                    <a:pt x="549" y="98"/>
                  </a:cubicBezTo>
                  <a:cubicBezTo>
                    <a:pt x="547" y="97"/>
                    <a:pt x="546" y="97"/>
                    <a:pt x="545" y="96"/>
                  </a:cubicBezTo>
                  <a:cubicBezTo>
                    <a:pt x="543" y="95"/>
                    <a:pt x="541" y="94"/>
                    <a:pt x="538" y="93"/>
                  </a:cubicBezTo>
                  <a:cubicBezTo>
                    <a:pt x="537" y="93"/>
                    <a:pt x="536" y="93"/>
                    <a:pt x="535" y="92"/>
                  </a:cubicBezTo>
                  <a:cubicBezTo>
                    <a:pt x="532" y="91"/>
                    <a:pt x="530" y="90"/>
                    <a:pt x="528" y="89"/>
                  </a:cubicBezTo>
                  <a:cubicBezTo>
                    <a:pt x="527" y="89"/>
                    <a:pt x="526" y="88"/>
                    <a:pt x="524" y="88"/>
                  </a:cubicBezTo>
                  <a:cubicBezTo>
                    <a:pt x="508" y="81"/>
                    <a:pt x="491" y="75"/>
                    <a:pt x="474" y="69"/>
                  </a:cubicBezTo>
                  <a:cubicBezTo>
                    <a:pt x="405" y="44"/>
                    <a:pt x="331" y="22"/>
                    <a:pt x="248" y="9"/>
                  </a:cubicBezTo>
                  <a:cubicBezTo>
                    <a:pt x="212" y="3"/>
                    <a:pt x="176" y="0"/>
                    <a:pt x="141" y="0"/>
                  </a:cubicBezTo>
                  <a:cubicBezTo>
                    <a:pt x="114" y="0"/>
                    <a:pt x="87" y="2"/>
                    <a:pt x="61" y="5"/>
                  </a:cubicBezTo>
                  <a:cubicBezTo>
                    <a:pt x="46" y="7"/>
                    <a:pt x="31" y="10"/>
                    <a:pt x="17" y="13"/>
                  </a:cubicBezTo>
                  <a:cubicBezTo>
                    <a:pt x="11" y="14"/>
                    <a:pt x="6" y="16"/>
                    <a:pt x="0" y="17"/>
                  </a:cubicBezTo>
                  <a:cubicBezTo>
                    <a:pt x="13" y="15"/>
                    <a:pt x="25" y="13"/>
                    <a:pt x="37" y="11"/>
                  </a:cubicBezTo>
                  <a:cubicBezTo>
                    <a:pt x="72" y="6"/>
                    <a:pt x="106" y="3"/>
                    <a:pt x="141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3" name="Freeform 397"/>
            <p:cNvSpPr>
              <a:spLocks/>
            </p:cNvSpPr>
            <p:nvPr userDrawn="1"/>
          </p:nvSpPr>
          <p:spPr bwMode="auto">
            <a:xfrm>
              <a:off x="8564563" y="5503863"/>
              <a:ext cx="38100" cy="17463"/>
            </a:xfrm>
            <a:custGeom>
              <a:avLst/>
              <a:gdLst>
                <a:gd name="T0" fmla="*/ 0 w 14"/>
                <a:gd name="T1" fmla="*/ 6 h 6"/>
                <a:gd name="T2" fmla="*/ 11 w 14"/>
                <a:gd name="T3" fmla="*/ 2 h 6"/>
                <a:gd name="T4" fmla="*/ 14 w 14"/>
                <a:gd name="T5" fmla="*/ 1 h 6"/>
                <a:gd name="T6" fmla="*/ 14 w 14"/>
                <a:gd name="T7" fmla="*/ 0 h 6"/>
                <a:gd name="T8" fmla="*/ 0 w 1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0" y="6"/>
                  </a:moveTo>
                  <a:cubicBezTo>
                    <a:pt x="4" y="5"/>
                    <a:pt x="8" y="3"/>
                    <a:pt x="11" y="2"/>
                  </a:cubicBezTo>
                  <a:cubicBezTo>
                    <a:pt x="12" y="2"/>
                    <a:pt x="13" y="2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2"/>
                    <a:pt x="5" y="4"/>
                    <a:pt x="0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4" name="Freeform 398"/>
            <p:cNvSpPr>
              <a:spLocks/>
            </p:cNvSpPr>
            <p:nvPr userDrawn="1"/>
          </p:nvSpPr>
          <p:spPr bwMode="auto">
            <a:xfrm>
              <a:off x="6153150" y="5507038"/>
              <a:ext cx="114300" cy="49213"/>
            </a:xfrm>
            <a:custGeom>
              <a:avLst/>
              <a:gdLst>
                <a:gd name="T0" fmla="*/ 0 w 42"/>
                <a:gd name="T1" fmla="*/ 0 h 18"/>
                <a:gd name="T2" fmla="*/ 10 w 42"/>
                <a:gd name="T3" fmla="*/ 6 h 18"/>
                <a:gd name="T4" fmla="*/ 31 w 42"/>
                <a:gd name="T5" fmla="*/ 17 h 18"/>
                <a:gd name="T6" fmla="*/ 34 w 42"/>
                <a:gd name="T7" fmla="*/ 18 h 18"/>
                <a:gd name="T8" fmla="*/ 42 w 42"/>
                <a:gd name="T9" fmla="*/ 18 h 18"/>
                <a:gd name="T10" fmla="*/ 10 w 42"/>
                <a:gd name="T11" fmla="*/ 4 h 18"/>
                <a:gd name="T12" fmla="*/ 0 w 42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8">
                  <a:moveTo>
                    <a:pt x="0" y="0"/>
                  </a:moveTo>
                  <a:cubicBezTo>
                    <a:pt x="3" y="2"/>
                    <a:pt x="7" y="4"/>
                    <a:pt x="10" y="6"/>
                  </a:cubicBezTo>
                  <a:cubicBezTo>
                    <a:pt x="17" y="10"/>
                    <a:pt x="24" y="13"/>
                    <a:pt x="31" y="17"/>
                  </a:cubicBezTo>
                  <a:cubicBezTo>
                    <a:pt x="32" y="18"/>
                    <a:pt x="33" y="18"/>
                    <a:pt x="34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31" y="14"/>
                    <a:pt x="21" y="9"/>
                    <a:pt x="10" y="4"/>
                  </a:cubicBezTo>
                  <a:cubicBezTo>
                    <a:pt x="7" y="3"/>
                    <a:pt x="4" y="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" name="Freeform 399"/>
            <p:cNvSpPr>
              <a:spLocks/>
            </p:cNvSpPr>
            <p:nvPr userDrawn="1"/>
          </p:nvSpPr>
          <p:spPr bwMode="auto">
            <a:xfrm>
              <a:off x="4170363" y="4983163"/>
              <a:ext cx="2005013" cy="547688"/>
            </a:xfrm>
            <a:custGeom>
              <a:avLst/>
              <a:gdLst>
                <a:gd name="T0" fmla="*/ 253 w 740"/>
                <a:gd name="T1" fmla="*/ 11 h 201"/>
                <a:gd name="T2" fmla="*/ 515 w 740"/>
                <a:gd name="T3" fmla="*/ 88 h 201"/>
                <a:gd name="T4" fmla="*/ 525 w 740"/>
                <a:gd name="T5" fmla="*/ 93 h 201"/>
                <a:gd name="T6" fmla="*/ 535 w 740"/>
                <a:gd name="T7" fmla="*/ 98 h 201"/>
                <a:gd name="T8" fmla="*/ 546 w 740"/>
                <a:gd name="T9" fmla="*/ 102 h 201"/>
                <a:gd name="T10" fmla="*/ 556 w 740"/>
                <a:gd name="T11" fmla="*/ 107 h 201"/>
                <a:gd name="T12" fmla="*/ 566 w 740"/>
                <a:gd name="T13" fmla="*/ 112 h 201"/>
                <a:gd name="T14" fmla="*/ 576 w 740"/>
                <a:gd name="T15" fmla="*/ 117 h 201"/>
                <a:gd name="T16" fmla="*/ 587 w 740"/>
                <a:gd name="T17" fmla="*/ 122 h 201"/>
                <a:gd name="T18" fmla="*/ 597 w 740"/>
                <a:gd name="T19" fmla="*/ 127 h 201"/>
                <a:gd name="T20" fmla="*/ 607 w 740"/>
                <a:gd name="T21" fmla="*/ 131 h 201"/>
                <a:gd name="T22" fmla="*/ 617 w 740"/>
                <a:gd name="T23" fmla="*/ 136 h 201"/>
                <a:gd name="T24" fmla="*/ 626 w 740"/>
                <a:gd name="T25" fmla="*/ 141 h 201"/>
                <a:gd name="T26" fmla="*/ 636 w 740"/>
                <a:gd name="T27" fmla="*/ 146 h 201"/>
                <a:gd name="T28" fmla="*/ 646 w 740"/>
                <a:gd name="T29" fmla="*/ 151 h 201"/>
                <a:gd name="T30" fmla="*/ 651 w 740"/>
                <a:gd name="T31" fmla="*/ 154 h 201"/>
                <a:gd name="T32" fmla="*/ 661 w 740"/>
                <a:gd name="T33" fmla="*/ 159 h 201"/>
                <a:gd name="T34" fmla="*/ 671 w 740"/>
                <a:gd name="T35" fmla="*/ 164 h 201"/>
                <a:gd name="T36" fmla="*/ 678 w 740"/>
                <a:gd name="T37" fmla="*/ 168 h 201"/>
                <a:gd name="T38" fmla="*/ 740 w 740"/>
                <a:gd name="T39" fmla="*/ 201 h 201"/>
                <a:gd name="T40" fmla="*/ 692 w 740"/>
                <a:gd name="T41" fmla="*/ 172 h 201"/>
                <a:gd name="T42" fmla="*/ 682 w 740"/>
                <a:gd name="T43" fmla="*/ 167 h 201"/>
                <a:gd name="T44" fmla="*/ 672 w 740"/>
                <a:gd name="T45" fmla="*/ 161 h 201"/>
                <a:gd name="T46" fmla="*/ 662 w 740"/>
                <a:gd name="T47" fmla="*/ 156 h 201"/>
                <a:gd name="T48" fmla="*/ 652 w 740"/>
                <a:gd name="T49" fmla="*/ 151 h 201"/>
                <a:gd name="T50" fmla="*/ 646 w 740"/>
                <a:gd name="T51" fmla="*/ 148 h 201"/>
                <a:gd name="T52" fmla="*/ 635 w 740"/>
                <a:gd name="T53" fmla="*/ 143 h 201"/>
                <a:gd name="T54" fmla="*/ 625 w 740"/>
                <a:gd name="T55" fmla="*/ 137 h 201"/>
                <a:gd name="T56" fmla="*/ 615 w 740"/>
                <a:gd name="T57" fmla="*/ 132 h 201"/>
                <a:gd name="T58" fmla="*/ 604 w 740"/>
                <a:gd name="T59" fmla="*/ 127 h 201"/>
                <a:gd name="T60" fmla="*/ 594 w 740"/>
                <a:gd name="T61" fmla="*/ 122 h 201"/>
                <a:gd name="T62" fmla="*/ 583 w 740"/>
                <a:gd name="T63" fmla="*/ 117 h 201"/>
                <a:gd name="T64" fmla="*/ 573 w 740"/>
                <a:gd name="T65" fmla="*/ 112 h 201"/>
                <a:gd name="T66" fmla="*/ 563 w 740"/>
                <a:gd name="T67" fmla="*/ 107 h 201"/>
                <a:gd name="T68" fmla="*/ 552 w 740"/>
                <a:gd name="T69" fmla="*/ 102 h 201"/>
                <a:gd name="T70" fmla="*/ 542 w 740"/>
                <a:gd name="T71" fmla="*/ 97 h 201"/>
                <a:gd name="T72" fmla="*/ 531 w 740"/>
                <a:gd name="T73" fmla="*/ 92 h 201"/>
                <a:gd name="T74" fmla="*/ 521 w 740"/>
                <a:gd name="T75" fmla="*/ 88 h 201"/>
                <a:gd name="T76" fmla="*/ 474 w 740"/>
                <a:gd name="T77" fmla="*/ 68 h 201"/>
                <a:gd name="T78" fmla="*/ 154 w 740"/>
                <a:gd name="T79" fmla="*/ 0 h 201"/>
                <a:gd name="T80" fmla="*/ 0 w 740"/>
                <a:gd name="T81" fmla="*/ 20 h 201"/>
                <a:gd name="T82" fmla="*/ 154 w 740"/>
                <a:gd name="T83" fmla="*/ 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0" h="201">
                  <a:moveTo>
                    <a:pt x="154" y="3"/>
                  </a:moveTo>
                  <a:cubicBezTo>
                    <a:pt x="186" y="3"/>
                    <a:pt x="219" y="5"/>
                    <a:pt x="253" y="11"/>
                  </a:cubicBezTo>
                  <a:cubicBezTo>
                    <a:pt x="334" y="23"/>
                    <a:pt x="405" y="45"/>
                    <a:pt x="473" y="71"/>
                  </a:cubicBezTo>
                  <a:cubicBezTo>
                    <a:pt x="487" y="77"/>
                    <a:pt x="501" y="82"/>
                    <a:pt x="515" y="88"/>
                  </a:cubicBezTo>
                  <a:cubicBezTo>
                    <a:pt x="516" y="89"/>
                    <a:pt x="517" y="89"/>
                    <a:pt x="518" y="90"/>
                  </a:cubicBezTo>
                  <a:cubicBezTo>
                    <a:pt x="521" y="91"/>
                    <a:pt x="523" y="92"/>
                    <a:pt x="525" y="93"/>
                  </a:cubicBezTo>
                  <a:cubicBezTo>
                    <a:pt x="526" y="94"/>
                    <a:pt x="527" y="94"/>
                    <a:pt x="529" y="95"/>
                  </a:cubicBezTo>
                  <a:cubicBezTo>
                    <a:pt x="531" y="96"/>
                    <a:pt x="533" y="97"/>
                    <a:pt x="535" y="98"/>
                  </a:cubicBezTo>
                  <a:cubicBezTo>
                    <a:pt x="537" y="98"/>
                    <a:pt x="538" y="99"/>
                    <a:pt x="539" y="99"/>
                  </a:cubicBezTo>
                  <a:cubicBezTo>
                    <a:pt x="541" y="100"/>
                    <a:pt x="543" y="101"/>
                    <a:pt x="546" y="102"/>
                  </a:cubicBezTo>
                  <a:cubicBezTo>
                    <a:pt x="547" y="103"/>
                    <a:pt x="548" y="103"/>
                    <a:pt x="549" y="104"/>
                  </a:cubicBezTo>
                  <a:cubicBezTo>
                    <a:pt x="551" y="105"/>
                    <a:pt x="554" y="106"/>
                    <a:pt x="556" y="107"/>
                  </a:cubicBezTo>
                  <a:cubicBezTo>
                    <a:pt x="557" y="108"/>
                    <a:pt x="558" y="108"/>
                    <a:pt x="560" y="109"/>
                  </a:cubicBezTo>
                  <a:cubicBezTo>
                    <a:pt x="562" y="110"/>
                    <a:pt x="564" y="111"/>
                    <a:pt x="566" y="112"/>
                  </a:cubicBezTo>
                  <a:cubicBezTo>
                    <a:pt x="568" y="112"/>
                    <a:pt x="569" y="113"/>
                    <a:pt x="570" y="113"/>
                  </a:cubicBezTo>
                  <a:cubicBezTo>
                    <a:pt x="572" y="115"/>
                    <a:pt x="574" y="116"/>
                    <a:pt x="576" y="117"/>
                  </a:cubicBezTo>
                  <a:cubicBezTo>
                    <a:pt x="578" y="117"/>
                    <a:pt x="579" y="118"/>
                    <a:pt x="580" y="118"/>
                  </a:cubicBezTo>
                  <a:cubicBezTo>
                    <a:pt x="582" y="119"/>
                    <a:pt x="584" y="121"/>
                    <a:pt x="587" y="122"/>
                  </a:cubicBezTo>
                  <a:cubicBezTo>
                    <a:pt x="588" y="122"/>
                    <a:pt x="589" y="123"/>
                    <a:pt x="590" y="123"/>
                  </a:cubicBezTo>
                  <a:cubicBezTo>
                    <a:pt x="592" y="124"/>
                    <a:pt x="594" y="125"/>
                    <a:pt x="597" y="127"/>
                  </a:cubicBezTo>
                  <a:cubicBezTo>
                    <a:pt x="598" y="127"/>
                    <a:pt x="599" y="128"/>
                    <a:pt x="600" y="128"/>
                  </a:cubicBezTo>
                  <a:cubicBezTo>
                    <a:pt x="602" y="129"/>
                    <a:pt x="605" y="130"/>
                    <a:pt x="607" y="131"/>
                  </a:cubicBezTo>
                  <a:cubicBezTo>
                    <a:pt x="608" y="132"/>
                    <a:pt x="609" y="133"/>
                    <a:pt x="611" y="133"/>
                  </a:cubicBezTo>
                  <a:cubicBezTo>
                    <a:pt x="613" y="134"/>
                    <a:pt x="615" y="135"/>
                    <a:pt x="617" y="136"/>
                  </a:cubicBezTo>
                  <a:cubicBezTo>
                    <a:pt x="618" y="137"/>
                    <a:pt x="619" y="138"/>
                    <a:pt x="621" y="138"/>
                  </a:cubicBezTo>
                  <a:cubicBezTo>
                    <a:pt x="623" y="139"/>
                    <a:pt x="624" y="140"/>
                    <a:pt x="626" y="141"/>
                  </a:cubicBezTo>
                  <a:cubicBezTo>
                    <a:pt x="628" y="142"/>
                    <a:pt x="629" y="143"/>
                    <a:pt x="631" y="144"/>
                  </a:cubicBezTo>
                  <a:cubicBezTo>
                    <a:pt x="632" y="145"/>
                    <a:pt x="634" y="145"/>
                    <a:pt x="636" y="146"/>
                  </a:cubicBezTo>
                  <a:cubicBezTo>
                    <a:pt x="638" y="147"/>
                    <a:pt x="639" y="148"/>
                    <a:pt x="641" y="149"/>
                  </a:cubicBezTo>
                  <a:cubicBezTo>
                    <a:pt x="642" y="150"/>
                    <a:pt x="644" y="150"/>
                    <a:pt x="646" y="151"/>
                  </a:cubicBezTo>
                  <a:cubicBezTo>
                    <a:pt x="647" y="152"/>
                    <a:pt x="648" y="152"/>
                    <a:pt x="648" y="153"/>
                  </a:cubicBezTo>
                  <a:cubicBezTo>
                    <a:pt x="649" y="153"/>
                    <a:pt x="650" y="153"/>
                    <a:pt x="651" y="154"/>
                  </a:cubicBezTo>
                  <a:cubicBezTo>
                    <a:pt x="652" y="155"/>
                    <a:pt x="654" y="155"/>
                    <a:pt x="655" y="156"/>
                  </a:cubicBezTo>
                  <a:cubicBezTo>
                    <a:pt x="657" y="157"/>
                    <a:pt x="659" y="158"/>
                    <a:pt x="661" y="159"/>
                  </a:cubicBezTo>
                  <a:cubicBezTo>
                    <a:pt x="662" y="160"/>
                    <a:pt x="663" y="160"/>
                    <a:pt x="664" y="161"/>
                  </a:cubicBezTo>
                  <a:cubicBezTo>
                    <a:pt x="666" y="162"/>
                    <a:pt x="669" y="163"/>
                    <a:pt x="671" y="164"/>
                  </a:cubicBezTo>
                  <a:cubicBezTo>
                    <a:pt x="671" y="165"/>
                    <a:pt x="672" y="165"/>
                    <a:pt x="673" y="165"/>
                  </a:cubicBezTo>
                  <a:cubicBezTo>
                    <a:pt x="675" y="166"/>
                    <a:pt x="676" y="167"/>
                    <a:pt x="678" y="168"/>
                  </a:cubicBezTo>
                  <a:cubicBezTo>
                    <a:pt x="692" y="176"/>
                    <a:pt x="706" y="183"/>
                    <a:pt x="721" y="190"/>
                  </a:cubicBezTo>
                  <a:cubicBezTo>
                    <a:pt x="727" y="194"/>
                    <a:pt x="734" y="197"/>
                    <a:pt x="740" y="201"/>
                  </a:cubicBezTo>
                  <a:cubicBezTo>
                    <a:pt x="726" y="192"/>
                    <a:pt x="711" y="183"/>
                    <a:pt x="697" y="174"/>
                  </a:cubicBezTo>
                  <a:cubicBezTo>
                    <a:pt x="695" y="174"/>
                    <a:pt x="694" y="173"/>
                    <a:pt x="692" y="172"/>
                  </a:cubicBezTo>
                  <a:cubicBezTo>
                    <a:pt x="691" y="171"/>
                    <a:pt x="691" y="171"/>
                    <a:pt x="690" y="171"/>
                  </a:cubicBezTo>
                  <a:cubicBezTo>
                    <a:pt x="687" y="169"/>
                    <a:pt x="685" y="168"/>
                    <a:pt x="682" y="167"/>
                  </a:cubicBezTo>
                  <a:cubicBezTo>
                    <a:pt x="681" y="166"/>
                    <a:pt x="680" y="165"/>
                    <a:pt x="678" y="165"/>
                  </a:cubicBezTo>
                  <a:cubicBezTo>
                    <a:pt x="676" y="164"/>
                    <a:pt x="674" y="162"/>
                    <a:pt x="672" y="161"/>
                  </a:cubicBezTo>
                  <a:cubicBezTo>
                    <a:pt x="670" y="160"/>
                    <a:pt x="669" y="160"/>
                    <a:pt x="667" y="159"/>
                  </a:cubicBezTo>
                  <a:cubicBezTo>
                    <a:pt x="665" y="158"/>
                    <a:pt x="664" y="157"/>
                    <a:pt x="662" y="156"/>
                  </a:cubicBezTo>
                  <a:cubicBezTo>
                    <a:pt x="660" y="155"/>
                    <a:pt x="658" y="154"/>
                    <a:pt x="657" y="153"/>
                  </a:cubicBezTo>
                  <a:cubicBezTo>
                    <a:pt x="655" y="152"/>
                    <a:pt x="653" y="152"/>
                    <a:pt x="652" y="151"/>
                  </a:cubicBezTo>
                  <a:cubicBezTo>
                    <a:pt x="651" y="151"/>
                    <a:pt x="651" y="150"/>
                    <a:pt x="650" y="150"/>
                  </a:cubicBezTo>
                  <a:cubicBezTo>
                    <a:pt x="649" y="149"/>
                    <a:pt x="647" y="149"/>
                    <a:pt x="646" y="148"/>
                  </a:cubicBezTo>
                  <a:cubicBezTo>
                    <a:pt x="644" y="147"/>
                    <a:pt x="643" y="146"/>
                    <a:pt x="641" y="146"/>
                  </a:cubicBezTo>
                  <a:cubicBezTo>
                    <a:pt x="639" y="145"/>
                    <a:pt x="637" y="144"/>
                    <a:pt x="635" y="143"/>
                  </a:cubicBezTo>
                  <a:cubicBezTo>
                    <a:pt x="634" y="142"/>
                    <a:pt x="633" y="141"/>
                    <a:pt x="631" y="140"/>
                  </a:cubicBezTo>
                  <a:cubicBezTo>
                    <a:pt x="629" y="139"/>
                    <a:pt x="627" y="138"/>
                    <a:pt x="625" y="137"/>
                  </a:cubicBezTo>
                  <a:cubicBezTo>
                    <a:pt x="624" y="137"/>
                    <a:pt x="622" y="136"/>
                    <a:pt x="621" y="135"/>
                  </a:cubicBezTo>
                  <a:cubicBezTo>
                    <a:pt x="619" y="134"/>
                    <a:pt x="617" y="133"/>
                    <a:pt x="615" y="132"/>
                  </a:cubicBezTo>
                  <a:cubicBezTo>
                    <a:pt x="613" y="131"/>
                    <a:pt x="612" y="131"/>
                    <a:pt x="611" y="130"/>
                  </a:cubicBezTo>
                  <a:cubicBezTo>
                    <a:pt x="609" y="129"/>
                    <a:pt x="606" y="128"/>
                    <a:pt x="604" y="127"/>
                  </a:cubicBezTo>
                  <a:cubicBezTo>
                    <a:pt x="603" y="126"/>
                    <a:pt x="602" y="126"/>
                    <a:pt x="601" y="125"/>
                  </a:cubicBezTo>
                  <a:cubicBezTo>
                    <a:pt x="598" y="124"/>
                    <a:pt x="596" y="123"/>
                    <a:pt x="594" y="122"/>
                  </a:cubicBezTo>
                  <a:cubicBezTo>
                    <a:pt x="593" y="121"/>
                    <a:pt x="591" y="120"/>
                    <a:pt x="590" y="120"/>
                  </a:cubicBezTo>
                  <a:cubicBezTo>
                    <a:pt x="588" y="119"/>
                    <a:pt x="586" y="118"/>
                    <a:pt x="583" y="117"/>
                  </a:cubicBezTo>
                  <a:cubicBezTo>
                    <a:pt x="582" y="116"/>
                    <a:pt x="581" y="115"/>
                    <a:pt x="580" y="115"/>
                  </a:cubicBezTo>
                  <a:cubicBezTo>
                    <a:pt x="578" y="114"/>
                    <a:pt x="575" y="113"/>
                    <a:pt x="573" y="112"/>
                  </a:cubicBezTo>
                  <a:cubicBezTo>
                    <a:pt x="572" y="111"/>
                    <a:pt x="571" y="110"/>
                    <a:pt x="570" y="110"/>
                  </a:cubicBezTo>
                  <a:cubicBezTo>
                    <a:pt x="567" y="109"/>
                    <a:pt x="565" y="108"/>
                    <a:pt x="563" y="107"/>
                  </a:cubicBezTo>
                  <a:cubicBezTo>
                    <a:pt x="562" y="106"/>
                    <a:pt x="560" y="106"/>
                    <a:pt x="559" y="105"/>
                  </a:cubicBezTo>
                  <a:cubicBezTo>
                    <a:pt x="557" y="104"/>
                    <a:pt x="554" y="103"/>
                    <a:pt x="552" y="102"/>
                  </a:cubicBezTo>
                  <a:cubicBezTo>
                    <a:pt x="551" y="101"/>
                    <a:pt x="550" y="101"/>
                    <a:pt x="549" y="100"/>
                  </a:cubicBezTo>
                  <a:cubicBezTo>
                    <a:pt x="546" y="99"/>
                    <a:pt x="544" y="98"/>
                    <a:pt x="542" y="97"/>
                  </a:cubicBezTo>
                  <a:cubicBezTo>
                    <a:pt x="541" y="97"/>
                    <a:pt x="539" y="96"/>
                    <a:pt x="538" y="95"/>
                  </a:cubicBezTo>
                  <a:cubicBezTo>
                    <a:pt x="536" y="94"/>
                    <a:pt x="534" y="93"/>
                    <a:pt x="531" y="92"/>
                  </a:cubicBezTo>
                  <a:cubicBezTo>
                    <a:pt x="530" y="92"/>
                    <a:pt x="529" y="91"/>
                    <a:pt x="528" y="91"/>
                  </a:cubicBezTo>
                  <a:cubicBezTo>
                    <a:pt x="526" y="90"/>
                    <a:pt x="523" y="89"/>
                    <a:pt x="521" y="88"/>
                  </a:cubicBezTo>
                  <a:cubicBezTo>
                    <a:pt x="520" y="87"/>
                    <a:pt x="519" y="87"/>
                    <a:pt x="517" y="86"/>
                  </a:cubicBezTo>
                  <a:cubicBezTo>
                    <a:pt x="503" y="80"/>
                    <a:pt x="489" y="74"/>
                    <a:pt x="474" y="68"/>
                  </a:cubicBezTo>
                  <a:cubicBezTo>
                    <a:pt x="407" y="42"/>
                    <a:pt x="335" y="20"/>
                    <a:pt x="253" y="8"/>
                  </a:cubicBezTo>
                  <a:cubicBezTo>
                    <a:pt x="220" y="3"/>
                    <a:pt x="187" y="0"/>
                    <a:pt x="154" y="0"/>
                  </a:cubicBezTo>
                  <a:cubicBezTo>
                    <a:pt x="126" y="0"/>
                    <a:pt x="99" y="2"/>
                    <a:pt x="71" y="5"/>
                  </a:cubicBezTo>
                  <a:cubicBezTo>
                    <a:pt x="47" y="9"/>
                    <a:pt x="24" y="14"/>
                    <a:pt x="0" y="20"/>
                  </a:cubicBezTo>
                  <a:cubicBezTo>
                    <a:pt x="14" y="17"/>
                    <a:pt x="29" y="14"/>
                    <a:pt x="44" y="12"/>
                  </a:cubicBezTo>
                  <a:cubicBezTo>
                    <a:pt x="80" y="6"/>
                    <a:pt x="117" y="3"/>
                    <a:pt x="154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6" name="Freeform 400"/>
            <p:cNvSpPr>
              <a:spLocks/>
            </p:cNvSpPr>
            <p:nvPr userDrawn="1"/>
          </p:nvSpPr>
          <p:spPr bwMode="auto">
            <a:xfrm>
              <a:off x="8456613" y="5526088"/>
              <a:ext cx="76200" cy="30163"/>
            </a:xfrm>
            <a:custGeom>
              <a:avLst/>
              <a:gdLst>
                <a:gd name="T0" fmla="*/ 0 w 28"/>
                <a:gd name="T1" fmla="*/ 11 h 11"/>
                <a:gd name="T2" fmla="*/ 4 w 28"/>
                <a:gd name="T3" fmla="*/ 11 h 11"/>
                <a:gd name="T4" fmla="*/ 28 w 28"/>
                <a:gd name="T5" fmla="*/ 0 h 11"/>
                <a:gd name="T6" fmla="*/ 0 w 28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1">
                  <a:moveTo>
                    <a:pt x="0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12" y="8"/>
                    <a:pt x="20" y="4"/>
                    <a:pt x="28" y="0"/>
                  </a:cubicBezTo>
                  <a:cubicBezTo>
                    <a:pt x="19" y="4"/>
                    <a:pt x="9" y="8"/>
                    <a:pt x="0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7" name="Freeform 401"/>
            <p:cNvSpPr>
              <a:spLocks/>
            </p:cNvSpPr>
            <p:nvPr userDrawn="1"/>
          </p:nvSpPr>
          <p:spPr bwMode="auto">
            <a:xfrm>
              <a:off x="2709862" y="5029200"/>
              <a:ext cx="1457325" cy="527050"/>
            </a:xfrm>
            <a:custGeom>
              <a:avLst/>
              <a:gdLst>
                <a:gd name="T0" fmla="*/ 427 w 538"/>
                <a:gd name="T1" fmla="*/ 29 h 193"/>
                <a:gd name="T2" fmla="*/ 414 w 538"/>
                <a:gd name="T3" fmla="*/ 34 h 193"/>
                <a:gd name="T4" fmla="*/ 399 w 538"/>
                <a:gd name="T5" fmla="*/ 38 h 193"/>
                <a:gd name="T6" fmla="*/ 385 w 538"/>
                <a:gd name="T7" fmla="*/ 44 h 193"/>
                <a:gd name="T8" fmla="*/ 370 w 538"/>
                <a:gd name="T9" fmla="*/ 49 h 193"/>
                <a:gd name="T10" fmla="*/ 355 w 538"/>
                <a:gd name="T11" fmla="*/ 54 h 193"/>
                <a:gd name="T12" fmla="*/ 349 w 538"/>
                <a:gd name="T13" fmla="*/ 56 h 193"/>
                <a:gd name="T14" fmla="*/ 335 w 538"/>
                <a:gd name="T15" fmla="*/ 62 h 193"/>
                <a:gd name="T16" fmla="*/ 320 w 538"/>
                <a:gd name="T17" fmla="*/ 67 h 193"/>
                <a:gd name="T18" fmla="*/ 305 w 538"/>
                <a:gd name="T19" fmla="*/ 73 h 193"/>
                <a:gd name="T20" fmla="*/ 290 w 538"/>
                <a:gd name="T21" fmla="*/ 79 h 193"/>
                <a:gd name="T22" fmla="*/ 274 w 538"/>
                <a:gd name="T23" fmla="*/ 86 h 193"/>
                <a:gd name="T24" fmla="*/ 258 w 538"/>
                <a:gd name="T25" fmla="*/ 92 h 193"/>
                <a:gd name="T26" fmla="*/ 242 w 538"/>
                <a:gd name="T27" fmla="*/ 99 h 193"/>
                <a:gd name="T28" fmla="*/ 226 w 538"/>
                <a:gd name="T29" fmla="*/ 105 h 193"/>
                <a:gd name="T30" fmla="*/ 210 w 538"/>
                <a:gd name="T31" fmla="*/ 112 h 193"/>
                <a:gd name="T32" fmla="*/ 0 w 538"/>
                <a:gd name="T33" fmla="*/ 193 h 193"/>
                <a:gd name="T34" fmla="*/ 51 w 538"/>
                <a:gd name="T35" fmla="*/ 178 h 193"/>
                <a:gd name="T36" fmla="*/ 217 w 538"/>
                <a:gd name="T37" fmla="*/ 112 h 193"/>
                <a:gd name="T38" fmla="*/ 234 w 538"/>
                <a:gd name="T39" fmla="*/ 106 h 193"/>
                <a:gd name="T40" fmla="*/ 251 w 538"/>
                <a:gd name="T41" fmla="*/ 99 h 193"/>
                <a:gd name="T42" fmla="*/ 267 w 538"/>
                <a:gd name="T43" fmla="*/ 92 h 193"/>
                <a:gd name="T44" fmla="*/ 283 w 538"/>
                <a:gd name="T45" fmla="*/ 85 h 193"/>
                <a:gd name="T46" fmla="*/ 299 w 538"/>
                <a:gd name="T47" fmla="*/ 79 h 193"/>
                <a:gd name="T48" fmla="*/ 315 w 538"/>
                <a:gd name="T49" fmla="*/ 73 h 193"/>
                <a:gd name="T50" fmla="*/ 331 w 538"/>
                <a:gd name="T51" fmla="*/ 67 h 193"/>
                <a:gd name="T52" fmla="*/ 346 w 538"/>
                <a:gd name="T53" fmla="*/ 61 h 193"/>
                <a:gd name="T54" fmla="*/ 356 w 538"/>
                <a:gd name="T55" fmla="*/ 57 h 193"/>
                <a:gd name="T56" fmla="*/ 371 w 538"/>
                <a:gd name="T57" fmla="*/ 52 h 193"/>
                <a:gd name="T58" fmla="*/ 385 w 538"/>
                <a:gd name="T59" fmla="*/ 47 h 193"/>
                <a:gd name="T60" fmla="*/ 400 w 538"/>
                <a:gd name="T61" fmla="*/ 41 h 193"/>
                <a:gd name="T62" fmla="*/ 414 w 538"/>
                <a:gd name="T63" fmla="*/ 37 h 193"/>
                <a:gd name="T64" fmla="*/ 428 w 538"/>
                <a:gd name="T65" fmla="*/ 32 h 193"/>
                <a:gd name="T66" fmla="*/ 443 w 538"/>
                <a:gd name="T67" fmla="*/ 28 h 193"/>
                <a:gd name="T68" fmla="*/ 455 w 538"/>
                <a:gd name="T69" fmla="*/ 24 h 193"/>
                <a:gd name="T70" fmla="*/ 508 w 538"/>
                <a:gd name="T71" fmla="*/ 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38" h="193">
                  <a:moveTo>
                    <a:pt x="427" y="29"/>
                  </a:moveTo>
                  <a:cubicBezTo>
                    <a:pt x="427" y="29"/>
                    <a:pt x="427" y="29"/>
                    <a:pt x="427" y="29"/>
                  </a:cubicBezTo>
                  <a:cubicBezTo>
                    <a:pt x="424" y="30"/>
                    <a:pt x="420" y="31"/>
                    <a:pt x="417" y="33"/>
                  </a:cubicBezTo>
                  <a:cubicBezTo>
                    <a:pt x="416" y="33"/>
                    <a:pt x="415" y="33"/>
                    <a:pt x="414" y="34"/>
                  </a:cubicBezTo>
                  <a:cubicBezTo>
                    <a:pt x="411" y="35"/>
                    <a:pt x="408" y="36"/>
                    <a:pt x="405" y="37"/>
                  </a:cubicBezTo>
                  <a:cubicBezTo>
                    <a:pt x="403" y="37"/>
                    <a:pt x="401" y="38"/>
                    <a:pt x="399" y="38"/>
                  </a:cubicBezTo>
                  <a:cubicBezTo>
                    <a:pt x="397" y="39"/>
                    <a:pt x="394" y="40"/>
                    <a:pt x="391" y="41"/>
                  </a:cubicBezTo>
                  <a:cubicBezTo>
                    <a:pt x="389" y="42"/>
                    <a:pt x="387" y="43"/>
                    <a:pt x="385" y="44"/>
                  </a:cubicBezTo>
                  <a:cubicBezTo>
                    <a:pt x="382" y="44"/>
                    <a:pt x="380" y="45"/>
                    <a:pt x="378" y="46"/>
                  </a:cubicBezTo>
                  <a:cubicBezTo>
                    <a:pt x="375" y="47"/>
                    <a:pt x="373" y="48"/>
                    <a:pt x="370" y="49"/>
                  </a:cubicBezTo>
                  <a:cubicBezTo>
                    <a:pt x="368" y="50"/>
                    <a:pt x="366" y="50"/>
                    <a:pt x="364" y="51"/>
                  </a:cubicBezTo>
                  <a:cubicBezTo>
                    <a:pt x="361" y="52"/>
                    <a:pt x="358" y="53"/>
                    <a:pt x="355" y="54"/>
                  </a:cubicBezTo>
                  <a:cubicBezTo>
                    <a:pt x="354" y="54"/>
                    <a:pt x="353" y="55"/>
                    <a:pt x="352" y="55"/>
                  </a:cubicBezTo>
                  <a:cubicBezTo>
                    <a:pt x="351" y="56"/>
                    <a:pt x="350" y="56"/>
                    <a:pt x="349" y="56"/>
                  </a:cubicBezTo>
                  <a:cubicBezTo>
                    <a:pt x="346" y="57"/>
                    <a:pt x="343" y="59"/>
                    <a:pt x="340" y="60"/>
                  </a:cubicBezTo>
                  <a:cubicBezTo>
                    <a:pt x="339" y="60"/>
                    <a:pt x="337" y="61"/>
                    <a:pt x="335" y="62"/>
                  </a:cubicBezTo>
                  <a:cubicBezTo>
                    <a:pt x="332" y="63"/>
                    <a:pt x="328" y="64"/>
                    <a:pt x="325" y="66"/>
                  </a:cubicBezTo>
                  <a:cubicBezTo>
                    <a:pt x="323" y="66"/>
                    <a:pt x="322" y="67"/>
                    <a:pt x="320" y="67"/>
                  </a:cubicBezTo>
                  <a:cubicBezTo>
                    <a:pt x="317" y="69"/>
                    <a:pt x="313" y="70"/>
                    <a:pt x="310" y="71"/>
                  </a:cubicBezTo>
                  <a:cubicBezTo>
                    <a:pt x="308" y="72"/>
                    <a:pt x="307" y="73"/>
                    <a:pt x="305" y="73"/>
                  </a:cubicBezTo>
                  <a:cubicBezTo>
                    <a:pt x="301" y="75"/>
                    <a:pt x="298" y="76"/>
                    <a:pt x="294" y="78"/>
                  </a:cubicBezTo>
                  <a:cubicBezTo>
                    <a:pt x="293" y="78"/>
                    <a:pt x="291" y="79"/>
                    <a:pt x="290" y="79"/>
                  </a:cubicBezTo>
                  <a:cubicBezTo>
                    <a:pt x="286" y="81"/>
                    <a:pt x="282" y="82"/>
                    <a:pt x="278" y="84"/>
                  </a:cubicBezTo>
                  <a:cubicBezTo>
                    <a:pt x="277" y="85"/>
                    <a:pt x="276" y="85"/>
                    <a:pt x="274" y="86"/>
                  </a:cubicBezTo>
                  <a:cubicBezTo>
                    <a:pt x="270" y="87"/>
                    <a:pt x="266" y="89"/>
                    <a:pt x="263" y="90"/>
                  </a:cubicBezTo>
                  <a:cubicBezTo>
                    <a:pt x="261" y="91"/>
                    <a:pt x="260" y="92"/>
                    <a:pt x="258" y="92"/>
                  </a:cubicBezTo>
                  <a:cubicBezTo>
                    <a:pt x="254" y="94"/>
                    <a:pt x="250" y="95"/>
                    <a:pt x="247" y="97"/>
                  </a:cubicBezTo>
                  <a:cubicBezTo>
                    <a:pt x="245" y="98"/>
                    <a:pt x="244" y="98"/>
                    <a:pt x="242" y="99"/>
                  </a:cubicBezTo>
                  <a:cubicBezTo>
                    <a:pt x="238" y="100"/>
                    <a:pt x="234" y="102"/>
                    <a:pt x="230" y="104"/>
                  </a:cubicBezTo>
                  <a:cubicBezTo>
                    <a:pt x="229" y="104"/>
                    <a:pt x="228" y="105"/>
                    <a:pt x="226" y="105"/>
                  </a:cubicBezTo>
                  <a:cubicBezTo>
                    <a:pt x="222" y="107"/>
                    <a:pt x="218" y="109"/>
                    <a:pt x="214" y="111"/>
                  </a:cubicBezTo>
                  <a:cubicBezTo>
                    <a:pt x="212" y="111"/>
                    <a:pt x="211" y="112"/>
                    <a:pt x="210" y="112"/>
                  </a:cubicBezTo>
                  <a:cubicBezTo>
                    <a:pt x="156" y="135"/>
                    <a:pt x="103" y="157"/>
                    <a:pt x="50" y="176"/>
                  </a:cubicBezTo>
                  <a:cubicBezTo>
                    <a:pt x="33" y="182"/>
                    <a:pt x="17" y="188"/>
                    <a:pt x="0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23" y="189"/>
                    <a:pt x="37" y="183"/>
                    <a:pt x="51" y="178"/>
                  </a:cubicBezTo>
                  <a:cubicBezTo>
                    <a:pt x="105" y="159"/>
                    <a:pt x="159" y="137"/>
                    <a:pt x="213" y="114"/>
                  </a:cubicBezTo>
                  <a:cubicBezTo>
                    <a:pt x="215" y="113"/>
                    <a:pt x="216" y="113"/>
                    <a:pt x="217" y="112"/>
                  </a:cubicBezTo>
                  <a:cubicBezTo>
                    <a:pt x="222" y="111"/>
                    <a:pt x="226" y="109"/>
                    <a:pt x="230" y="107"/>
                  </a:cubicBezTo>
                  <a:cubicBezTo>
                    <a:pt x="231" y="107"/>
                    <a:pt x="233" y="106"/>
                    <a:pt x="234" y="106"/>
                  </a:cubicBezTo>
                  <a:cubicBezTo>
                    <a:pt x="238" y="104"/>
                    <a:pt x="242" y="102"/>
                    <a:pt x="246" y="100"/>
                  </a:cubicBezTo>
                  <a:cubicBezTo>
                    <a:pt x="248" y="100"/>
                    <a:pt x="249" y="99"/>
                    <a:pt x="251" y="99"/>
                  </a:cubicBezTo>
                  <a:cubicBezTo>
                    <a:pt x="255" y="97"/>
                    <a:pt x="259" y="95"/>
                    <a:pt x="263" y="94"/>
                  </a:cubicBezTo>
                  <a:cubicBezTo>
                    <a:pt x="264" y="93"/>
                    <a:pt x="265" y="93"/>
                    <a:pt x="267" y="92"/>
                  </a:cubicBezTo>
                  <a:cubicBezTo>
                    <a:pt x="271" y="90"/>
                    <a:pt x="275" y="89"/>
                    <a:pt x="279" y="87"/>
                  </a:cubicBezTo>
                  <a:cubicBezTo>
                    <a:pt x="280" y="87"/>
                    <a:pt x="282" y="86"/>
                    <a:pt x="283" y="85"/>
                  </a:cubicBezTo>
                  <a:cubicBezTo>
                    <a:pt x="287" y="84"/>
                    <a:pt x="291" y="82"/>
                    <a:pt x="295" y="81"/>
                  </a:cubicBezTo>
                  <a:cubicBezTo>
                    <a:pt x="296" y="80"/>
                    <a:pt x="298" y="80"/>
                    <a:pt x="299" y="79"/>
                  </a:cubicBezTo>
                  <a:cubicBezTo>
                    <a:pt x="303" y="78"/>
                    <a:pt x="306" y="76"/>
                    <a:pt x="310" y="75"/>
                  </a:cubicBezTo>
                  <a:cubicBezTo>
                    <a:pt x="312" y="74"/>
                    <a:pt x="313" y="73"/>
                    <a:pt x="315" y="73"/>
                  </a:cubicBezTo>
                  <a:cubicBezTo>
                    <a:pt x="318" y="71"/>
                    <a:pt x="322" y="70"/>
                    <a:pt x="326" y="69"/>
                  </a:cubicBezTo>
                  <a:cubicBezTo>
                    <a:pt x="327" y="68"/>
                    <a:pt x="329" y="67"/>
                    <a:pt x="331" y="67"/>
                  </a:cubicBezTo>
                  <a:cubicBezTo>
                    <a:pt x="334" y="65"/>
                    <a:pt x="337" y="64"/>
                    <a:pt x="341" y="63"/>
                  </a:cubicBezTo>
                  <a:cubicBezTo>
                    <a:pt x="343" y="62"/>
                    <a:pt x="344" y="61"/>
                    <a:pt x="346" y="61"/>
                  </a:cubicBezTo>
                  <a:cubicBezTo>
                    <a:pt x="349" y="60"/>
                    <a:pt x="351" y="59"/>
                    <a:pt x="354" y="58"/>
                  </a:cubicBezTo>
                  <a:cubicBezTo>
                    <a:pt x="355" y="58"/>
                    <a:pt x="355" y="57"/>
                    <a:pt x="356" y="57"/>
                  </a:cubicBezTo>
                  <a:cubicBezTo>
                    <a:pt x="358" y="56"/>
                    <a:pt x="360" y="56"/>
                    <a:pt x="362" y="55"/>
                  </a:cubicBezTo>
                  <a:cubicBezTo>
                    <a:pt x="365" y="54"/>
                    <a:pt x="368" y="53"/>
                    <a:pt x="371" y="52"/>
                  </a:cubicBezTo>
                  <a:cubicBezTo>
                    <a:pt x="373" y="51"/>
                    <a:pt x="375" y="50"/>
                    <a:pt x="377" y="50"/>
                  </a:cubicBezTo>
                  <a:cubicBezTo>
                    <a:pt x="380" y="49"/>
                    <a:pt x="383" y="48"/>
                    <a:pt x="385" y="47"/>
                  </a:cubicBezTo>
                  <a:cubicBezTo>
                    <a:pt x="388" y="46"/>
                    <a:pt x="390" y="45"/>
                    <a:pt x="392" y="44"/>
                  </a:cubicBezTo>
                  <a:cubicBezTo>
                    <a:pt x="395" y="43"/>
                    <a:pt x="397" y="42"/>
                    <a:pt x="400" y="41"/>
                  </a:cubicBezTo>
                  <a:cubicBezTo>
                    <a:pt x="403" y="41"/>
                    <a:pt x="405" y="40"/>
                    <a:pt x="408" y="39"/>
                  </a:cubicBezTo>
                  <a:cubicBezTo>
                    <a:pt x="410" y="38"/>
                    <a:pt x="412" y="37"/>
                    <a:pt x="414" y="37"/>
                  </a:cubicBezTo>
                  <a:cubicBezTo>
                    <a:pt x="417" y="36"/>
                    <a:pt x="420" y="35"/>
                    <a:pt x="423" y="34"/>
                  </a:cubicBezTo>
                  <a:cubicBezTo>
                    <a:pt x="425" y="33"/>
                    <a:pt x="426" y="33"/>
                    <a:pt x="428" y="32"/>
                  </a:cubicBezTo>
                  <a:cubicBezTo>
                    <a:pt x="431" y="31"/>
                    <a:pt x="435" y="30"/>
                    <a:pt x="438" y="29"/>
                  </a:cubicBezTo>
                  <a:cubicBezTo>
                    <a:pt x="440" y="29"/>
                    <a:pt x="441" y="28"/>
                    <a:pt x="443" y="28"/>
                  </a:cubicBezTo>
                  <a:cubicBezTo>
                    <a:pt x="447" y="26"/>
                    <a:pt x="451" y="25"/>
                    <a:pt x="455" y="24"/>
                  </a:cubicBezTo>
                  <a:cubicBezTo>
                    <a:pt x="455" y="24"/>
                    <a:pt x="455" y="24"/>
                    <a:pt x="455" y="24"/>
                  </a:cubicBezTo>
                  <a:cubicBezTo>
                    <a:pt x="483" y="15"/>
                    <a:pt x="510" y="7"/>
                    <a:pt x="538" y="0"/>
                  </a:cubicBezTo>
                  <a:cubicBezTo>
                    <a:pt x="528" y="2"/>
                    <a:pt x="518" y="4"/>
                    <a:pt x="508" y="7"/>
                  </a:cubicBezTo>
                  <a:cubicBezTo>
                    <a:pt x="481" y="13"/>
                    <a:pt x="454" y="21"/>
                    <a:pt x="427" y="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8" name="Freeform 402"/>
            <p:cNvSpPr>
              <a:spLocks/>
            </p:cNvSpPr>
            <p:nvPr userDrawn="1"/>
          </p:nvSpPr>
          <p:spPr bwMode="auto">
            <a:xfrm>
              <a:off x="6180138" y="5522913"/>
              <a:ext cx="65088" cy="33338"/>
            </a:xfrm>
            <a:custGeom>
              <a:avLst/>
              <a:gdLst>
                <a:gd name="T0" fmla="*/ 0 w 24"/>
                <a:gd name="T1" fmla="*/ 0 h 12"/>
                <a:gd name="T2" fmla="*/ 20 w 24"/>
                <a:gd name="T3" fmla="*/ 12 h 12"/>
                <a:gd name="T4" fmla="*/ 24 w 24"/>
                <a:gd name="T5" fmla="*/ 12 h 12"/>
                <a:gd name="T6" fmla="*/ 21 w 24"/>
                <a:gd name="T7" fmla="*/ 11 h 12"/>
                <a:gd name="T8" fmla="*/ 0 w 2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0"/>
                  </a:moveTo>
                  <a:cubicBezTo>
                    <a:pt x="7" y="4"/>
                    <a:pt x="14" y="8"/>
                    <a:pt x="20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2"/>
                    <a:pt x="22" y="12"/>
                    <a:pt x="21" y="11"/>
                  </a:cubicBezTo>
                  <a:cubicBezTo>
                    <a:pt x="14" y="7"/>
                    <a:pt x="7" y="4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9" name="Freeform 403"/>
            <p:cNvSpPr>
              <a:spLocks/>
            </p:cNvSpPr>
            <p:nvPr userDrawn="1"/>
          </p:nvSpPr>
          <p:spPr bwMode="auto">
            <a:xfrm>
              <a:off x="8537575" y="5499100"/>
              <a:ext cx="65088" cy="31750"/>
            </a:xfrm>
            <a:custGeom>
              <a:avLst/>
              <a:gdLst>
                <a:gd name="T0" fmla="*/ 0 w 24"/>
                <a:gd name="T1" fmla="*/ 12 h 12"/>
                <a:gd name="T2" fmla="*/ 10 w 24"/>
                <a:gd name="T3" fmla="*/ 8 h 12"/>
                <a:gd name="T4" fmla="*/ 24 w 24"/>
                <a:gd name="T5" fmla="*/ 2 h 12"/>
                <a:gd name="T6" fmla="*/ 24 w 24"/>
                <a:gd name="T7" fmla="*/ 0 h 12"/>
                <a:gd name="T8" fmla="*/ 0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cubicBezTo>
                    <a:pt x="3" y="11"/>
                    <a:pt x="7" y="9"/>
                    <a:pt x="10" y="8"/>
                  </a:cubicBezTo>
                  <a:cubicBezTo>
                    <a:pt x="15" y="6"/>
                    <a:pt x="19" y="4"/>
                    <a:pt x="24" y="2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6" y="4"/>
                    <a:pt x="8" y="8"/>
                    <a:pt x="0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10" name="Rectangle 209"/>
          <p:cNvSpPr>
            <a:spLocks noChangeArrowheads="1"/>
          </p:cNvSpPr>
          <p:nvPr userDrawn="1"/>
        </p:nvSpPr>
        <p:spPr bwMode="gray">
          <a:xfrm>
            <a:off x="-1910017" y="1292012"/>
            <a:ext cx="8780410" cy="3895207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7000"/>
                </a:schemeClr>
              </a:gs>
              <a:gs pos="0">
                <a:schemeClr val="accent2">
                  <a:alpha val="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de-CH" sz="1600" b="1">
              <a:solidFill>
                <a:srgbClr val="616365"/>
              </a:solidFill>
              <a:ea typeface="ＭＳ Ｐゴシック" pitchFamily="-123" charset="-128"/>
              <a:cs typeface="+mn-cs"/>
            </a:endParaRPr>
          </a:p>
        </p:txBody>
      </p:sp>
      <p:cxnSp>
        <p:nvCxnSpPr>
          <p:cNvPr id="213" name="Straight Connector 212"/>
          <p:cNvCxnSpPr/>
          <p:nvPr userDrawn="1"/>
        </p:nvCxnSpPr>
        <p:spPr>
          <a:xfrm>
            <a:off x="6833258" y="2122876"/>
            <a:ext cx="0" cy="688847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Date Placeholder 3"/>
          <p:cNvSpPr>
            <a:spLocks noGrp="1"/>
          </p:cNvSpPr>
          <p:nvPr>
            <p:ph type="dt" sz="half" idx="10"/>
          </p:nvPr>
        </p:nvSpPr>
        <p:spPr>
          <a:xfrm>
            <a:off x="3409528" y="3395342"/>
            <a:ext cx="3250704" cy="256529"/>
          </a:xfrm>
        </p:spPr>
        <p:txBody>
          <a:bodyPr/>
          <a:lstStyle>
            <a:lvl1pPr algn="r">
              <a:defRPr/>
            </a:lvl1pPr>
          </a:lstStyle>
          <a:p>
            <a:fld id="{29E769AC-F326-47BD-82F2-8CC46E9DF9A6}" type="datetime2">
              <a:rPr lang="en-GB" smtClean="0"/>
              <a:pPr/>
              <a:t>Monday, 25 April 2016</a:t>
            </a:fld>
            <a:endParaRPr lang="en-GB" dirty="0"/>
          </a:p>
        </p:txBody>
      </p:sp>
      <p:sp>
        <p:nvSpPr>
          <p:cNvPr id="215" name="Title 27"/>
          <p:cNvSpPr>
            <a:spLocks noGrp="1"/>
          </p:cNvSpPr>
          <p:nvPr>
            <p:ph type="title" hasCustomPrompt="1"/>
          </p:nvPr>
        </p:nvSpPr>
        <p:spPr>
          <a:xfrm>
            <a:off x="1259632" y="1866868"/>
            <a:ext cx="5400600" cy="529568"/>
          </a:xfrm>
        </p:spPr>
        <p:txBody>
          <a:bodyPr vert="horz" lIns="91440" tIns="45720" rIns="91440" bIns="45720" rtlCol="0" anchor="b">
            <a:normAutofit/>
          </a:bodyPr>
          <a:lstStyle>
            <a:lvl1pPr marL="0" algn="r" defTabSz="914400" rtl="0" eaLnBrk="1" latinLnBrk="0" hangingPunct="1">
              <a:spcBef>
                <a:spcPct val="0"/>
              </a:spcBef>
              <a:buNone/>
              <a:defRPr lang="en-GB" sz="280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6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1692944" y="3060815"/>
            <a:ext cx="4967288" cy="280523"/>
          </a:xfr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GB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7" name="Rectangle 216"/>
          <p:cNvSpPr/>
          <p:nvPr userDrawn="1"/>
        </p:nvSpPr>
        <p:spPr>
          <a:xfrm>
            <a:off x="173559" y="4842124"/>
            <a:ext cx="1756082" cy="81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8" name="Rectangle 217"/>
          <p:cNvSpPr/>
          <p:nvPr userDrawn="1"/>
        </p:nvSpPr>
        <p:spPr>
          <a:xfrm>
            <a:off x="1929641" y="4842124"/>
            <a:ext cx="1756082" cy="81488"/>
          </a:xfrm>
          <a:prstGeom prst="rect">
            <a:avLst/>
          </a:prstGeom>
          <a:solidFill>
            <a:srgbClr val="9C2B2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9" name="Rectangle 218"/>
          <p:cNvSpPr/>
          <p:nvPr userDrawn="1"/>
        </p:nvSpPr>
        <p:spPr>
          <a:xfrm>
            <a:off x="3685723" y="4842124"/>
            <a:ext cx="1756082" cy="81488"/>
          </a:xfrm>
          <a:prstGeom prst="rect">
            <a:avLst/>
          </a:prstGeom>
          <a:solidFill>
            <a:srgbClr val="9C2B2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0" name="Rectangle 219"/>
          <p:cNvSpPr/>
          <p:nvPr userDrawn="1"/>
        </p:nvSpPr>
        <p:spPr>
          <a:xfrm>
            <a:off x="5441806" y="4842124"/>
            <a:ext cx="1756082" cy="81488"/>
          </a:xfrm>
          <a:prstGeom prst="rect">
            <a:avLst/>
          </a:prstGeom>
          <a:solidFill>
            <a:srgbClr val="9C2B2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1" name="Rectangle 220"/>
          <p:cNvSpPr/>
          <p:nvPr userDrawn="1"/>
        </p:nvSpPr>
        <p:spPr>
          <a:xfrm>
            <a:off x="7197888" y="4842124"/>
            <a:ext cx="1756082" cy="81488"/>
          </a:xfrm>
          <a:prstGeom prst="rect">
            <a:avLst/>
          </a:prstGeom>
          <a:solidFill>
            <a:srgbClr val="9C2B2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22" name="Picture 30251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0672" y="249492"/>
            <a:ext cx="586951" cy="46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3" name="TextBox 222"/>
          <p:cNvSpPr txBox="1"/>
          <p:nvPr userDrawn="1"/>
        </p:nvSpPr>
        <p:spPr>
          <a:xfrm>
            <a:off x="1075904" y="376249"/>
            <a:ext cx="3756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Arial" pitchFamily="34" charset="0"/>
              </a:rPr>
              <a:t>Member of Islamic Development Bank Group</a:t>
            </a:r>
            <a:endParaRPr lang="en-GB" sz="1400" dirty="0">
              <a:solidFill>
                <a:schemeClr val="bg2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853043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/>
      <p:bldP spid="215" grpId="0"/>
      <p:bldP spid="216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DA-B678-4ADA-B28A-86EB6815E804}" type="datetimeFigureOut">
              <a:rPr lang="en-GB" smtClean="0"/>
              <a:pPr/>
              <a:t>25/04/2016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374693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DA-B678-4ADA-B28A-86EB6815E804}" type="datetimeFigureOut">
              <a:rPr lang="en-GB" smtClean="0"/>
              <a:pPr/>
              <a:t>25/04/2016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182948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DA-B678-4ADA-B28A-86EB6815E804}" type="datetimeFigureOut">
              <a:rPr lang="en-GB" smtClean="0"/>
              <a:pPr/>
              <a:t>25/04/2016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654267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8551C-F579-430E-85B7-D1ED87797577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tock images01\textures backbrounds\shutterstock_2503207.jpg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46745" y="2080193"/>
            <a:ext cx="8680123" cy="2691833"/>
          </a:xfrm>
          <a:prstGeom prst="rect">
            <a:avLst/>
          </a:prstGeom>
          <a:noFill/>
        </p:spPr>
      </p:pic>
      <p:sp>
        <p:nvSpPr>
          <p:cNvPr id="210" name="Rectangle 209"/>
          <p:cNvSpPr>
            <a:spLocks noChangeArrowheads="1"/>
          </p:cNvSpPr>
          <p:nvPr userDrawn="1"/>
        </p:nvSpPr>
        <p:spPr bwMode="gray">
          <a:xfrm>
            <a:off x="173560" y="876818"/>
            <a:ext cx="8780410" cy="3895207"/>
          </a:xfrm>
          <a:prstGeom prst="rect">
            <a:avLst/>
          </a:prstGeom>
          <a:gradFill flip="none" rotWithShape="1">
            <a:gsLst>
              <a:gs pos="100000">
                <a:schemeClr val="tx2">
                  <a:alpha val="10000"/>
                </a:schemeClr>
              </a:gs>
              <a:gs pos="0">
                <a:schemeClr val="accent2">
                  <a:alpha val="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de-CH" sz="1600" b="1">
              <a:solidFill>
                <a:srgbClr val="616365"/>
              </a:solidFill>
              <a:ea typeface="ＭＳ Ｐゴシック" pitchFamily="-123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22" name="Picture 30251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4416" y="249492"/>
            <a:ext cx="559464" cy="46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3" name="TextBox 222"/>
          <p:cNvSpPr txBox="1"/>
          <p:nvPr userDrawn="1"/>
        </p:nvSpPr>
        <p:spPr>
          <a:xfrm>
            <a:off x="1075904" y="376249"/>
            <a:ext cx="3756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Arial" pitchFamily="34" charset="0"/>
              </a:rPr>
              <a:t>Member of Islamic Development Bank Group</a:t>
            </a:r>
            <a:endParaRPr lang="en-GB" sz="1400" dirty="0">
              <a:solidFill>
                <a:schemeClr val="bg2">
                  <a:lumMod val="65000"/>
                </a:schemeClr>
              </a:solidFill>
            </a:endParaRPr>
          </a:p>
        </p:txBody>
      </p:sp>
      <p:sp>
        <p:nvSpPr>
          <p:cNvPr id="214" name="Date Placeholder 3"/>
          <p:cNvSpPr>
            <a:spLocks noGrp="1"/>
          </p:cNvSpPr>
          <p:nvPr>
            <p:ph type="dt" sz="half" idx="10"/>
          </p:nvPr>
        </p:nvSpPr>
        <p:spPr>
          <a:xfrm>
            <a:off x="3409528" y="2938151"/>
            <a:ext cx="3250704" cy="256529"/>
          </a:xfrm>
        </p:spPr>
        <p:txBody>
          <a:bodyPr/>
          <a:lstStyle>
            <a:lvl1pPr algn="r">
              <a:defRPr/>
            </a:lvl1pPr>
          </a:lstStyle>
          <a:p>
            <a:fld id="{29E769AC-F326-47BD-82F2-8CC46E9DF9A6}" type="datetime2">
              <a:rPr lang="en-GB" smtClean="0"/>
              <a:pPr/>
              <a:t>Monday, 25 April 2016</a:t>
            </a:fld>
            <a:endParaRPr lang="en-GB" dirty="0"/>
          </a:p>
        </p:txBody>
      </p:sp>
      <p:sp>
        <p:nvSpPr>
          <p:cNvPr id="215" name="Title 27"/>
          <p:cNvSpPr>
            <a:spLocks noGrp="1"/>
          </p:cNvSpPr>
          <p:nvPr>
            <p:ph type="title" hasCustomPrompt="1"/>
          </p:nvPr>
        </p:nvSpPr>
        <p:spPr>
          <a:xfrm>
            <a:off x="1259632" y="2074054"/>
            <a:ext cx="5400600" cy="529568"/>
          </a:xfrm>
        </p:spPr>
        <p:txBody>
          <a:bodyPr vert="horz" lIns="91440" tIns="45720" rIns="91440" bIns="45720" rtlCol="0" anchor="b">
            <a:normAutofit/>
          </a:bodyPr>
          <a:lstStyle>
            <a:lvl1pPr marL="0" algn="r" defTabSz="914400" rtl="0" eaLnBrk="1" latinLnBrk="0" hangingPunct="1">
              <a:spcBef>
                <a:spcPct val="0"/>
              </a:spcBef>
              <a:buNone/>
              <a:defRPr lang="en-GB" sz="28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6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1692944" y="2603624"/>
            <a:ext cx="4967288" cy="280523"/>
          </a:xfr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GB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24" name="Picture 3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8478" y="1879028"/>
            <a:ext cx="1476375" cy="90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" name="Rectangle 224"/>
          <p:cNvSpPr/>
          <p:nvPr userDrawn="1"/>
        </p:nvSpPr>
        <p:spPr>
          <a:xfrm>
            <a:off x="173559" y="4842124"/>
            <a:ext cx="1756082" cy="81488"/>
          </a:xfrm>
          <a:prstGeom prst="rect">
            <a:avLst/>
          </a:prstGeom>
          <a:solidFill>
            <a:srgbClr val="E9B60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6" name="Rectangle 225"/>
          <p:cNvSpPr/>
          <p:nvPr userDrawn="1"/>
        </p:nvSpPr>
        <p:spPr>
          <a:xfrm>
            <a:off x="1929641" y="4842124"/>
            <a:ext cx="1756082" cy="81488"/>
          </a:xfrm>
          <a:prstGeom prst="rect">
            <a:avLst/>
          </a:prstGeom>
          <a:solidFill>
            <a:srgbClr val="E9B60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7" name="Rectangle 226"/>
          <p:cNvSpPr/>
          <p:nvPr userDrawn="1"/>
        </p:nvSpPr>
        <p:spPr>
          <a:xfrm>
            <a:off x="3685723" y="4842124"/>
            <a:ext cx="1756082" cy="81488"/>
          </a:xfrm>
          <a:prstGeom prst="rect">
            <a:avLst/>
          </a:prstGeom>
          <a:solidFill>
            <a:srgbClr val="E9B60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8" name="Rectangle 227"/>
          <p:cNvSpPr/>
          <p:nvPr userDrawn="1"/>
        </p:nvSpPr>
        <p:spPr>
          <a:xfrm>
            <a:off x="5441806" y="4842124"/>
            <a:ext cx="1756082" cy="81488"/>
          </a:xfrm>
          <a:prstGeom prst="rect">
            <a:avLst/>
          </a:prstGeom>
          <a:solidFill>
            <a:srgbClr val="E9B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9" name="Rectangle 228"/>
          <p:cNvSpPr/>
          <p:nvPr userDrawn="1"/>
        </p:nvSpPr>
        <p:spPr>
          <a:xfrm>
            <a:off x="7197888" y="4842124"/>
            <a:ext cx="1756082" cy="81488"/>
          </a:xfrm>
          <a:prstGeom prst="rect">
            <a:avLst/>
          </a:prstGeom>
          <a:solidFill>
            <a:srgbClr val="E9B60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30" name="Picture 229"/>
          <p:cNvPicPr>
            <a:picLocks noChangeAspect="1" noChangeArrowheads="1"/>
          </p:cNvPicPr>
          <p:nvPr userDrawn="1"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180" y="3233057"/>
            <a:ext cx="3843662" cy="136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 userDrawn="1"/>
        </p:nvCxnSpPr>
        <p:spPr>
          <a:xfrm>
            <a:off x="6729433" y="2216559"/>
            <a:ext cx="0" cy="592385"/>
          </a:xfrm>
          <a:prstGeom prst="line">
            <a:avLst/>
          </a:prstGeom>
          <a:ln w="19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853043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/>
      <p:bldP spid="215" grpId="0"/>
      <p:bldP spid="216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DA-B678-4ADA-B28A-86EB6815E804}" type="datetimeFigureOut">
              <a:rPr lang="en-GB" smtClean="0"/>
              <a:pPr/>
              <a:t>25/04/2016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374693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DA-B678-4ADA-B28A-86EB6815E804}" type="datetimeFigureOut">
              <a:rPr lang="en-GB" smtClean="0"/>
              <a:pPr/>
              <a:t>25/04/2016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182948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DA-B678-4ADA-B28A-86EB6815E804}" type="datetimeFigureOut">
              <a:rPr lang="en-GB" smtClean="0"/>
              <a:pPr/>
              <a:t>25/04/2016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654267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C:\Users\IDB\Desktop\Sahal Stuff\IDBG Logos\New IDB Logo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904" y="239157"/>
            <a:ext cx="633280" cy="497647"/>
          </a:xfrm>
          <a:prstGeom prst="rect">
            <a:avLst/>
          </a:prstGeom>
          <a:noFill/>
        </p:spPr>
      </p:pic>
      <p:sp>
        <p:nvSpPr>
          <p:cNvPr id="8" name="Freeform 26"/>
          <p:cNvSpPr>
            <a:spLocks noEditPoints="1"/>
          </p:cNvSpPr>
          <p:nvPr userDrawn="1"/>
        </p:nvSpPr>
        <p:spPr bwMode="auto">
          <a:xfrm flipH="1">
            <a:off x="-316060" y="1484235"/>
            <a:ext cx="2664296" cy="3660697"/>
          </a:xfrm>
          <a:custGeom>
            <a:avLst/>
            <a:gdLst>
              <a:gd name="T0" fmla="*/ 86 w 86"/>
              <a:gd name="T1" fmla="*/ 17 h 135"/>
              <a:gd name="T2" fmla="*/ 84 w 86"/>
              <a:gd name="T3" fmla="*/ 18 h 135"/>
              <a:gd name="T4" fmla="*/ 82 w 86"/>
              <a:gd name="T5" fmla="*/ 22 h 135"/>
              <a:gd name="T6" fmla="*/ 82 w 86"/>
              <a:gd name="T7" fmla="*/ 108 h 135"/>
              <a:gd name="T8" fmla="*/ 80 w 86"/>
              <a:gd name="T9" fmla="*/ 117 h 135"/>
              <a:gd name="T10" fmla="*/ 70 w 86"/>
              <a:gd name="T11" fmla="*/ 129 h 135"/>
              <a:gd name="T12" fmla="*/ 51 w 86"/>
              <a:gd name="T13" fmla="*/ 135 h 135"/>
              <a:gd name="T14" fmla="*/ 36 w 86"/>
              <a:gd name="T15" fmla="*/ 128 h 135"/>
              <a:gd name="T16" fmla="*/ 31 w 86"/>
              <a:gd name="T17" fmla="*/ 115 h 135"/>
              <a:gd name="T18" fmla="*/ 30 w 86"/>
              <a:gd name="T19" fmla="*/ 108 h 135"/>
              <a:gd name="T20" fmla="*/ 0 w 86"/>
              <a:gd name="T21" fmla="*/ 108 h 135"/>
              <a:gd name="T22" fmla="*/ 0 w 86"/>
              <a:gd name="T23" fmla="*/ 102 h 135"/>
              <a:gd name="T24" fmla="*/ 5 w 86"/>
              <a:gd name="T25" fmla="*/ 84 h 135"/>
              <a:gd name="T26" fmla="*/ 14 w 86"/>
              <a:gd name="T27" fmla="*/ 73 h 135"/>
              <a:gd name="T28" fmla="*/ 18 w 86"/>
              <a:gd name="T29" fmla="*/ 70 h 135"/>
              <a:gd name="T30" fmla="*/ 18 w 86"/>
              <a:gd name="T31" fmla="*/ 58 h 135"/>
              <a:gd name="T32" fmla="*/ 17 w 86"/>
              <a:gd name="T33" fmla="*/ 57 h 135"/>
              <a:gd name="T34" fmla="*/ 15 w 86"/>
              <a:gd name="T35" fmla="*/ 56 h 135"/>
              <a:gd name="T36" fmla="*/ 30 w 86"/>
              <a:gd name="T37" fmla="*/ 39 h 135"/>
              <a:gd name="T38" fmla="*/ 30 w 86"/>
              <a:gd name="T39" fmla="*/ 97 h 135"/>
              <a:gd name="T40" fmla="*/ 36 w 86"/>
              <a:gd name="T41" fmla="*/ 97 h 135"/>
              <a:gd name="T42" fmla="*/ 36 w 86"/>
              <a:gd name="T43" fmla="*/ 42 h 135"/>
              <a:gd name="T44" fmla="*/ 34 w 86"/>
              <a:gd name="T45" fmla="*/ 38 h 135"/>
              <a:gd name="T46" fmla="*/ 32 w 86"/>
              <a:gd name="T47" fmla="*/ 37 h 135"/>
              <a:gd name="T48" fmla="*/ 47 w 86"/>
              <a:gd name="T49" fmla="*/ 20 h 135"/>
              <a:gd name="T50" fmla="*/ 47 w 86"/>
              <a:gd name="T51" fmla="*/ 109 h 135"/>
              <a:gd name="T52" fmla="*/ 48 w 86"/>
              <a:gd name="T53" fmla="*/ 112 h 135"/>
              <a:gd name="T54" fmla="*/ 50 w 86"/>
              <a:gd name="T55" fmla="*/ 113 h 135"/>
              <a:gd name="T56" fmla="*/ 52 w 86"/>
              <a:gd name="T57" fmla="*/ 111 h 135"/>
              <a:gd name="T58" fmla="*/ 53 w 86"/>
              <a:gd name="T59" fmla="*/ 108 h 135"/>
              <a:gd name="T60" fmla="*/ 53 w 86"/>
              <a:gd name="T61" fmla="*/ 21 h 135"/>
              <a:gd name="T62" fmla="*/ 51 w 86"/>
              <a:gd name="T63" fmla="*/ 18 h 135"/>
              <a:gd name="T64" fmla="*/ 49 w 86"/>
              <a:gd name="T65" fmla="*/ 18 h 135"/>
              <a:gd name="T66" fmla="*/ 64 w 86"/>
              <a:gd name="T67" fmla="*/ 0 h 135"/>
              <a:gd name="T68" fmla="*/ 64 w 86"/>
              <a:gd name="T69" fmla="*/ 108 h 135"/>
              <a:gd name="T70" fmla="*/ 61 w 86"/>
              <a:gd name="T71" fmla="*/ 120 h 135"/>
              <a:gd name="T72" fmla="*/ 56 w 86"/>
              <a:gd name="T73" fmla="*/ 123 h 135"/>
              <a:gd name="T74" fmla="*/ 51 w 86"/>
              <a:gd name="T75" fmla="*/ 125 h 135"/>
              <a:gd name="T76" fmla="*/ 41 w 86"/>
              <a:gd name="T77" fmla="*/ 120 h 135"/>
              <a:gd name="T78" fmla="*/ 37 w 86"/>
              <a:gd name="T79" fmla="*/ 108 h 135"/>
              <a:gd name="T80" fmla="*/ 31 w 86"/>
              <a:gd name="T81" fmla="*/ 108 h 135"/>
              <a:gd name="T82" fmla="*/ 31 w 86"/>
              <a:gd name="T83" fmla="*/ 110 h 135"/>
              <a:gd name="T84" fmla="*/ 32 w 86"/>
              <a:gd name="T85" fmla="*/ 113 h 135"/>
              <a:gd name="T86" fmla="*/ 37 w 86"/>
              <a:gd name="T87" fmla="*/ 124 h 135"/>
              <a:gd name="T88" fmla="*/ 51 w 86"/>
              <a:gd name="T89" fmla="*/ 130 h 135"/>
              <a:gd name="T90" fmla="*/ 65 w 86"/>
              <a:gd name="T91" fmla="*/ 123 h 135"/>
              <a:gd name="T92" fmla="*/ 70 w 86"/>
              <a:gd name="T93" fmla="*/ 108 h 135"/>
              <a:gd name="T94" fmla="*/ 70 w 86"/>
              <a:gd name="T95" fmla="*/ 0 h 135"/>
              <a:gd name="T96" fmla="*/ 86 w 86"/>
              <a:gd name="T97" fmla="*/ 17 h 135"/>
              <a:gd name="T98" fmla="*/ 18 w 86"/>
              <a:gd name="T99" fmla="*/ 97 h 135"/>
              <a:gd name="T100" fmla="*/ 18 w 86"/>
              <a:gd name="T101" fmla="*/ 87 h 135"/>
              <a:gd name="T102" fmla="*/ 15 w 86"/>
              <a:gd name="T103" fmla="*/ 89 h 135"/>
              <a:gd name="T104" fmla="*/ 13 w 86"/>
              <a:gd name="T105" fmla="*/ 97 h 135"/>
              <a:gd name="T106" fmla="*/ 18 w 86"/>
              <a:gd name="T107" fmla="*/ 97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6" h="135">
                <a:moveTo>
                  <a:pt x="86" y="17"/>
                </a:moveTo>
                <a:cubicBezTo>
                  <a:pt x="85" y="17"/>
                  <a:pt x="85" y="18"/>
                  <a:pt x="84" y="18"/>
                </a:cubicBezTo>
                <a:cubicBezTo>
                  <a:pt x="83" y="19"/>
                  <a:pt x="82" y="20"/>
                  <a:pt x="82" y="22"/>
                </a:cubicBezTo>
                <a:cubicBezTo>
                  <a:pt x="82" y="108"/>
                  <a:pt x="82" y="108"/>
                  <a:pt x="82" y="108"/>
                </a:cubicBezTo>
                <a:cubicBezTo>
                  <a:pt x="82" y="110"/>
                  <a:pt x="81" y="113"/>
                  <a:pt x="80" y="117"/>
                </a:cubicBezTo>
                <a:cubicBezTo>
                  <a:pt x="78" y="122"/>
                  <a:pt x="74" y="126"/>
                  <a:pt x="70" y="129"/>
                </a:cubicBezTo>
                <a:cubicBezTo>
                  <a:pt x="65" y="133"/>
                  <a:pt x="59" y="135"/>
                  <a:pt x="51" y="135"/>
                </a:cubicBezTo>
                <a:cubicBezTo>
                  <a:pt x="45" y="135"/>
                  <a:pt x="40" y="133"/>
                  <a:pt x="36" y="128"/>
                </a:cubicBezTo>
                <a:cubicBezTo>
                  <a:pt x="34" y="125"/>
                  <a:pt x="32" y="120"/>
                  <a:pt x="31" y="115"/>
                </a:cubicBezTo>
                <a:cubicBezTo>
                  <a:pt x="30" y="108"/>
                  <a:pt x="30" y="108"/>
                  <a:pt x="3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96"/>
                  <a:pt x="2" y="90"/>
                  <a:pt x="5" y="84"/>
                </a:cubicBezTo>
                <a:cubicBezTo>
                  <a:pt x="7" y="80"/>
                  <a:pt x="10" y="77"/>
                  <a:pt x="14" y="73"/>
                </a:cubicBezTo>
                <a:cubicBezTo>
                  <a:pt x="16" y="71"/>
                  <a:pt x="18" y="70"/>
                  <a:pt x="18" y="70"/>
                </a:cubicBezTo>
                <a:cubicBezTo>
                  <a:pt x="18" y="58"/>
                  <a:pt x="18" y="58"/>
                  <a:pt x="18" y="58"/>
                </a:cubicBezTo>
                <a:cubicBezTo>
                  <a:pt x="18" y="58"/>
                  <a:pt x="18" y="57"/>
                  <a:pt x="17" y="57"/>
                </a:cubicBezTo>
                <a:cubicBezTo>
                  <a:pt x="15" y="56"/>
                  <a:pt x="15" y="56"/>
                  <a:pt x="15" y="56"/>
                </a:cubicBezTo>
                <a:cubicBezTo>
                  <a:pt x="30" y="39"/>
                  <a:pt x="30" y="39"/>
                  <a:pt x="30" y="39"/>
                </a:cubicBezTo>
                <a:cubicBezTo>
                  <a:pt x="30" y="97"/>
                  <a:pt x="30" y="97"/>
                  <a:pt x="30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40"/>
                  <a:pt x="35" y="39"/>
                  <a:pt x="34" y="38"/>
                </a:cubicBezTo>
                <a:cubicBezTo>
                  <a:pt x="32" y="37"/>
                  <a:pt x="32" y="37"/>
                  <a:pt x="32" y="37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109"/>
                  <a:pt x="47" y="109"/>
                  <a:pt x="47" y="109"/>
                </a:cubicBezTo>
                <a:cubicBezTo>
                  <a:pt x="47" y="110"/>
                  <a:pt x="47" y="111"/>
                  <a:pt x="48" y="112"/>
                </a:cubicBezTo>
                <a:cubicBezTo>
                  <a:pt x="48" y="112"/>
                  <a:pt x="49" y="113"/>
                  <a:pt x="50" y="113"/>
                </a:cubicBezTo>
                <a:cubicBezTo>
                  <a:pt x="51" y="113"/>
                  <a:pt x="52" y="112"/>
                  <a:pt x="52" y="111"/>
                </a:cubicBezTo>
                <a:cubicBezTo>
                  <a:pt x="53" y="110"/>
                  <a:pt x="53" y="109"/>
                  <a:pt x="53" y="108"/>
                </a:cubicBezTo>
                <a:cubicBezTo>
                  <a:pt x="53" y="21"/>
                  <a:pt x="53" y="21"/>
                  <a:pt x="53" y="21"/>
                </a:cubicBezTo>
                <a:cubicBezTo>
                  <a:pt x="53" y="20"/>
                  <a:pt x="52" y="19"/>
                  <a:pt x="51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108"/>
                  <a:pt x="64" y="108"/>
                  <a:pt x="64" y="108"/>
                </a:cubicBezTo>
                <a:cubicBezTo>
                  <a:pt x="64" y="113"/>
                  <a:pt x="63" y="117"/>
                  <a:pt x="61" y="120"/>
                </a:cubicBezTo>
                <a:cubicBezTo>
                  <a:pt x="60" y="121"/>
                  <a:pt x="58" y="123"/>
                  <a:pt x="56" y="123"/>
                </a:cubicBezTo>
                <a:cubicBezTo>
                  <a:pt x="55" y="124"/>
                  <a:pt x="53" y="125"/>
                  <a:pt x="51" y="125"/>
                </a:cubicBezTo>
                <a:cubicBezTo>
                  <a:pt x="47" y="125"/>
                  <a:pt x="43" y="123"/>
                  <a:pt x="41" y="120"/>
                </a:cubicBezTo>
                <a:cubicBezTo>
                  <a:pt x="38" y="117"/>
                  <a:pt x="37" y="113"/>
                  <a:pt x="37" y="108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31" y="109"/>
                  <a:pt x="31" y="110"/>
                  <a:pt x="31" y="110"/>
                </a:cubicBezTo>
                <a:cubicBezTo>
                  <a:pt x="31" y="111"/>
                  <a:pt x="32" y="112"/>
                  <a:pt x="32" y="113"/>
                </a:cubicBezTo>
                <a:cubicBezTo>
                  <a:pt x="33" y="118"/>
                  <a:pt x="34" y="121"/>
                  <a:pt x="37" y="124"/>
                </a:cubicBezTo>
                <a:cubicBezTo>
                  <a:pt x="40" y="128"/>
                  <a:pt x="45" y="130"/>
                  <a:pt x="51" y="130"/>
                </a:cubicBezTo>
                <a:cubicBezTo>
                  <a:pt x="57" y="130"/>
                  <a:pt x="62" y="128"/>
                  <a:pt x="65" y="123"/>
                </a:cubicBezTo>
                <a:cubicBezTo>
                  <a:pt x="69" y="119"/>
                  <a:pt x="70" y="114"/>
                  <a:pt x="70" y="108"/>
                </a:cubicBezTo>
                <a:cubicBezTo>
                  <a:pt x="70" y="0"/>
                  <a:pt x="70" y="0"/>
                  <a:pt x="70" y="0"/>
                </a:cubicBezTo>
                <a:lnTo>
                  <a:pt x="86" y="17"/>
                </a:lnTo>
                <a:close/>
                <a:moveTo>
                  <a:pt x="18" y="97"/>
                </a:moveTo>
                <a:cubicBezTo>
                  <a:pt x="18" y="87"/>
                  <a:pt x="18" y="87"/>
                  <a:pt x="18" y="87"/>
                </a:cubicBezTo>
                <a:cubicBezTo>
                  <a:pt x="17" y="88"/>
                  <a:pt x="16" y="88"/>
                  <a:pt x="15" y="89"/>
                </a:cubicBezTo>
                <a:cubicBezTo>
                  <a:pt x="14" y="91"/>
                  <a:pt x="13" y="94"/>
                  <a:pt x="13" y="97"/>
                </a:cubicBezTo>
                <a:lnTo>
                  <a:pt x="18" y="97"/>
                </a:lnTo>
                <a:close/>
              </a:path>
            </a:pathLst>
          </a:custGeom>
          <a:gradFill>
            <a:gsLst>
              <a:gs pos="0">
                <a:srgbClr val="804000">
                  <a:alpha val="20000"/>
                </a:srgbClr>
              </a:gs>
              <a:gs pos="100000">
                <a:schemeClr val="accent3">
                  <a:alpha val="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8"/>
          <p:cNvGrpSpPr/>
          <p:nvPr userDrawn="1"/>
        </p:nvGrpSpPr>
        <p:grpSpPr>
          <a:xfrm>
            <a:off x="-2595941" y="918606"/>
            <a:ext cx="8077219" cy="5736662"/>
            <a:chOff x="-5739000" y="124907"/>
            <a:chExt cx="8077219" cy="7648883"/>
          </a:xfrm>
        </p:grpSpPr>
        <p:grpSp>
          <p:nvGrpSpPr>
            <p:cNvPr id="3" name="Group 9"/>
            <p:cNvGrpSpPr/>
            <p:nvPr/>
          </p:nvGrpSpPr>
          <p:grpSpPr>
            <a:xfrm>
              <a:off x="-2339817" y="1933829"/>
              <a:ext cx="4678036" cy="5839961"/>
              <a:chOff x="-2339817" y="1933829"/>
              <a:chExt cx="4678036" cy="5839961"/>
            </a:xfrm>
          </p:grpSpPr>
          <p:sp>
            <p:nvSpPr>
              <p:cNvPr id="15" name="Isosceles Triangle 14"/>
              <p:cNvSpPr/>
              <p:nvPr/>
            </p:nvSpPr>
            <p:spPr>
              <a:xfrm rot="19561686">
                <a:off x="-1118909" y="3596804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13500000">
                <a:off x="-827388" y="421400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1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14978575">
                <a:off x="-326338" y="1139451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" name="Group 10"/>
            <p:cNvGrpSpPr/>
            <p:nvPr/>
          </p:nvGrpSpPr>
          <p:grpSpPr>
            <a:xfrm rot="10800000">
              <a:off x="-5739000" y="124907"/>
              <a:ext cx="4678036" cy="5839961"/>
              <a:chOff x="-2339817" y="1933829"/>
              <a:chExt cx="4678036" cy="5839961"/>
            </a:xfrm>
          </p:grpSpPr>
          <p:sp>
            <p:nvSpPr>
              <p:cNvPr id="12" name="Isosceles Triangle 11"/>
              <p:cNvSpPr/>
              <p:nvPr/>
            </p:nvSpPr>
            <p:spPr>
              <a:xfrm rot="19561686">
                <a:off x="-1118909" y="3596804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14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13500000">
                <a:off x="-827388" y="421400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27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14978575">
                <a:off x="-326338" y="1139451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19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" name="Group 17"/>
          <p:cNvGrpSpPr/>
          <p:nvPr userDrawn="1"/>
        </p:nvGrpSpPr>
        <p:grpSpPr>
          <a:xfrm rot="7833598">
            <a:off x="-1725504" y="-84483"/>
            <a:ext cx="6057914" cy="7648883"/>
            <a:chOff x="-5739000" y="124907"/>
            <a:chExt cx="8077219" cy="7648883"/>
          </a:xfrm>
        </p:grpSpPr>
        <p:grpSp>
          <p:nvGrpSpPr>
            <p:cNvPr id="6" name="Group 18"/>
            <p:cNvGrpSpPr/>
            <p:nvPr/>
          </p:nvGrpSpPr>
          <p:grpSpPr>
            <a:xfrm>
              <a:off x="-2339817" y="1933829"/>
              <a:ext cx="4678036" cy="5839961"/>
              <a:chOff x="-2339817" y="1933829"/>
              <a:chExt cx="4678036" cy="5839961"/>
            </a:xfrm>
          </p:grpSpPr>
          <p:sp>
            <p:nvSpPr>
              <p:cNvPr id="24" name="Isosceles Triangle 23"/>
              <p:cNvSpPr/>
              <p:nvPr/>
            </p:nvSpPr>
            <p:spPr>
              <a:xfrm rot="19561686">
                <a:off x="-1118909" y="3596804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 rot="13500000">
                <a:off x="-827388" y="421400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1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 rot="14978575">
                <a:off x="-326338" y="1139451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" name="Group 19"/>
            <p:cNvGrpSpPr/>
            <p:nvPr/>
          </p:nvGrpSpPr>
          <p:grpSpPr>
            <a:xfrm rot="10800000">
              <a:off x="-5739000" y="124907"/>
              <a:ext cx="4678036" cy="5839961"/>
              <a:chOff x="-2339817" y="1933829"/>
              <a:chExt cx="4678036" cy="5839961"/>
            </a:xfrm>
          </p:grpSpPr>
          <p:sp>
            <p:nvSpPr>
              <p:cNvPr id="21" name="Isosceles Triangle 20"/>
              <p:cNvSpPr/>
              <p:nvPr/>
            </p:nvSpPr>
            <p:spPr>
              <a:xfrm rot="19561686">
                <a:off x="-1118909" y="3596804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14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13500000">
                <a:off x="-827388" y="421400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27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 rot="14978575">
                <a:off x="-326338" y="1139451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19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9" name="Group 32"/>
          <p:cNvGrpSpPr/>
          <p:nvPr userDrawn="1"/>
        </p:nvGrpSpPr>
        <p:grpSpPr>
          <a:xfrm>
            <a:off x="-682395" y="2497249"/>
            <a:ext cx="8278731" cy="2450767"/>
            <a:chOff x="-682395" y="3300143"/>
            <a:chExt cx="9060246" cy="3576160"/>
          </a:xfrm>
        </p:grpSpPr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3" cstate="email">
              <a:duotone>
                <a:prstClr val="black"/>
                <a:srgbClr val="804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5976" y="4134838"/>
              <a:ext cx="4021875" cy="240863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4" cstate="email">
              <a:duotone>
                <a:prstClr val="black"/>
                <a:srgbClr val="804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82395" y="3300143"/>
              <a:ext cx="5971386" cy="3576160"/>
            </a:xfrm>
            <a:prstGeom prst="rect">
              <a:avLst/>
            </a:prstGeom>
          </p:spPr>
        </p:pic>
      </p:grpSp>
      <p:sp>
        <p:nvSpPr>
          <p:cNvPr id="34" name="Freeform 33"/>
          <p:cNvSpPr/>
          <p:nvPr userDrawn="1"/>
        </p:nvSpPr>
        <p:spPr>
          <a:xfrm>
            <a:off x="101600" y="2781301"/>
            <a:ext cx="8813800" cy="1838325"/>
          </a:xfrm>
          <a:custGeom>
            <a:avLst/>
            <a:gdLst>
              <a:gd name="connsiteX0" fmla="*/ 0 w 8813800"/>
              <a:gd name="connsiteY0" fmla="*/ 2451100 h 2451100"/>
              <a:gd name="connsiteX1" fmla="*/ 25400 w 8813800"/>
              <a:gd name="connsiteY1" fmla="*/ 241300 h 2451100"/>
              <a:gd name="connsiteX2" fmla="*/ 254000 w 8813800"/>
              <a:gd name="connsiteY2" fmla="*/ 190500 h 2451100"/>
              <a:gd name="connsiteX3" fmla="*/ 533400 w 8813800"/>
              <a:gd name="connsiteY3" fmla="*/ 203200 h 2451100"/>
              <a:gd name="connsiteX4" fmla="*/ 546100 w 8813800"/>
              <a:gd name="connsiteY4" fmla="*/ 977900 h 2451100"/>
              <a:gd name="connsiteX5" fmla="*/ 838200 w 8813800"/>
              <a:gd name="connsiteY5" fmla="*/ 889000 h 2451100"/>
              <a:gd name="connsiteX6" fmla="*/ 1104900 w 8813800"/>
              <a:gd name="connsiteY6" fmla="*/ 965200 h 2451100"/>
              <a:gd name="connsiteX7" fmla="*/ 1092200 w 8813800"/>
              <a:gd name="connsiteY7" fmla="*/ 482600 h 2451100"/>
              <a:gd name="connsiteX8" fmla="*/ 1308100 w 8813800"/>
              <a:gd name="connsiteY8" fmla="*/ 419100 h 2451100"/>
              <a:gd name="connsiteX9" fmla="*/ 1485900 w 8813800"/>
              <a:gd name="connsiteY9" fmla="*/ 495300 h 2451100"/>
              <a:gd name="connsiteX10" fmla="*/ 1473200 w 8813800"/>
              <a:gd name="connsiteY10" fmla="*/ 38100 h 2451100"/>
              <a:gd name="connsiteX11" fmla="*/ 1739900 w 8813800"/>
              <a:gd name="connsiteY11" fmla="*/ 0 h 2451100"/>
              <a:gd name="connsiteX12" fmla="*/ 1917700 w 8813800"/>
              <a:gd name="connsiteY12" fmla="*/ 76200 h 2451100"/>
              <a:gd name="connsiteX13" fmla="*/ 1917700 w 8813800"/>
              <a:gd name="connsiteY13" fmla="*/ 1282700 h 2451100"/>
              <a:gd name="connsiteX14" fmla="*/ 2057400 w 8813800"/>
              <a:gd name="connsiteY14" fmla="*/ 1282700 h 2451100"/>
              <a:gd name="connsiteX15" fmla="*/ 2057400 w 8813800"/>
              <a:gd name="connsiteY15" fmla="*/ 1016000 h 2451100"/>
              <a:gd name="connsiteX16" fmla="*/ 2311400 w 8813800"/>
              <a:gd name="connsiteY16" fmla="*/ 1016000 h 2451100"/>
              <a:gd name="connsiteX17" fmla="*/ 2336800 w 8813800"/>
              <a:gd name="connsiteY17" fmla="*/ 800100 h 2451100"/>
              <a:gd name="connsiteX18" fmla="*/ 2590800 w 8813800"/>
              <a:gd name="connsiteY18" fmla="*/ 787400 h 2451100"/>
              <a:gd name="connsiteX19" fmla="*/ 2590800 w 8813800"/>
              <a:gd name="connsiteY19" fmla="*/ 444500 h 2451100"/>
              <a:gd name="connsiteX20" fmla="*/ 3695700 w 8813800"/>
              <a:gd name="connsiteY20" fmla="*/ 596900 h 2451100"/>
              <a:gd name="connsiteX21" fmla="*/ 3695700 w 8813800"/>
              <a:gd name="connsiteY21" fmla="*/ 1511300 h 2451100"/>
              <a:gd name="connsiteX22" fmla="*/ 3860800 w 8813800"/>
              <a:gd name="connsiteY22" fmla="*/ 1511300 h 2451100"/>
              <a:gd name="connsiteX23" fmla="*/ 3873500 w 8813800"/>
              <a:gd name="connsiteY23" fmla="*/ 1028700 h 2451100"/>
              <a:gd name="connsiteX24" fmla="*/ 4051300 w 8813800"/>
              <a:gd name="connsiteY24" fmla="*/ 1028700 h 2451100"/>
              <a:gd name="connsiteX25" fmla="*/ 4038600 w 8813800"/>
              <a:gd name="connsiteY25" fmla="*/ 889000 h 2451100"/>
              <a:gd name="connsiteX26" fmla="*/ 4330700 w 8813800"/>
              <a:gd name="connsiteY26" fmla="*/ 901700 h 2451100"/>
              <a:gd name="connsiteX27" fmla="*/ 4330700 w 8813800"/>
              <a:gd name="connsiteY27" fmla="*/ 1041400 h 2451100"/>
              <a:gd name="connsiteX28" fmla="*/ 4521200 w 8813800"/>
              <a:gd name="connsiteY28" fmla="*/ 1054100 h 2451100"/>
              <a:gd name="connsiteX29" fmla="*/ 4508500 w 8813800"/>
              <a:gd name="connsiteY29" fmla="*/ 1282700 h 2451100"/>
              <a:gd name="connsiteX30" fmla="*/ 4813300 w 8813800"/>
              <a:gd name="connsiteY30" fmla="*/ 1270000 h 2451100"/>
              <a:gd name="connsiteX31" fmla="*/ 4800600 w 8813800"/>
              <a:gd name="connsiteY31" fmla="*/ 850900 h 2451100"/>
              <a:gd name="connsiteX32" fmla="*/ 4965700 w 8813800"/>
              <a:gd name="connsiteY32" fmla="*/ 812800 h 2451100"/>
              <a:gd name="connsiteX33" fmla="*/ 5156200 w 8813800"/>
              <a:gd name="connsiteY33" fmla="*/ 901700 h 2451100"/>
              <a:gd name="connsiteX34" fmla="*/ 5168900 w 8813800"/>
              <a:gd name="connsiteY34" fmla="*/ 1346200 h 2451100"/>
              <a:gd name="connsiteX35" fmla="*/ 5537200 w 8813800"/>
              <a:gd name="connsiteY35" fmla="*/ 1333500 h 2451100"/>
              <a:gd name="connsiteX36" fmla="*/ 5537200 w 8813800"/>
              <a:gd name="connsiteY36" fmla="*/ 1041400 h 2451100"/>
              <a:gd name="connsiteX37" fmla="*/ 5842000 w 8813800"/>
              <a:gd name="connsiteY37" fmla="*/ 1028700 h 2451100"/>
              <a:gd name="connsiteX38" fmla="*/ 5842000 w 8813800"/>
              <a:gd name="connsiteY38" fmla="*/ 723900 h 2451100"/>
              <a:gd name="connsiteX39" fmla="*/ 5956300 w 8813800"/>
              <a:gd name="connsiteY39" fmla="*/ 698500 h 2451100"/>
              <a:gd name="connsiteX40" fmla="*/ 6070600 w 8813800"/>
              <a:gd name="connsiteY40" fmla="*/ 749300 h 2451100"/>
              <a:gd name="connsiteX41" fmla="*/ 6096000 w 8813800"/>
              <a:gd name="connsiteY41" fmla="*/ 1600200 h 2451100"/>
              <a:gd name="connsiteX42" fmla="*/ 6096000 w 8813800"/>
              <a:gd name="connsiteY42" fmla="*/ 1600200 h 2451100"/>
              <a:gd name="connsiteX43" fmla="*/ 6223000 w 8813800"/>
              <a:gd name="connsiteY43" fmla="*/ 1587500 h 2451100"/>
              <a:gd name="connsiteX44" fmla="*/ 6223000 w 8813800"/>
              <a:gd name="connsiteY44" fmla="*/ 1409700 h 2451100"/>
              <a:gd name="connsiteX45" fmla="*/ 6350000 w 8813800"/>
              <a:gd name="connsiteY45" fmla="*/ 1384300 h 2451100"/>
              <a:gd name="connsiteX46" fmla="*/ 6350000 w 8813800"/>
              <a:gd name="connsiteY46" fmla="*/ 1244600 h 2451100"/>
              <a:gd name="connsiteX47" fmla="*/ 6477000 w 8813800"/>
              <a:gd name="connsiteY47" fmla="*/ 1257300 h 2451100"/>
              <a:gd name="connsiteX48" fmla="*/ 6489700 w 8813800"/>
              <a:gd name="connsiteY48" fmla="*/ 990600 h 2451100"/>
              <a:gd name="connsiteX49" fmla="*/ 7251700 w 8813800"/>
              <a:gd name="connsiteY49" fmla="*/ 1104900 h 2451100"/>
              <a:gd name="connsiteX50" fmla="*/ 7264400 w 8813800"/>
              <a:gd name="connsiteY50" fmla="*/ 1727200 h 2451100"/>
              <a:gd name="connsiteX51" fmla="*/ 7378700 w 8813800"/>
              <a:gd name="connsiteY51" fmla="*/ 1727200 h 2451100"/>
              <a:gd name="connsiteX52" fmla="*/ 7391400 w 8813800"/>
              <a:gd name="connsiteY52" fmla="*/ 1397000 h 2451100"/>
              <a:gd name="connsiteX53" fmla="*/ 7518400 w 8813800"/>
              <a:gd name="connsiteY53" fmla="*/ 1384300 h 2451100"/>
              <a:gd name="connsiteX54" fmla="*/ 7518400 w 8813800"/>
              <a:gd name="connsiteY54" fmla="*/ 1308100 h 2451100"/>
              <a:gd name="connsiteX55" fmla="*/ 7708900 w 8813800"/>
              <a:gd name="connsiteY55" fmla="*/ 1308100 h 2451100"/>
              <a:gd name="connsiteX56" fmla="*/ 7708900 w 8813800"/>
              <a:gd name="connsiteY56" fmla="*/ 1422400 h 2451100"/>
              <a:gd name="connsiteX57" fmla="*/ 7823200 w 8813800"/>
              <a:gd name="connsiteY57" fmla="*/ 1422400 h 2451100"/>
              <a:gd name="connsiteX58" fmla="*/ 7823200 w 8813800"/>
              <a:gd name="connsiteY58" fmla="*/ 1638300 h 2451100"/>
              <a:gd name="connsiteX59" fmla="*/ 8064500 w 8813800"/>
              <a:gd name="connsiteY59" fmla="*/ 1625600 h 2451100"/>
              <a:gd name="connsiteX60" fmla="*/ 8064500 w 8813800"/>
              <a:gd name="connsiteY60" fmla="*/ 2349500 h 2451100"/>
              <a:gd name="connsiteX61" fmla="*/ 8813800 w 8813800"/>
              <a:gd name="connsiteY61" fmla="*/ 2349500 h 2451100"/>
              <a:gd name="connsiteX0" fmla="*/ 0 w 8813800"/>
              <a:gd name="connsiteY0" fmla="*/ 2451100 h 2451100"/>
              <a:gd name="connsiteX1" fmla="*/ 25400 w 8813800"/>
              <a:gd name="connsiteY1" fmla="*/ 241300 h 2451100"/>
              <a:gd name="connsiteX2" fmla="*/ 254000 w 8813800"/>
              <a:gd name="connsiteY2" fmla="*/ 190500 h 2451100"/>
              <a:gd name="connsiteX3" fmla="*/ 533400 w 8813800"/>
              <a:gd name="connsiteY3" fmla="*/ 203200 h 2451100"/>
              <a:gd name="connsiteX4" fmla="*/ 546100 w 8813800"/>
              <a:gd name="connsiteY4" fmla="*/ 977900 h 2451100"/>
              <a:gd name="connsiteX5" fmla="*/ 838200 w 8813800"/>
              <a:gd name="connsiteY5" fmla="*/ 889000 h 2451100"/>
              <a:gd name="connsiteX6" fmla="*/ 1104900 w 8813800"/>
              <a:gd name="connsiteY6" fmla="*/ 965200 h 2451100"/>
              <a:gd name="connsiteX7" fmla="*/ 1092200 w 8813800"/>
              <a:gd name="connsiteY7" fmla="*/ 482600 h 2451100"/>
              <a:gd name="connsiteX8" fmla="*/ 1308100 w 8813800"/>
              <a:gd name="connsiteY8" fmla="*/ 419100 h 2451100"/>
              <a:gd name="connsiteX9" fmla="*/ 1485900 w 8813800"/>
              <a:gd name="connsiteY9" fmla="*/ 495300 h 2451100"/>
              <a:gd name="connsiteX10" fmla="*/ 1473200 w 8813800"/>
              <a:gd name="connsiteY10" fmla="*/ 38100 h 2451100"/>
              <a:gd name="connsiteX11" fmla="*/ 1739900 w 8813800"/>
              <a:gd name="connsiteY11" fmla="*/ 0 h 2451100"/>
              <a:gd name="connsiteX12" fmla="*/ 1917700 w 8813800"/>
              <a:gd name="connsiteY12" fmla="*/ 76200 h 2451100"/>
              <a:gd name="connsiteX13" fmla="*/ 1917700 w 8813800"/>
              <a:gd name="connsiteY13" fmla="*/ 1282700 h 2451100"/>
              <a:gd name="connsiteX14" fmla="*/ 2057400 w 8813800"/>
              <a:gd name="connsiteY14" fmla="*/ 1282700 h 2451100"/>
              <a:gd name="connsiteX15" fmla="*/ 2057400 w 8813800"/>
              <a:gd name="connsiteY15" fmla="*/ 1016000 h 2451100"/>
              <a:gd name="connsiteX16" fmla="*/ 2311400 w 8813800"/>
              <a:gd name="connsiteY16" fmla="*/ 1016000 h 2451100"/>
              <a:gd name="connsiteX17" fmla="*/ 2336800 w 8813800"/>
              <a:gd name="connsiteY17" fmla="*/ 800100 h 2451100"/>
              <a:gd name="connsiteX18" fmla="*/ 2590800 w 8813800"/>
              <a:gd name="connsiteY18" fmla="*/ 787400 h 2451100"/>
              <a:gd name="connsiteX19" fmla="*/ 2590800 w 8813800"/>
              <a:gd name="connsiteY19" fmla="*/ 444500 h 2451100"/>
              <a:gd name="connsiteX20" fmla="*/ 3251200 w 8813800"/>
              <a:gd name="connsiteY20" fmla="*/ 444500 h 2451100"/>
              <a:gd name="connsiteX21" fmla="*/ 3695700 w 8813800"/>
              <a:gd name="connsiteY21" fmla="*/ 596900 h 2451100"/>
              <a:gd name="connsiteX22" fmla="*/ 3695700 w 8813800"/>
              <a:gd name="connsiteY22" fmla="*/ 1511300 h 2451100"/>
              <a:gd name="connsiteX23" fmla="*/ 3860800 w 8813800"/>
              <a:gd name="connsiteY23" fmla="*/ 1511300 h 2451100"/>
              <a:gd name="connsiteX24" fmla="*/ 3873500 w 8813800"/>
              <a:gd name="connsiteY24" fmla="*/ 1028700 h 2451100"/>
              <a:gd name="connsiteX25" fmla="*/ 4051300 w 8813800"/>
              <a:gd name="connsiteY25" fmla="*/ 1028700 h 2451100"/>
              <a:gd name="connsiteX26" fmla="*/ 4038600 w 8813800"/>
              <a:gd name="connsiteY26" fmla="*/ 889000 h 2451100"/>
              <a:gd name="connsiteX27" fmla="*/ 4330700 w 8813800"/>
              <a:gd name="connsiteY27" fmla="*/ 901700 h 2451100"/>
              <a:gd name="connsiteX28" fmla="*/ 4330700 w 8813800"/>
              <a:gd name="connsiteY28" fmla="*/ 1041400 h 2451100"/>
              <a:gd name="connsiteX29" fmla="*/ 4521200 w 8813800"/>
              <a:gd name="connsiteY29" fmla="*/ 1054100 h 2451100"/>
              <a:gd name="connsiteX30" fmla="*/ 4508500 w 8813800"/>
              <a:gd name="connsiteY30" fmla="*/ 1282700 h 2451100"/>
              <a:gd name="connsiteX31" fmla="*/ 4813300 w 8813800"/>
              <a:gd name="connsiteY31" fmla="*/ 1270000 h 2451100"/>
              <a:gd name="connsiteX32" fmla="*/ 4800600 w 8813800"/>
              <a:gd name="connsiteY32" fmla="*/ 850900 h 2451100"/>
              <a:gd name="connsiteX33" fmla="*/ 4965700 w 8813800"/>
              <a:gd name="connsiteY33" fmla="*/ 812800 h 2451100"/>
              <a:gd name="connsiteX34" fmla="*/ 5156200 w 8813800"/>
              <a:gd name="connsiteY34" fmla="*/ 901700 h 2451100"/>
              <a:gd name="connsiteX35" fmla="*/ 5168900 w 8813800"/>
              <a:gd name="connsiteY35" fmla="*/ 1346200 h 2451100"/>
              <a:gd name="connsiteX36" fmla="*/ 5537200 w 8813800"/>
              <a:gd name="connsiteY36" fmla="*/ 1333500 h 2451100"/>
              <a:gd name="connsiteX37" fmla="*/ 5537200 w 8813800"/>
              <a:gd name="connsiteY37" fmla="*/ 1041400 h 2451100"/>
              <a:gd name="connsiteX38" fmla="*/ 5842000 w 8813800"/>
              <a:gd name="connsiteY38" fmla="*/ 1028700 h 2451100"/>
              <a:gd name="connsiteX39" fmla="*/ 5842000 w 8813800"/>
              <a:gd name="connsiteY39" fmla="*/ 723900 h 2451100"/>
              <a:gd name="connsiteX40" fmla="*/ 5956300 w 8813800"/>
              <a:gd name="connsiteY40" fmla="*/ 698500 h 2451100"/>
              <a:gd name="connsiteX41" fmla="*/ 6070600 w 8813800"/>
              <a:gd name="connsiteY41" fmla="*/ 749300 h 2451100"/>
              <a:gd name="connsiteX42" fmla="*/ 6096000 w 8813800"/>
              <a:gd name="connsiteY42" fmla="*/ 1600200 h 2451100"/>
              <a:gd name="connsiteX43" fmla="*/ 6096000 w 8813800"/>
              <a:gd name="connsiteY43" fmla="*/ 1600200 h 2451100"/>
              <a:gd name="connsiteX44" fmla="*/ 6223000 w 8813800"/>
              <a:gd name="connsiteY44" fmla="*/ 1587500 h 2451100"/>
              <a:gd name="connsiteX45" fmla="*/ 6223000 w 8813800"/>
              <a:gd name="connsiteY45" fmla="*/ 1409700 h 2451100"/>
              <a:gd name="connsiteX46" fmla="*/ 6350000 w 8813800"/>
              <a:gd name="connsiteY46" fmla="*/ 1384300 h 2451100"/>
              <a:gd name="connsiteX47" fmla="*/ 6350000 w 8813800"/>
              <a:gd name="connsiteY47" fmla="*/ 1244600 h 2451100"/>
              <a:gd name="connsiteX48" fmla="*/ 6477000 w 8813800"/>
              <a:gd name="connsiteY48" fmla="*/ 1257300 h 2451100"/>
              <a:gd name="connsiteX49" fmla="*/ 6489700 w 8813800"/>
              <a:gd name="connsiteY49" fmla="*/ 990600 h 2451100"/>
              <a:gd name="connsiteX50" fmla="*/ 7251700 w 8813800"/>
              <a:gd name="connsiteY50" fmla="*/ 1104900 h 2451100"/>
              <a:gd name="connsiteX51" fmla="*/ 7264400 w 8813800"/>
              <a:gd name="connsiteY51" fmla="*/ 1727200 h 2451100"/>
              <a:gd name="connsiteX52" fmla="*/ 7378700 w 8813800"/>
              <a:gd name="connsiteY52" fmla="*/ 1727200 h 2451100"/>
              <a:gd name="connsiteX53" fmla="*/ 7391400 w 8813800"/>
              <a:gd name="connsiteY53" fmla="*/ 1397000 h 2451100"/>
              <a:gd name="connsiteX54" fmla="*/ 7518400 w 8813800"/>
              <a:gd name="connsiteY54" fmla="*/ 1384300 h 2451100"/>
              <a:gd name="connsiteX55" fmla="*/ 7518400 w 8813800"/>
              <a:gd name="connsiteY55" fmla="*/ 1308100 h 2451100"/>
              <a:gd name="connsiteX56" fmla="*/ 7708900 w 8813800"/>
              <a:gd name="connsiteY56" fmla="*/ 1308100 h 2451100"/>
              <a:gd name="connsiteX57" fmla="*/ 7708900 w 8813800"/>
              <a:gd name="connsiteY57" fmla="*/ 1422400 h 2451100"/>
              <a:gd name="connsiteX58" fmla="*/ 7823200 w 8813800"/>
              <a:gd name="connsiteY58" fmla="*/ 1422400 h 2451100"/>
              <a:gd name="connsiteX59" fmla="*/ 7823200 w 8813800"/>
              <a:gd name="connsiteY59" fmla="*/ 1638300 h 2451100"/>
              <a:gd name="connsiteX60" fmla="*/ 8064500 w 8813800"/>
              <a:gd name="connsiteY60" fmla="*/ 1625600 h 2451100"/>
              <a:gd name="connsiteX61" fmla="*/ 8064500 w 8813800"/>
              <a:gd name="connsiteY61" fmla="*/ 2349500 h 2451100"/>
              <a:gd name="connsiteX62" fmla="*/ 8813800 w 8813800"/>
              <a:gd name="connsiteY62" fmla="*/ 2349500 h 2451100"/>
              <a:gd name="connsiteX0" fmla="*/ 0 w 8813800"/>
              <a:gd name="connsiteY0" fmla="*/ 2451100 h 2451100"/>
              <a:gd name="connsiteX1" fmla="*/ 25400 w 8813800"/>
              <a:gd name="connsiteY1" fmla="*/ 241300 h 2451100"/>
              <a:gd name="connsiteX2" fmla="*/ 254000 w 8813800"/>
              <a:gd name="connsiteY2" fmla="*/ 190500 h 2451100"/>
              <a:gd name="connsiteX3" fmla="*/ 533400 w 8813800"/>
              <a:gd name="connsiteY3" fmla="*/ 203200 h 2451100"/>
              <a:gd name="connsiteX4" fmla="*/ 546100 w 8813800"/>
              <a:gd name="connsiteY4" fmla="*/ 977900 h 2451100"/>
              <a:gd name="connsiteX5" fmla="*/ 838200 w 8813800"/>
              <a:gd name="connsiteY5" fmla="*/ 889000 h 2451100"/>
              <a:gd name="connsiteX6" fmla="*/ 1104900 w 8813800"/>
              <a:gd name="connsiteY6" fmla="*/ 965200 h 2451100"/>
              <a:gd name="connsiteX7" fmla="*/ 1092200 w 8813800"/>
              <a:gd name="connsiteY7" fmla="*/ 482600 h 2451100"/>
              <a:gd name="connsiteX8" fmla="*/ 1308100 w 8813800"/>
              <a:gd name="connsiteY8" fmla="*/ 419100 h 2451100"/>
              <a:gd name="connsiteX9" fmla="*/ 1485900 w 8813800"/>
              <a:gd name="connsiteY9" fmla="*/ 495300 h 2451100"/>
              <a:gd name="connsiteX10" fmla="*/ 1473200 w 8813800"/>
              <a:gd name="connsiteY10" fmla="*/ 38100 h 2451100"/>
              <a:gd name="connsiteX11" fmla="*/ 1739900 w 8813800"/>
              <a:gd name="connsiteY11" fmla="*/ 0 h 2451100"/>
              <a:gd name="connsiteX12" fmla="*/ 1917700 w 8813800"/>
              <a:gd name="connsiteY12" fmla="*/ 76200 h 2451100"/>
              <a:gd name="connsiteX13" fmla="*/ 1917700 w 8813800"/>
              <a:gd name="connsiteY13" fmla="*/ 1282700 h 2451100"/>
              <a:gd name="connsiteX14" fmla="*/ 2057400 w 8813800"/>
              <a:gd name="connsiteY14" fmla="*/ 1282700 h 2451100"/>
              <a:gd name="connsiteX15" fmla="*/ 2057400 w 8813800"/>
              <a:gd name="connsiteY15" fmla="*/ 1016000 h 2451100"/>
              <a:gd name="connsiteX16" fmla="*/ 2311400 w 8813800"/>
              <a:gd name="connsiteY16" fmla="*/ 1016000 h 2451100"/>
              <a:gd name="connsiteX17" fmla="*/ 2336800 w 8813800"/>
              <a:gd name="connsiteY17" fmla="*/ 800100 h 2451100"/>
              <a:gd name="connsiteX18" fmla="*/ 2590800 w 8813800"/>
              <a:gd name="connsiteY18" fmla="*/ 787400 h 2451100"/>
              <a:gd name="connsiteX19" fmla="*/ 2590800 w 8813800"/>
              <a:gd name="connsiteY19" fmla="*/ 444500 h 2451100"/>
              <a:gd name="connsiteX20" fmla="*/ 3251200 w 8813800"/>
              <a:gd name="connsiteY20" fmla="*/ 444500 h 2451100"/>
              <a:gd name="connsiteX21" fmla="*/ 3695700 w 8813800"/>
              <a:gd name="connsiteY21" fmla="*/ 596900 h 2451100"/>
              <a:gd name="connsiteX22" fmla="*/ 3695700 w 8813800"/>
              <a:gd name="connsiteY22" fmla="*/ 1511300 h 2451100"/>
              <a:gd name="connsiteX23" fmla="*/ 3860800 w 8813800"/>
              <a:gd name="connsiteY23" fmla="*/ 1511300 h 2451100"/>
              <a:gd name="connsiteX24" fmla="*/ 3873500 w 8813800"/>
              <a:gd name="connsiteY24" fmla="*/ 1028700 h 2451100"/>
              <a:gd name="connsiteX25" fmla="*/ 4051300 w 8813800"/>
              <a:gd name="connsiteY25" fmla="*/ 1028700 h 2451100"/>
              <a:gd name="connsiteX26" fmla="*/ 4038600 w 8813800"/>
              <a:gd name="connsiteY26" fmla="*/ 889000 h 2451100"/>
              <a:gd name="connsiteX27" fmla="*/ 4330700 w 8813800"/>
              <a:gd name="connsiteY27" fmla="*/ 901700 h 2451100"/>
              <a:gd name="connsiteX28" fmla="*/ 4330700 w 8813800"/>
              <a:gd name="connsiteY28" fmla="*/ 1041400 h 2451100"/>
              <a:gd name="connsiteX29" fmla="*/ 4521200 w 8813800"/>
              <a:gd name="connsiteY29" fmla="*/ 1054100 h 2451100"/>
              <a:gd name="connsiteX30" fmla="*/ 4508500 w 8813800"/>
              <a:gd name="connsiteY30" fmla="*/ 1282700 h 2451100"/>
              <a:gd name="connsiteX31" fmla="*/ 4813300 w 8813800"/>
              <a:gd name="connsiteY31" fmla="*/ 1270000 h 2451100"/>
              <a:gd name="connsiteX32" fmla="*/ 4800600 w 8813800"/>
              <a:gd name="connsiteY32" fmla="*/ 850900 h 2451100"/>
              <a:gd name="connsiteX33" fmla="*/ 4965700 w 8813800"/>
              <a:gd name="connsiteY33" fmla="*/ 812800 h 2451100"/>
              <a:gd name="connsiteX34" fmla="*/ 5156200 w 8813800"/>
              <a:gd name="connsiteY34" fmla="*/ 901700 h 2451100"/>
              <a:gd name="connsiteX35" fmla="*/ 5168900 w 8813800"/>
              <a:gd name="connsiteY35" fmla="*/ 1346200 h 2451100"/>
              <a:gd name="connsiteX36" fmla="*/ 5537200 w 8813800"/>
              <a:gd name="connsiteY36" fmla="*/ 1333500 h 2451100"/>
              <a:gd name="connsiteX37" fmla="*/ 5537200 w 8813800"/>
              <a:gd name="connsiteY37" fmla="*/ 1041400 h 2451100"/>
              <a:gd name="connsiteX38" fmla="*/ 5842000 w 8813800"/>
              <a:gd name="connsiteY38" fmla="*/ 1028700 h 2451100"/>
              <a:gd name="connsiteX39" fmla="*/ 5842000 w 8813800"/>
              <a:gd name="connsiteY39" fmla="*/ 723900 h 2451100"/>
              <a:gd name="connsiteX40" fmla="*/ 5956300 w 8813800"/>
              <a:gd name="connsiteY40" fmla="*/ 698500 h 2451100"/>
              <a:gd name="connsiteX41" fmla="*/ 6070600 w 8813800"/>
              <a:gd name="connsiteY41" fmla="*/ 749300 h 2451100"/>
              <a:gd name="connsiteX42" fmla="*/ 6096000 w 8813800"/>
              <a:gd name="connsiteY42" fmla="*/ 1600200 h 2451100"/>
              <a:gd name="connsiteX43" fmla="*/ 6096000 w 8813800"/>
              <a:gd name="connsiteY43" fmla="*/ 1600200 h 2451100"/>
              <a:gd name="connsiteX44" fmla="*/ 6223000 w 8813800"/>
              <a:gd name="connsiteY44" fmla="*/ 1587500 h 2451100"/>
              <a:gd name="connsiteX45" fmla="*/ 6223000 w 8813800"/>
              <a:gd name="connsiteY45" fmla="*/ 1409700 h 2451100"/>
              <a:gd name="connsiteX46" fmla="*/ 6350000 w 8813800"/>
              <a:gd name="connsiteY46" fmla="*/ 1384300 h 2451100"/>
              <a:gd name="connsiteX47" fmla="*/ 6350000 w 8813800"/>
              <a:gd name="connsiteY47" fmla="*/ 1244600 h 2451100"/>
              <a:gd name="connsiteX48" fmla="*/ 6477000 w 8813800"/>
              <a:gd name="connsiteY48" fmla="*/ 1257300 h 2451100"/>
              <a:gd name="connsiteX49" fmla="*/ 6489700 w 8813800"/>
              <a:gd name="connsiteY49" fmla="*/ 990600 h 2451100"/>
              <a:gd name="connsiteX50" fmla="*/ 7251700 w 8813800"/>
              <a:gd name="connsiteY50" fmla="*/ 1104900 h 2451100"/>
              <a:gd name="connsiteX51" fmla="*/ 7264400 w 8813800"/>
              <a:gd name="connsiteY51" fmla="*/ 1727200 h 2451100"/>
              <a:gd name="connsiteX52" fmla="*/ 7378700 w 8813800"/>
              <a:gd name="connsiteY52" fmla="*/ 1727200 h 2451100"/>
              <a:gd name="connsiteX53" fmla="*/ 7391400 w 8813800"/>
              <a:gd name="connsiteY53" fmla="*/ 1397000 h 2451100"/>
              <a:gd name="connsiteX54" fmla="*/ 7518400 w 8813800"/>
              <a:gd name="connsiteY54" fmla="*/ 1384300 h 2451100"/>
              <a:gd name="connsiteX55" fmla="*/ 7518400 w 8813800"/>
              <a:gd name="connsiteY55" fmla="*/ 1308100 h 2451100"/>
              <a:gd name="connsiteX56" fmla="*/ 7708900 w 8813800"/>
              <a:gd name="connsiteY56" fmla="*/ 1308100 h 2451100"/>
              <a:gd name="connsiteX57" fmla="*/ 7708900 w 8813800"/>
              <a:gd name="connsiteY57" fmla="*/ 1422400 h 2451100"/>
              <a:gd name="connsiteX58" fmla="*/ 7823200 w 8813800"/>
              <a:gd name="connsiteY58" fmla="*/ 1422400 h 2451100"/>
              <a:gd name="connsiteX59" fmla="*/ 7823200 w 8813800"/>
              <a:gd name="connsiteY59" fmla="*/ 1638300 h 2451100"/>
              <a:gd name="connsiteX60" fmla="*/ 8064500 w 8813800"/>
              <a:gd name="connsiteY60" fmla="*/ 1625600 h 2451100"/>
              <a:gd name="connsiteX61" fmla="*/ 8064500 w 8813800"/>
              <a:gd name="connsiteY61" fmla="*/ 2349500 h 2451100"/>
              <a:gd name="connsiteX62" fmla="*/ 8813800 w 8813800"/>
              <a:gd name="connsiteY62" fmla="*/ 2349500 h 2451100"/>
              <a:gd name="connsiteX0" fmla="*/ 0 w 8813800"/>
              <a:gd name="connsiteY0" fmla="*/ 2451100 h 2451100"/>
              <a:gd name="connsiteX1" fmla="*/ 25400 w 8813800"/>
              <a:gd name="connsiteY1" fmla="*/ 241300 h 2451100"/>
              <a:gd name="connsiteX2" fmla="*/ 254000 w 8813800"/>
              <a:gd name="connsiteY2" fmla="*/ 190500 h 2451100"/>
              <a:gd name="connsiteX3" fmla="*/ 533400 w 8813800"/>
              <a:gd name="connsiteY3" fmla="*/ 203200 h 2451100"/>
              <a:gd name="connsiteX4" fmla="*/ 546100 w 8813800"/>
              <a:gd name="connsiteY4" fmla="*/ 977900 h 2451100"/>
              <a:gd name="connsiteX5" fmla="*/ 838200 w 8813800"/>
              <a:gd name="connsiteY5" fmla="*/ 889000 h 2451100"/>
              <a:gd name="connsiteX6" fmla="*/ 1104900 w 8813800"/>
              <a:gd name="connsiteY6" fmla="*/ 965200 h 2451100"/>
              <a:gd name="connsiteX7" fmla="*/ 1092200 w 8813800"/>
              <a:gd name="connsiteY7" fmla="*/ 482600 h 2451100"/>
              <a:gd name="connsiteX8" fmla="*/ 1308100 w 8813800"/>
              <a:gd name="connsiteY8" fmla="*/ 419100 h 2451100"/>
              <a:gd name="connsiteX9" fmla="*/ 1485900 w 8813800"/>
              <a:gd name="connsiteY9" fmla="*/ 495300 h 2451100"/>
              <a:gd name="connsiteX10" fmla="*/ 1473200 w 8813800"/>
              <a:gd name="connsiteY10" fmla="*/ 38100 h 2451100"/>
              <a:gd name="connsiteX11" fmla="*/ 1739900 w 8813800"/>
              <a:gd name="connsiteY11" fmla="*/ 0 h 2451100"/>
              <a:gd name="connsiteX12" fmla="*/ 1917700 w 8813800"/>
              <a:gd name="connsiteY12" fmla="*/ 76200 h 2451100"/>
              <a:gd name="connsiteX13" fmla="*/ 1917700 w 8813800"/>
              <a:gd name="connsiteY13" fmla="*/ 1282700 h 2451100"/>
              <a:gd name="connsiteX14" fmla="*/ 2057400 w 8813800"/>
              <a:gd name="connsiteY14" fmla="*/ 1282700 h 2451100"/>
              <a:gd name="connsiteX15" fmla="*/ 2057400 w 8813800"/>
              <a:gd name="connsiteY15" fmla="*/ 1016000 h 2451100"/>
              <a:gd name="connsiteX16" fmla="*/ 2311400 w 8813800"/>
              <a:gd name="connsiteY16" fmla="*/ 1016000 h 2451100"/>
              <a:gd name="connsiteX17" fmla="*/ 2336800 w 8813800"/>
              <a:gd name="connsiteY17" fmla="*/ 800100 h 2451100"/>
              <a:gd name="connsiteX18" fmla="*/ 2590800 w 8813800"/>
              <a:gd name="connsiteY18" fmla="*/ 787400 h 2451100"/>
              <a:gd name="connsiteX19" fmla="*/ 2590800 w 8813800"/>
              <a:gd name="connsiteY19" fmla="*/ 444500 h 2451100"/>
              <a:gd name="connsiteX20" fmla="*/ 3251200 w 8813800"/>
              <a:gd name="connsiteY20" fmla="*/ 444500 h 2451100"/>
              <a:gd name="connsiteX21" fmla="*/ 3695700 w 8813800"/>
              <a:gd name="connsiteY21" fmla="*/ 596900 h 2451100"/>
              <a:gd name="connsiteX22" fmla="*/ 3695700 w 8813800"/>
              <a:gd name="connsiteY22" fmla="*/ 1511300 h 2451100"/>
              <a:gd name="connsiteX23" fmla="*/ 3860800 w 8813800"/>
              <a:gd name="connsiteY23" fmla="*/ 1511300 h 2451100"/>
              <a:gd name="connsiteX24" fmla="*/ 3873500 w 8813800"/>
              <a:gd name="connsiteY24" fmla="*/ 1028700 h 2451100"/>
              <a:gd name="connsiteX25" fmla="*/ 4051300 w 8813800"/>
              <a:gd name="connsiteY25" fmla="*/ 1028700 h 2451100"/>
              <a:gd name="connsiteX26" fmla="*/ 4038600 w 8813800"/>
              <a:gd name="connsiteY26" fmla="*/ 889000 h 2451100"/>
              <a:gd name="connsiteX27" fmla="*/ 4330700 w 8813800"/>
              <a:gd name="connsiteY27" fmla="*/ 901700 h 2451100"/>
              <a:gd name="connsiteX28" fmla="*/ 4330700 w 8813800"/>
              <a:gd name="connsiteY28" fmla="*/ 1041400 h 2451100"/>
              <a:gd name="connsiteX29" fmla="*/ 4521200 w 8813800"/>
              <a:gd name="connsiteY29" fmla="*/ 1054100 h 2451100"/>
              <a:gd name="connsiteX30" fmla="*/ 4508500 w 8813800"/>
              <a:gd name="connsiteY30" fmla="*/ 1282700 h 2451100"/>
              <a:gd name="connsiteX31" fmla="*/ 4813300 w 8813800"/>
              <a:gd name="connsiteY31" fmla="*/ 1270000 h 2451100"/>
              <a:gd name="connsiteX32" fmla="*/ 4800600 w 8813800"/>
              <a:gd name="connsiteY32" fmla="*/ 850900 h 2451100"/>
              <a:gd name="connsiteX33" fmla="*/ 4965700 w 8813800"/>
              <a:gd name="connsiteY33" fmla="*/ 812800 h 2451100"/>
              <a:gd name="connsiteX34" fmla="*/ 5156200 w 8813800"/>
              <a:gd name="connsiteY34" fmla="*/ 901700 h 2451100"/>
              <a:gd name="connsiteX35" fmla="*/ 5168900 w 8813800"/>
              <a:gd name="connsiteY35" fmla="*/ 1346200 h 2451100"/>
              <a:gd name="connsiteX36" fmla="*/ 5537200 w 8813800"/>
              <a:gd name="connsiteY36" fmla="*/ 1333500 h 2451100"/>
              <a:gd name="connsiteX37" fmla="*/ 5537200 w 8813800"/>
              <a:gd name="connsiteY37" fmla="*/ 1041400 h 2451100"/>
              <a:gd name="connsiteX38" fmla="*/ 5842000 w 8813800"/>
              <a:gd name="connsiteY38" fmla="*/ 1028700 h 2451100"/>
              <a:gd name="connsiteX39" fmla="*/ 5842000 w 8813800"/>
              <a:gd name="connsiteY39" fmla="*/ 723900 h 2451100"/>
              <a:gd name="connsiteX40" fmla="*/ 5956300 w 8813800"/>
              <a:gd name="connsiteY40" fmla="*/ 698500 h 2451100"/>
              <a:gd name="connsiteX41" fmla="*/ 6070600 w 8813800"/>
              <a:gd name="connsiteY41" fmla="*/ 749300 h 2451100"/>
              <a:gd name="connsiteX42" fmla="*/ 6096000 w 8813800"/>
              <a:gd name="connsiteY42" fmla="*/ 1600200 h 2451100"/>
              <a:gd name="connsiteX43" fmla="*/ 6096000 w 8813800"/>
              <a:gd name="connsiteY43" fmla="*/ 1600200 h 2451100"/>
              <a:gd name="connsiteX44" fmla="*/ 6223000 w 8813800"/>
              <a:gd name="connsiteY44" fmla="*/ 1587500 h 2451100"/>
              <a:gd name="connsiteX45" fmla="*/ 6223000 w 8813800"/>
              <a:gd name="connsiteY45" fmla="*/ 1409700 h 2451100"/>
              <a:gd name="connsiteX46" fmla="*/ 6350000 w 8813800"/>
              <a:gd name="connsiteY46" fmla="*/ 1384300 h 2451100"/>
              <a:gd name="connsiteX47" fmla="*/ 6350000 w 8813800"/>
              <a:gd name="connsiteY47" fmla="*/ 1244600 h 2451100"/>
              <a:gd name="connsiteX48" fmla="*/ 6477000 w 8813800"/>
              <a:gd name="connsiteY48" fmla="*/ 1257300 h 2451100"/>
              <a:gd name="connsiteX49" fmla="*/ 6489700 w 8813800"/>
              <a:gd name="connsiteY49" fmla="*/ 990600 h 2451100"/>
              <a:gd name="connsiteX50" fmla="*/ 7251700 w 8813800"/>
              <a:gd name="connsiteY50" fmla="*/ 1104900 h 2451100"/>
              <a:gd name="connsiteX51" fmla="*/ 7264400 w 8813800"/>
              <a:gd name="connsiteY51" fmla="*/ 1727200 h 2451100"/>
              <a:gd name="connsiteX52" fmla="*/ 7378700 w 8813800"/>
              <a:gd name="connsiteY52" fmla="*/ 1727200 h 2451100"/>
              <a:gd name="connsiteX53" fmla="*/ 7391400 w 8813800"/>
              <a:gd name="connsiteY53" fmla="*/ 1397000 h 2451100"/>
              <a:gd name="connsiteX54" fmla="*/ 7518400 w 8813800"/>
              <a:gd name="connsiteY54" fmla="*/ 1384300 h 2451100"/>
              <a:gd name="connsiteX55" fmla="*/ 7518400 w 8813800"/>
              <a:gd name="connsiteY55" fmla="*/ 1308100 h 2451100"/>
              <a:gd name="connsiteX56" fmla="*/ 7708900 w 8813800"/>
              <a:gd name="connsiteY56" fmla="*/ 1308100 h 2451100"/>
              <a:gd name="connsiteX57" fmla="*/ 7708900 w 8813800"/>
              <a:gd name="connsiteY57" fmla="*/ 1422400 h 2451100"/>
              <a:gd name="connsiteX58" fmla="*/ 7823200 w 8813800"/>
              <a:gd name="connsiteY58" fmla="*/ 1422400 h 2451100"/>
              <a:gd name="connsiteX59" fmla="*/ 7823200 w 8813800"/>
              <a:gd name="connsiteY59" fmla="*/ 1638300 h 2451100"/>
              <a:gd name="connsiteX60" fmla="*/ 8064500 w 8813800"/>
              <a:gd name="connsiteY60" fmla="*/ 1625600 h 2451100"/>
              <a:gd name="connsiteX61" fmla="*/ 8064500 w 8813800"/>
              <a:gd name="connsiteY61" fmla="*/ 2349500 h 2451100"/>
              <a:gd name="connsiteX62" fmla="*/ 8813800 w 8813800"/>
              <a:gd name="connsiteY62" fmla="*/ 2349500 h 2451100"/>
              <a:gd name="connsiteX0" fmla="*/ 0 w 8813800"/>
              <a:gd name="connsiteY0" fmla="*/ 2451100 h 2451100"/>
              <a:gd name="connsiteX1" fmla="*/ 25400 w 8813800"/>
              <a:gd name="connsiteY1" fmla="*/ 241300 h 2451100"/>
              <a:gd name="connsiteX2" fmla="*/ 254000 w 8813800"/>
              <a:gd name="connsiteY2" fmla="*/ 190500 h 2451100"/>
              <a:gd name="connsiteX3" fmla="*/ 533400 w 8813800"/>
              <a:gd name="connsiteY3" fmla="*/ 203200 h 2451100"/>
              <a:gd name="connsiteX4" fmla="*/ 546100 w 8813800"/>
              <a:gd name="connsiteY4" fmla="*/ 977900 h 2451100"/>
              <a:gd name="connsiteX5" fmla="*/ 838200 w 8813800"/>
              <a:gd name="connsiteY5" fmla="*/ 889000 h 2451100"/>
              <a:gd name="connsiteX6" fmla="*/ 1104900 w 8813800"/>
              <a:gd name="connsiteY6" fmla="*/ 965200 h 2451100"/>
              <a:gd name="connsiteX7" fmla="*/ 1092200 w 8813800"/>
              <a:gd name="connsiteY7" fmla="*/ 482600 h 2451100"/>
              <a:gd name="connsiteX8" fmla="*/ 1308100 w 8813800"/>
              <a:gd name="connsiteY8" fmla="*/ 419100 h 2451100"/>
              <a:gd name="connsiteX9" fmla="*/ 1485900 w 8813800"/>
              <a:gd name="connsiteY9" fmla="*/ 495300 h 2451100"/>
              <a:gd name="connsiteX10" fmla="*/ 1473200 w 8813800"/>
              <a:gd name="connsiteY10" fmla="*/ 38100 h 2451100"/>
              <a:gd name="connsiteX11" fmla="*/ 1739900 w 8813800"/>
              <a:gd name="connsiteY11" fmla="*/ 0 h 2451100"/>
              <a:gd name="connsiteX12" fmla="*/ 1917700 w 8813800"/>
              <a:gd name="connsiteY12" fmla="*/ 76200 h 2451100"/>
              <a:gd name="connsiteX13" fmla="*/ 1917700 w 8813800"/>
              <a:gd name="connsiteY13" fmla="*/ 1282700 h 2451100"/>
              <a:gd name="connsiteX14" fmla="*/ 2057400 w 8813800"/>
              <a:gd name="connsiteY14" fmla="*/ 1282700 h 2451100"/>
              <a:gd name="connsiteX15" fmla="*/ 2057400 w 8813800"/>
              <a:gd name="connsiteY15" fmla="*/ 1016000 h 2451100"/>
              <a:gd name="connsiteX16" fmla="*/ 2311400 w 8813800"/>
              <a:gd name="connsiteY16" fmla="*/ 1016000 h 2451100"/>
              <a:gd name="connsiteX17" fmla="*/ 2336800 w 8813800"/>
              <a:gd name="connsiteY17" fmla="*/ 800100 h 2451100"/>
              <a:gd name="connsiteX18" fmla="*/ 2590800 w 8813800"/>
              <a:gd name="connsiteY18" fmla="*/ 787400 h 2451100"/>
              <a:gd name="connsiteX19" fmla="*/ 2590800 w 8813800"/>
              <a:gd name="connsiteY19" fmla="*/ 444500 h 2451100"/>
              <a:gd name="connsiteX20" fmla="*/ 3251200 w 8813800"/>
              <a:gd name="connsiteY20" fmla="*/ 444500 h 2451100"/>
              <a:gd name="connsiteX21" fmla="*/ 3695700 w 8813800"/>
              <a:gd name="connsiteY21" fmla="*/ 596900 h 2451100"/>
              <a:gd name="connsiteX22" fmla="*/ 3695700 w 8813800"/>
              <a:gd name="connsiteY22" fmla="*/ 1511300 h 2451100"/>
              <a:gd name="connsiteX23" fmla="*/ 3860800 w 8813800"/>
              <a:gd name="connsiteY23" fmla="*/ 1511300 h 2451100"/>
              <a:gd name="connsiteX24" fmla="*/ 3873500 w 8813800"/>
              <a:gd name="connsiteY24" fmla="*/ 1028700 h 2451100"/>
              <a:gd name="connsiteX25" fmla="*/ 4051300 w 8813800"/>
              <a:gd name="connsiteY25" fmla="*/ 1028700 h 2451100"/>
              <a:gd name="connsiteX26" fmla="*/ 4038600 w 8813800"/>
              <a:gd name="connsiteY26" fmla="*/ 889000 h 2451100"/>
              <a:gd name="connsiteX27" fmla="*/ 4330700 w 8813800"/>
              <a:gd name="connsiteY27" fmla="*/ 901700 h 2451100"/>
              <a:gd name="connsiteX28" fmla="*/ 4330700 w 8813800"/>
              <a:gd name="connsiteY28" fmla="*/ 1041400 h 2451100"/>
              <a:gd name="connsiteX29" fmla="*/ 4521200 w 8813800"/>
              <a:gd name="connsiteY29" fmla="*/ 1054100 h 2451100"/>
              <a:gd name="connsiteX30" fmla="*/ 4508500 w 8813800"/>
              <a:gd name="connsiteY30" fmla="*/ 1282700 h 2451100"/>
              <a:gd name="connsiteX31" fmla="*/ 4813300 w 8813800"/>
              <a:gd name="connsiteY31" fmla="*/ 1270000 h 2451100"/>
              <a:gd name="connsiteX32" fmla="*/ 4800600 w 8813800"/>
              <a:gd name="connsiteY32" fmla="*/ 850900 h 2451100"/>
              <a:gd name="connsiteX33" fmla="*/ 4965700 w 8813800"/>
              <a:gd name="connsiteY33" fmla="*/ 812800 h 2451100"/>
              <a:gd name="connsiteX34" fmla="*/ 5156200 w 8813800"/>
              <a:gd name="connsiteY34" fmla="*/ 901700 h 2451100"/>
              <a:gd name="connsiteX35" fmla="*/ 5168900 w 8813800"/>
              <a:gd name="connsiteY35" fmla="*/ 1346200 h 2451100"/>
              <a:gd name="connsiteX36" fmla="*/ 5537200 w 8813800"/>
              <a:gd name="connsiteY36" fmla="*/ 1333500 h 2451100"/>
              <a:gd name="connsiteX37" fmla="*/ 5537200 w 8813800"/>
              <a:gd name="connsiteY37" fmla="*/ 1041400 h 2451100"/>
              <a:gd name="connsiteX38" fmla="*/ 5842000 w 8813800"/>
              <a:gd name="connsiteY38" fmla="*/ 1028700 h 2451100"/>
              <a:gd name="connsiteX39" fmla="*/ 5842000 w 8813800"/>
              <a:gd name="connsiteY39" fmla="*/ 723900 h 2451100"/>
              <a:gd name="connsiteX40" fmla="*/ 5956300 w 8813800"/>
              <a:gd name="connsiteY40" fmla="*/ 698500 h 2451100"/>
              <a:gd name="connsiteX41" fmla="*/ 6070600 w 8813800"/>
              <a:gd name="connsiteY41" fmla="*/ 749300 h 2451100"/>
              <a:gd name="connsiteX42" fmla="*/ 6096000 w 8813800"/>
              <a:gd name="connsiteY42" fmla="*/ 1600200 h 2451100"/>
              <a:gd name="connsiteX43" fmla="*/ 6096000 w 8813800"/>
              <a:gd name="connsiteY43" fmla="*/ 1600200 h 2451100"/>
              <a:gd name="connsiteX44" fmla="*/ 6223000 w 8813800"/>
              <a:gd name="connsiteY44" fmla="*/ 1587500 h 2451100"/>
              <a:gd name="connsiteX45" fmla="*/ 6223000 w 8813800"/>
              <a:gd name="connsiteY45" fmla="*/ 1409700 h 2451100"/>
              <a:gd name="connsiteX46" fmla="*/ 6350000 w 8813800"/>
              <a:gd name="connsiteY46" fmla="*/ 1384300 h 2451100"/>
              <a:gd name="connsiteX47" fmla="*/ 6350000 w 8813800"/>
              <a:gd name="connsiteY47" fmla="*/ 1244600 h 2451100"/>
              <a:gd name="connsiteX48" fmla="*/ 6477000 w 8813800"/>
              <a:gd name="connsiteY48" fmla="*/ 1257300 h 2451100"/>
              <a:gd name="connsiteX49" fmla="*/ 6489700 w 8813800"/>
              <a:gd name="connsiteY49" fmla="*/ 990600 h 2451100"/>
              <a:gd name="connsiteX50" fmla="*/ 7251700 w 8813800"/>
              <a:gd name="connsiteY50" fmla="*/ 1104900 h 2451100"/>
              <a:gd name="connsiteX51" fmla="*/ 7264400 w 8813800"/>
              <a:gd name="connsiteY51" fmla="*/ 1727200 h 2451100"/>
              <a:gd name="connsiteX52" fmla="*/ 7378700 w 8813800"/>
              <a:gd name="connsiteY52" fmla="*/ 1727200 h 2451100"/>
              <a:gd name="connsiteX53" fmla="*/ 7391400 w 8813800"/>
              <a:gd name="connsiteY53" fmla="*/ 1397000 h 2451100"/>
              <a:gd name="connsiteX54" fmla="*/ 7518400 w 8813800"/>
              <a:gd name="connsiteY54" fmla="*/ 1384300 h 2451100"/>
              <a:gd name="connsiteX55" fmla="*/ 7518400 w 8813800"/>
              <a:gd name="connsiteY55" fmla="*/ 1308100 h 2451100"/>
              <a:gd name="connsiteX56" fmla="*/ 7708900 w 8813800"/>
              <a:gd name="connsiteY56" fmla="*/ 1308100 h 2451100"/>
              <a:gd name="connsiteX57" fmla="*/ 7708900 w 8813800"/>
              <a:gd name="connsiteY57" fmla="*/ 1422400 h 2451100"/>
              <a:gd name="connsiteX58" fmla="*/ 7823200 w 8813800"/>
              <a:gd name="connsiteY58" fmla="*/ 1422400 h 2451100"/>
              <a:gd name="connsiteX59" fmla="*/ 7823200 w 8813800"/>
              <a:gd name="connsiteY59" fmla="*/ 1638300 h 2451100"/>
              <a:gd name="connsiteX60" fmla="*/ 8064500 w 8813800"/>
              <a:gd name="connsiteY60" fmla="*/ 1625600 h 2451100"/>
              <a:gd name="connsiteX61" fmla="*/ 8064500 w 8813800"/>
              <a:gd name="connsiteY61" fmla="*/ 2349500 h 2451100"/>
              <a:gd name="connsiteX62" fmla="*/ 8813800 w 8813800"/>
              <a:gd name="connsiteY62" fmla="*/ 2349500 h 2451100"/>
              <a:gd name="connsiteX0" fmla="*/ 0 w 8813800"/>
              <a:gd name="connsiteY0" fmla="*/ 2451100 h 2451100"/>
              <a:gd name="connsiteX1" fmla="*/ 25400 w 8813800"/>
              <a:gd name="connsiteY1" fmla="*/ 241300 h 2451100"/>
              <a:gd name="connsiteX2" fmla="*/ 254000 w 8813800"/>
              <a:gd name="connsiteY2" fmla="*/ 190500 h 2451100"/>
              <a:gd name="connsiteX3" fmla="*/ 533400 w 8813800"/>
              <a:gd name="connsiteY3" fmla="*/ 203200 h 2451100"/>
              <a:gd name="connsiteX4" fmla="*/ 546100 w 8813800"/>
              <a:gd name="connsiteY4" fmla="*/ 977900 h 2451100"/>
              <a:gd name="connsiteX5" fmla="*/ 838200 w 8813800"/>
              <a:gd name="connsiteY5" fmla="*/ 889000 h 2451100"/>
              <a:gd name="connsiteX6" fmla="*/ 1104900 w 8813800"/>
              <a:gd name="connsiteY6" fmla="*/ 965200 h 2451100"/>
              <a:gd name="connsiteX7" fmla="*/ 1092200 w 8813800"/>
              <a:gd name="connsiteY7" fmla="*/ 482600 h 2451100"/>
              <a:gd name="connsiteX8" fmla="*/ 1308100 w 8813800"/>
              <a:gd name="connsiteY8" fmla="*/ 419100 h 2451100"/>
              <a:gd name="connsiteX9" fmla="*/ 1485900 w 8813800"/>
              <a:gd name="connsiteY9" fmla="*/ 495300 h 2451100"/>
              <a:gd name="connsiteX10" fmla="*/ 1473200 w 8813800"/>
              <a:gd name="connsiteY10" fmla="*/ 38100 h 2451100"/>
              <a:gd name="connsiteX11" fmla="*/ 1739900 w 8813800"/>
              <a:gd name="connsiteY11" fmla="*/ 0 h 2451100"/>
              <a:gd name="connsiteX12" fmla="*/ 1917700 w 8813800"/>
              <a:gd name="connsiteY12" fmla="*/ 76200 h 2451100"/>
              <a:gd name="connsiteX13" fmla="*/ 1917700 w 8813800"/>
              <a:gd name="connsiteY13" fmla="*/ 1282700 h 2451100"/>
              <a:gd name="connsiteX14" fmla="*/ 2057400 w 8813800"/>
              <a:gd name="connsiteY14" fmla="*/ 1282700 h 2451100"/>
              <a:gd name="connsiteX15" fmla="*/ 2057400 w 8813800"/>
              <a:gd name="connsiteY15" fmla="*/ 1016000 h 2451100"/>
              <a:gd name="connsiteX16" fmla="*/ 2311400 w 8813800"/>
              <a:gd name="connsiteY16" fmla="*/ 1016000 h 2451100"/>
              <a:gd name="connsiteX17" fmla="*/ 2336800 w 8813800"/>
              <a:gd name="connsiteY17" fmla="*/ 800100 h 2451100"/>
              <a:gd name="connsiteX18" fmla="*/ 2590800 w 8813800"/>
              <a:gd name="connsiteY18" fmla="*/ 787400 h 2451100"/>
              <a:gd name="connsiteX19" fmla="*/ 2590800 w 8813800"/>
              <a:gd name="connsiteY19" fmla="*/ 444500 h 2451100"/>
              <a:gd name="connsiteX20" fmla="*/ 3251200 w 8813800"/>
              <a:gd name="connsiteY20" fmla="*/ 444500 h 2451100"/>
              <a:gd name="connsiteX21" fmla="*/ 3695700 w 8813800"/>
              <a:gd name="connsiteY21" fmla="*/ 596900 h 2451100"/>
              <a:gd name="connsiteX22" fmla="*/ 3695700 w 8813800"/>
              <a:gd name="connsiteY22" fmla="*/ 1511300 h 2451100"/>
              <a:gd name="connsiteX23" fmla="*/ 3860800 w 8813800"/>
              <a:gd name="connsiteY23" fmla="*/ 1511300 h 2451100"/>
              <a:gd name="connsiteX24" fmla="*/ 3873500 w 8813800"/>
              <a:gd name="connsiteY24" fmla="*/ 1028700 h 2451100"/>
              <a:gd name="connsiteX25" fmla="*/ 4051300 w 8813800"/>
              <a:gd name="connsiteY25" fmla="*/ 1028700 h 2451100"/>
              <a:gd name="connsiteX26" fmla="*/ 4038600 w 8813800"/>
              <a:gd name="connsiteY26" fmla="*/ 889000 h 2451100"/>
              <a:gd name="connsiteX27" fmla="*/ 4330700 w 8813800"/>
              <a:gd name="connsiteY27" fmla="*/ 901700 h 2451100"/>
              <a:gd name="connsiteX28" fmla="*/ 4330700 w 8813800"/>
              <a:gd name="connsiteY28" fmla="*/ 1041400 h 2451100"/>
              <a:gd name="connsiteX29" fmla="*/ 4521200 w 8813800"/>
              <a:gd name="connsiteY29" fmla="*/ 1054100 h 2451100"/>
              <a:gd name="connsiteX30" fmla="*/ 4508500 w 8813800"/>
              <a:gd name="connsiteY30" fmla="*/ 1282700 h 2451100"/>
              <a:gd name="connsiteX31" fmla="*/ 4813300 w 8813800"/>
              <a:gd name="connsiteY31" fmla="*/ 1270000 h 2451100"/>
              <a:gd name="connsiteX32" fmla="*/ 4800600 w 8813800"/>
              <a:gd name="connsiteY32" fmla="*/ 850900 h 2451100"/>
              <a:gd name="connsiteX33" fmla="*/ 4965700 w 8813800"/>
              <a:gd name="connsiteY33" fmla="*/ 812800 h 2451100"/>
              <a:gd name="connsiteX34" fmla="*/ 5156200 w 8813800"/>
              <a:gd name="connsiteY34" fmla="*/ 901700 h 2451100"/>
              <a:gd name="connsiteX35" fmla="*/ 5168900 w 8813800"/>
              <a:gd name="connsiteY35" fmla="*/ 1346200 h 2451100"/>
              <a:gd name="connsiteX36" fmla="*/ 5537200 w 8813800"/>
              <a:gd name="connsiteY36" fmla="*/ 1333500 h 2451100"/>
              <a:gd name="connsiteX37" fmla="*/ 5537200 w 8813800"/>
              <a:gd name="connsiteY37" fmla="*/ 1041400 h 2451100"/>
              <a:gd name="connsiteX38" fmla="*/ 5842000 w 8813800"/>
              <a:gd name="connsiteY38" fmla="*/ 1028700 h 2451100"/>
              <a:gd name="connsiteX39" fmla="*/ 5842000 w 8813800"/>
              <a:gd name="connsiteY39" fmla="*/ 723900 h 2451100"/>
              <a:gd name="connsiteX40" fmla="*/ 5956300 w 8813800"/>
              <a:gd name="connsiteY40" fmla="*/ 698500 h 2451100"/>
              <a:gd name="connsiteX41" fmla="*/ 6070600 w 8813800"/>
              <a:gd name="connsiteY41" fmla="*/ 749300 h 2451100"/>
              <a:gd name="connsiteX42" fmla="*/ 6096000 w 8813800"/>
              <a:gd name="connsiteY42" fmla="*/ 1600200 h 2451100"/>
              <a:gd name="connsiteX43" fmla="*/ 6096000 w 8813800"/>
              <a:gd name="connsiteY43" fmla="*/ 1600200 h 2451100"/>
              <a:gd name="connsiteX44" fmla="*/ 6223000 w 8813800"/>
              <a:gd name="connsiteY44" fmla="*/ 1587500 h 2451100"/>
              <a:gd name="connsiteX45" fmla="*/ 6223000 w 8813800"/>
              <a:gd name="connsiteY45" fmla="*/ 1409700 h 2451100"/>
              <a:gd name="connsiteX46" fmla="*/ 6350000 w 8813800"/>
              <a:gd name="connsiteY46" fmla="*/ 1384300 h 2451100"/>
              <a:gd name="connsiteX47" fmla="*/ 6350000 w 8813800"/>
              <a:gd name="connsiteY47" fmla="*/ 1244600 h 2451100"/>
              <a:gd name="connsiteX48" fmla="*/ 6477000 w 8813800"/>
              <a:gd name="connsiteY48" fmla="*/ 1257300 h 2451100"/>
              <a:gd name="connsiteX49" fmla="*/ 6489700 w 8813800"/>
              <a:gd name="connsiteY49" fmla="*/ 990600 h 2451100"/>
              <a:gd name="connsiteX50" fmla="*/ 7251700 w 8813800"/>
              <a:gd name="connsiteY50" fmla="*/ 1104900 h 2451100"/>
              <a:gd name="connsiteX51" fmla="*/ 7264400 w 8813800"/>
              <a:gd name="connsiteY51" fmla="*/ 1727200 h 2451100"/>
              <a:gd name="connsiteX52" fmla="*/ 7378700 w 8813800"/>
              <a:gd name="connsiteY52" fmla="*/ 1727200 h 2451100"/>
              <a:gd name="connsiteX53" fmla="*/ 7391400 w 8813800"/>
              <a:gd name="connsiteY53" fmla="*/ 1397000 h 2451100"/>
              <a:gd name="connsiteX54" fmla="*/ 7518400 w 8813800"/>
              <a:gd name="connsiteY54" fmla="*/ 1384300 h 2451100"/>
              <a:gd name="connsiteX55" fmla="*/ 7518400 w 8813800"/>
              <a:gd name="connsiteY55" fmla="*/ 1308100 h 2451100"/>
              <a:gd name="connsiteX56" fmla="*/ 7708900 w 8813800"/>
              <a:gd name="connsiteY56" fmla="*/ 1308100 h 2451100"/>
              <a:gd name="connsiteX57" fmla="*/ 7708900 w 8813800"/>
              <a:gd name="connsiteY57" fmla="*/ 1422400 h 2451100"/>
              <a:gd name="connsiteX58" fmla="*/ 7823200 w 8813800"/>
              <a:gd name="connsiteY58" fmla="*/ 1422400 h 2451100"/>
              <a:gd name="connsiteX59" fmla="*/ 7823200 w 8813800"/>
              <a:gd name="connsiteY59" fmla="*/ 1638300 h 2451100"/>
              <a:gd name="connsiteX60" fmla="*/ 8064500 w 8813800"/>
              <a:gd name="connsiteY60" fmla="*/ 1625600 h 2451100"/>
              <a:gd name="connsiteX61" fmla="*/ 8064500 w 8813800"/>
              <a:gd name="connsiteY61" fmla="*/ 2349500 h 2451100"/>
              <a:gd name="connsiteX62" fmla="*/ 8813800 w 8813800"/>
              <a:gd name="connsiteY62" fmla="*/ 2349500 h 245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8813800" h="2451100">
                <a:moveTo>
                  <a:pt x="0" y="2451100"/>
                </a:moveTo>
                <a:lnTo>
                  <a:pt x="25400" y="241300"/>
                </a:lnTo>
                <a:lnTo>
                  <a:pt x="254000" y="190500"/>
                </a:lnTo>
                <a:lnTo>
                  <a:pt x="533400" y="203200"/>
                </a:lnTo>
                <a:lnTo>
                  <a:pt x="546100" y="977900"/>
                </a:lnTo>
                <a:lnTo>
                  <a:pt x="838200" y="889000"/>
                </a:lnTo>
                <a:lnTo>
                  <a:pt x="1104900" y="965200"/>
                </a:lnTo>
                <a:lnTo>
                  <a:pt x="1092200" y="482600"/>
                </a:lnTo>
                <a:lnTo>
                  <a:pt x="1308100" y="419100"/>
                </a:lnTo>
                <a:lnTo>
                  <a:pt x="1485900" y="495300"/>
                </a:lnTo>
                <a:lnTo>
                  <a:pt x="1473200" y="38100"/>
                </a:lnTo>
                <a:lnTo>
                  <a:pt x="1739900" y="0"/>
                </a:lnTo>
                <a:lnTo>
                  <a:pt x="1917700" y="76200"/>
                </a:lnTo>
                <a:lnTo>
                  <a:pt x="1917700" y="1282700"/>
                </a:lnTo>
                <a:lnTo>
                  <a:pt x="2057400" y="1282700"/>
                </a:lnTo>
                <a:lnTo>
                  <a:pt x="2057400" y="1016000"/>
                </a:lnTo>
                <a:lnTo>
                  <a:pt x="2311400" y="1016000"/>
                </a:lnTo>
                <a:lnTo>
                  <a:pt x="2336800" y="800100"/>
                </a:lnTo>
                <a:lnTo>
                  <a:pt x="2590800" y="787400"/>
                </a:lnTo>
                <a:lnTo>
                  <a:pt x="2590800" y="444500"/>
                </a:lnTo>
                <a:cubicBezTo>
                  <a:pt x="2853267" y="469900"/>
                  <a:pt x="2722033" y="381000"/>
                  <a:pt x="3251200" y="444500"/>
                </a:cubicBezTo>
                <a:cubicBezTo>
                  <a:pt x="3653367" y="482600"/>
                  <a:pt x="3547533" y="546100"/>
                  <a:pt x="3695700" y="596900"/>
                </a:cubicBezTo>
                <a:lnTo>
                  <a:pt x="3695700" y="1511300"/>
                </a:lnTo>
                <a:lnTo>
                  <a:pt x="3860800" y="1511300"/>
                </a:lnTo>
                <a:lnTo>
                  <a:pt x="3873500" y="1028700"/>
                </a:lnTo>
                <a:lnTo>
                  <a:pt x="4051300" y="1028700"/>
                </a:lnTo>
                <a:lnTo>
                  <a:pt x="4038600" y="889000"/>
                </a:lnTo>
                <a:lnTo>
                  <a:pt x="4330700" y="901700"/>
                </a:lnTo>
                <a:lnTo>
                  <a:pt x="4330700" y="1041400"/>
                </a:lnTo>
                <a:lnTo>
                  <a:pt x="4521200" y="1054100"/>
                </a:lnTo>
                <a:lnTo>
                  <a:pt x="4508500" y="1282700"/>
                </a:lnTo>
                <a:lnTo>
                  <a:pt x="4813300" y="1270000"/>
                </a:lnTo>
                <a:lnTo>
                  <a:pt x="4800600" y="850900"/>
                </a:lnTo>
                <a:lnTo>
                  <a:pt x="4965700" y="812800"/>
                </a:lnTo>
                <a:lnTo>
                  <a:pt x="5156200" y="901700"/>
                </a:lnTo>
                <a:lnTo>
                  <a:pt x="5168900" y="1346200"/>
                </a:lnTo>
                <a:lnTo>
                  <a:pt x="5537200" y="1333500"/>
                </a:lnTo>
                <a:lnTo>
                  <a:pt x="5537200" y="1041400"/>
                </a:lnTo>
                <a:lnTo>
                  <a:pt x="5842000" y="1028700"/>
                </a:lnTo>
                <a:lnTo>
                  <a:pt x="5842000" y="723900"/>
                </a:lnTo>
                <a:lnTo>
                  <a:pt x="5956300" y="698500"/>
                </a:lnTo>
                <a:lnTo>
                  <a:pt x="6070600" y="749300"/>
                </a:lnTo>
                <a:lnTo>
                  <a:pt x="6096000" y="1600200"/>
                </a:lnTo>
                <a:lnTo>
                  <a:pt x="6096000" y="1600200"/>
                </a:lnTo>
                <a:lnTo>
                  <a:pt x="6223000" y="1587500"/>
                </a:lnTo>
                <a:lnTo>
                  <a:pt x="6223000" y="1409700"/>
                </a:lnTo>
                <a:lnTo>
                  <a:pt x="6350000" y="1384300"/>
                </a:lnTo>
                <a:lnTo>
                  <a:pt x="6350000" y="1244600"/>
                </a:lnTo>
                <a:lnTo>
                  <a:pt x="6477000" y="1257300"/>
                </a:lnTo>
                <a:lnTo>
                  <a:pt x="6489700" y="990600"/>
                </a:lnTo>
                <a:cubicBezTo>
                  <a:pt x="6743700" y="927100"/>
                  <a:pt x="6845300" y="876300"/>
                  <a:pt x="7251700" y="1104900"/>
                </a:cubicBezTo>
                <a:lnTo>
                  <a:pt x="7264400" y="1727200"/>
                </a:lnTo>
                <a:lnTo>
                  <a:pt x="7378700" y="1727200"/>
                </a:lnTo>
                <a:lnTo>
                  <a:pt x="7391400" y="1397000"/>
                </a:lnTo>
                <a:lnTo>
                  <a:pt x="7518400" y="1384300"/>
                </a:lnTo>
                <a:lnTo>
                  <a:pt x="7518400" y="1308100"/>
                </a:lnTo>
                <a:lnTo>
                  <a:pt x="7708900" y="1308100"/>
                </a:lnTo>
                <a:lnTo>
                  <a:pt x="7708900" y="1422400"/>
                </a:lnTo>
                <a:lnTo>
                  <a:pt x="7823200" y="1422400"/>
                </a:lnTo>
                <a:lnTo>
                  <a:pt x="7823200" y="1638300"/>
                </a:lnTo>
                <a:lnTo>
                  <a:pt x="8064500" y="1625600"/>
                </a:lnTo>
                <a:lnTo>
                  <a:pt x="8064500" y="2349500"/>
                </a:lnTo>
                <a:lnTo>
                  <a:pt x="8813800" y="2349500"/>
                </a:lnTo>
              </a:path>
            </a:pathLst>
          </a:custGeom>
          <a:ln w="3175">
            <a:solidFill>
              <a:schemeClr val="bg1"/>
            </a:solidFill>
          </a:ln>
          <a:effectLst>
            <a:outerShdw blurRad="635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6" name="TextBox 45"/>
          <p:cNvSpPr txBox="1"/>
          <p:nvPr userDrawn="1"/>
        </p:nvSpPr>
        <p:spPr>
          <a:xfrm>
            <a:off x="1075904" y="376249"/>
            <a:ext cx="3756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Arial" pitchFamily="34" charset="0"/>
              </a:rPr>
              <a:t>Member of Islamic Development Bank Group</a:t>
            </a:r>
            <a:endParaRPr lang="en-GB" sz="1400" dirty="0">
              <a:solidFill>
                <a:schemeClr val="bg2">
                  <a:lumMod val="65000"/>
                </a:schemeClr>
              </a:solidFill>
            </a:endParaRPr>
          </a:p>
        </p:txBody>
      </p:sp>
      <p:sp>
        <p:nvSpPr>
          <p:cNvPr id="50" name="Date Placeholder 3"/>
          <p:cNvSpPr>
            <a:spLocks noGrp="1"/>
          </p:cNvSpPr>
          <p:nvPr>
            <p:ph type="dt" sz="half" idx="10"/>
          </p:nvPr>
        </p:nvSpPr>
        <p:spPr>
          <a:xfrm>
            <a:off x="3985592" y="2733769"/>
            <a:ext cx="3250704" cy="256529"/>
          </a:xfrm>
        </p:spPr>
        <p:txBody>
          <a:bodyPr/>
          <a:lstStyle>
            <a:lvl1pPr algn="r">
              <a:defRPr/>
            </a:lvl1pPr>
          </a:lstStyle>
          <a:p>
            <a:fld id="{29E769AC-F326-47BD-82F2-8CC46E9DF9A6}" type="datetime2">
              <a:rPr lang="en-GB" smtClean="0"/>
              <a:pPr/>
              <a:t>Monday, 25 April 2016</a:t>
            </a:fld>
            <a:endParaRPr lang="en-GB" dirty="0"/>
          </a:p>
        </p:txBody>
      </p:sp>
      <p:sp>
        <p:nvSpPr>
          <p:cNvPr id="51" name="Title 27"/>
          <p:cNvSpPr>
            <a:spLocks noGrp="1"/>
          </p:cNvSpPr>
          <p:nvPr>
            <p:ph type="title" hasCustomPrompt="1"/>
          </p:nvPr>
        </p:nvSpPr>
        <p:spPr>
          <a:xfrm>
            <a:off x="1835696" y="1869673"/>
            <a:ext cx="5400600" cy="529568"/>
          </a:xfrm>
        </p:spPr>
        <p:txBody>
          <a:bodyPr vert="horz" lIns="91440" tIns="45720" rIns="91440" bIns="45720" rtlCol="0" anchor="b">
            <a:normAutofit/>
          </a:bodyPr>
          <a:lstStyle>
            <a:lvl1pPr marL="0" algn="r" defTabSz="914400" rtl="0" eaLnBrk="1" latinLnBrk="0" hangingPunct="1">
              <a:spcBef>
                <a:spcPct val="0"/>
              </a:spcBef>
              <a:buNone/>
              <a:defRPr lang="en-GB" sz="2800" kern="1200" dirty="0" smtClean="0">
                <a:solidFill>
                  <a:srgbClr val="804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2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2269008" y="2399241"/>
            <a:ext cx="4967288" cy="280523"/>
          </a:xfr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GB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3" name="Rectangle 52"/>
          <p:cNvSpPr/>
          <p:nvPr userDrawn="1"/>
        </p:nvSpPr>
        <p:spPr>
          <a:xfrm>
            <a:off x="173559" y="4842124"/>
            <a:ext cx="1756082" cy="81488"/>
          </a:xfrm>
          <a:prstGeom prst="rect">
            <a:avLst/>
          </a:prstGeom>
          <a:solidFill>
            <a:srgbClr val="804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1929641" y="4842124"/>
            <a:ext cx="1756082" cy="81488"/>
          </a:xfrm>
          <a:prstGeom prst="rect">
            <a:avLst/>
          </a:prstGeom>
          <a:solidFill>
            <a:srgbClr val="804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3685723" y="4842124"/>
            <a:ext cx="1756082" cy="81488"/>
          </a:xfrm>
          <a:prstGeom prst="rect">
            <a:avLst/>
          </a:prstGeom>
          <a:solidFill>
            <a:srgbClr val="804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5441806" y="4842124"/>
            <a:ext cx="1756082" cy="81488"/>
          </a:xfrm>
          <a:prstGeom prst="rect">
            <a:avLst/>
          </a:prstGeom>
          <a:solidFill>
            <a:srgbClr val="804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7197888" y="4842124"/>
            <a:ext cx="1756082" cy="81488"/>
          </a:xfrm>
          <a:prstGeom prst="rect">
            <a:avLst/>
          </a:prstGeom>
          <a:solidFill>
            <a:srgbClr val="804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7322088" y="2114961"/>
            <a:ext cx="0" cy="592385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 noChangeArrowheads="1"/>
          </p:cNvPicPr>
          <p:nvPr userDrawn="1"/>
        </p:nvPicPr>
        <p:blipFill>
          <a:blip r:embed="rId5" cstate="email">
            <a:duotone>
              <a:prstClr val="black"/>
              <a:srgbClr val="56792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7307" y="3704509"/>
            <a:ext cx="2886272" cy="102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512483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350000" y="3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350000" y="3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50" grpId="0"/>
      <p:bldP spid="51" grpId="0"/>
      <p:bldP spid="5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DA-B678-4ADA-B28A-86EB6815E804}" type="datetimeFigureOut">
              <a:rPr lang="en-GB" smtClean="0"/>
              <a:pPr/>
              <a:t>25/04/2016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997000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DA-B678-4ADA-B28A-86EB6815E804}" type="datetimeFigureOut">
              <a:rPr lang="en-GB" smtClean="0"/>
              <a:pPr/>
              <a:t>25/04/2016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178938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DA-B678-4ADA-B28A-86EB6815E804}" type="datetimeFigureOut">
              <a:rPr lang="en-GB" smtClean="0"/>
              <a:pPr/>
              <a:t>25/04/2016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878399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DA-B678-4ADA-B28A-86EB6815E804}" type="datetimeFigureOut">
              <a:rPr lang="en-GB" smtClean="0"/>
              <a:pPr/>
              <a:t>25/04/2016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147052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7"/>
          <p:cNvSpPr txBox="1">
            <a:spLocks noChangeArrowheads="1"/>
          </p:cNvSpPr>
          <p:nvPr userDrawn="1"/>
        </p:nvSpPr>
        <p:spPr bwMode="auto">
          <a:xfrm>
            <a:off x="594096" y="661425"/>
            <a:ext cx="79930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600" dirty="0" smtClean="0">
                <a:solidFill>
                  <a:srgbClr val="262626"/>
                </a:solidFill>
              </a:rPr>
              <a:t>Global experts</a:t>
            </a:r>
            <a:endParaRPr lang="en-GB" sz="2600" dirty="0">
              <a:solidFill>
                <a:srgbClr val="262626"/>
              </a:solidFill>
            </a:endParaRPr>
          </a:p>
        </p:txBody>
      </p:sp>
      <p:sp>
        <p:nvSpPr>
          <p:cNvPr id="49" name="Freeform 17"/>
          <p:cNvSpPr>
            <a:spLocks noEditPoints="1"/>
          </p:cNvSpPr>
          <p:nvPr userDrawn="1"/>
        </p:nvSpPr>
        <p:spPr bwMode="auto">
          <a:xfrm>
            <a:off x="-17092" y="608840"/>
            <a:ext cx="9161092" cy="384120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6"/>
              </a:cxn>
              <a:cxn ang="0">
                <a:pos x="3838" y="2146"/>
              </a:cxn>
              <a:cxn ang="0">
                <a:pos x="3838" y="0"/>
              </a:cxn>
              <a:cxn ang="0">
                <a:pos x="0" y="0"/>
              </a:cxn>
              <a:cxn ang="0">
                <a:pos x="1919" y="1700"/>
              </a:cxn>
              <a:cxn ang="0">
                <a:pos x="1204" y="985"/>
              </a:cxn>
              <a:cxn ang="0">
                <a:pos x="1919" y="270"/>
              </a:cxn>
              <a:cxn ang="0">
                <a:pos x="2634" y="985"/>
              </a:cxn>
              <a:cxn ang="0">
                <a:pos x="1919" y="1700"/>
              </a:cxn>
            </a:cxnLst>
            <a:rect l="0" t="0" r="r" b="b"/>
            <a:pathLst>
              <a:path w="3838" h="2146">
                <a:moveTo>
                  <a:pt x="0" y="0"/>
                </a:moveTo>
                <a:cubicBezTo>
                  <a:pt x="0" y="2146"/>
                  <a:pt x="0" y="2146"/>
                  <a:pt x="0" y="2146"/>
                </a:cubicBezTo>
                <a:cubicBezTo>
                  <a:pt x="3838" y="2146"/>
                  <a:pt x="3838" y="2146"/>
                  <a:pt x="3838" y="2146"/>
                </a:cubicBezTo>
                <a:cubicBezTo>
                  <a:pt x="3838" y="0"/>
                  <a:pt x="3838" y="0"/>
                  <a:pt x="3838" y="0"/>
                </a:cubicBezTo>
                <a:lnTo>
                  <a:pt x="0" y="0"/>
                </a:lnTo>
                <a:close/>
                <a:moveTo>
                  <a:pt x="1919" y="1700"/>
                </a:moveTo>
                <a:cubicBezTo>
                  <a:pt x="1524" y="1700"/>
                  <a:pt x="1204" y="1380"/>
                  <a:pt x="1204" y="985"/>
                </a:cubicBezTo>
                <a:cubicBezTo>
                  <a:pt x="1204" y="590"/>
                  <a:pt x="1524" y="270"/>
                  <a:pt x="1919" y="270"/>
                </a:cubicBezTo>
                <a:cubicBezTo>
                  <a:pt x="2313" y="270"/>
                  <a:pt x="2634" y="590"/>
                  <a:pt x="2634" y="985"/>
                </a:cubicBezTo>
                <a:cubicBezTo>
                  <a:pt x="2634" y="1380"/>
                  <a:pt x="2313" y="1700"/>
                  <a:pt x="1919" y="170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3F3F3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4842124"/>
            <a:ext cx="9144000" cy="301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47664" y="4867277"/>
            <a:ext cx="6336704" cy="188751"/>
          </a:xfrm>
        </p:spPr>
        <p:txBody>
          <a:bodyPr/>
          <a:lstStyle/>
          <a:p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5931" y="4867276"/>
            <a:ext cx="610871" cy="188750"/>
          </a:xfrm>
        </p:spPr>
        <p:txBody>
          <a:bodyPr/>
          <a:lstStyle/>
          <a:p>
            <a:fld id="{4FCEFC7F-0A2C-4892-AC94-EACBFCB5C4EB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grpSp>
        <p:nvGrpSpPr>
          <p:cNvPr id="57" name="Group 19"/>
          <p:cNvGrpSpPr/>
          <p:nvPr userDrawn="1"/>
        </p:nvGrpSpPr>
        <p:grpSpPr>
          <a:xfrm>
            <a:off x="5664793" y="2631484"/>
            <a:ext cx="1121316" cy="660523"/>
            <a:chOff x="2133600" y="2819400"/>
            <a:chExt cx="3395662" cy="2667000"/>
          </a:xfrm>
        </p:grpSpPr>
        <p:pic>
          <p:nvPicPr>
            <p:cNvPr id="58" name="Picture 5" descr="C:\Users\IDB\Desktop\Sahal Stuff\IDBG Logos\ICD Logo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883030" y="2939592"/>
              <a:ext cx="2646231" cy="2121031"/>
            </a:xfrm>
            <a:prstGeom prst="rect">
              <a:avLst/>
            </a:prstGeom>
            <a:noFill/>
          </p:spPr>
        </p:pic>
        <p:sp>
          <p:nvSpPr>
            <p:cNvPr id="89" name="Freeform 88"/>
            <p:cNvSpPr/>
            <p:nvPr/>
          </p:nvSpPr>
          <p:spPr bwMode="auto">
            <a:xfrm>
              <a:off x="2133600" y="2819400"/>
              <a:ext cx="3395662" cy="2667000"/>
            </a:xfrm>
            <a:custGeom>
              <a:avLst/>
              <a:gdLst>
                <a:gd name="connsiteX0" fmla="*/ 0 w 1447800"/>
                <a:gd name="connsiteY0" fmla="*/ 108859 h 914400"/>
                <a:gd name="connsiteX1" fmla="*/ 31884 w 1447800"/>
                <a:gd name="connsiteY1" fmla="*/ 31884 h 914400"/>
                <a:gd name="connsiteX2" fmla="*/ 108859 w 1447800"/>
                <a:gd name="connsiteY2" fmla="*/ 0 h 914400"/>
                <a:gd name="connsiteX3" fmla="*/ 1338941 w 1447800"/>
                <a:gd name="connsiteY3" fmla="*/ 0 h 914400"/>
                <a:gd name="connsiteX4" fmla="*/ 1415916 w 1447800"/>
                <a:gd name="connsiteY4" fmla="*/ 31884 h 914400"/>
                <a:gd name="connsiteX5" fmla="*/ 1447800 w 1447800"/>
                <a:gd name="connsiteY5" fmla="*/ 108859 h 914400"/>
                <a:gd name="connsiteX6" fmla="*/ 1447800 w 1447800"/>
                <a:gd name="connsiteY6" fmla="*/ 805541 h 914400"/>
                <a:gd name="connsiteX7" fmla="*/ 1415916 w 1447800"/>
                <a:gd name="connsiteY7" fmla="*/ 882516 h 914400"/>
                <a:gd name="connsiteX8" fmla="*/ 1338941 w 1447800"/>
                <a:gd name="connsiteY8" fmla="*/ 914400 h 914400"/>
                <a:gd name="connsiteX9" fmla="*/ 108859 w 1447800"/>
                <a:gd name="connsiteY9" fmla="*/ 914400 h 914400"/>
                <a:gd name="connsiteX10" fmla="*/ 31884 w 1447800"/>
                <a:gd name="connsiteY10" fmla="*/ 882516 h 914400"/>
                <a:gd name="connsiteX11" fmla="*/ 0 w 1447800"/>
                <a:gd name="connsiteY11" fmla="*/ 805541 h 914400"/>
                <a:gd name="connsiteX12" fmla="*/ 0 w 1447800"/>
                <a:gd name="connsiteY12" fmla="*/ 108859 h 914400"/>
                <a:gd name="connsiteX0" fmla="*/ 114298 w 1562098"/>
                <a:gd name="connsiteY0" fmla="*/ 134257 h 939798"/>
                <a:gd name="connsiteX1" fmla="*/ 223157 w 1562098"/>
                <a:gd name="connsiteY1" fmla="*/ 25398 h 939798"/>
                <a:gd name="connsiteX2" fmla="*/ 1453239 w 1562098"/>
                <a:gd name="connsiteY2" fmla="*/ 25398 h 939798"/>
                <a:gd name="connsiteX3" fmla="*/ 1530214 w 1562098"/>
                <a:gd name="connsiteY3" fmla="*/ 57282 h 939798"/>
                <a:gd name="connsiteX4" fmla="*/ 1562098 w 1562098"/>
                <a:gd name="connsiteY4" fmla="*/ 134257 h 939798"/>
                <a:gd name="connsiteX5" fmla="*/ 1562098 w 1562098"/>
                <a:gd name="connsiteY5" fmla="*/ 830939 h 939798"/>
                <a:gd name="connsiteX6" fmla="*/ 1530214 w 1562098"/>
                <a:gd name="connsiteY6" fmla="*/ 907914 h 939798"/>
                <a:gd name="connsiteX7" fmla="*/ 1453239 w 1562098"/>
                <a:gd name="connsiteY7" fmla="*/ 939798 h 939798"/>
                <a:gd name="connsiteX8" fmla="*/ 223157 w 1562098"/>
                <a:gd name="connsiteY8" fmla="*/ 939798 h 939798"/>
                <a:gd name="connsiteX9" fmla="*/ 146182 w 1562098"/>
                <a:gd name="connsiteY9" fmla="*/ 907914 h 939798"/>
                <a:gd name="connsiteX10" fmla="*/ 114298 w 1562098"/>
                <a:gd name="connsiteY10" fmla="*/ 830939 h 939798"/>
                <a:gd name="connsiteX11" fmla="*/ 114298 w 1562098"/>
                <a:gd name="connsiteY11" fmla="*/ 134257 h 939798"/>
                <a:gd name="connsiteX0" fmla="*/ 0 w 1447800"/>
                <a:gd name="connsiteY0" fmla="*/ 805541 h 914400"/>
                <a:gd name="connsiteX1" fmla="*/ 108859 w 1447800"/>
                <a:gd name="connsiteY1" fmla="*/ 0 h 914400"/>
                <a:gd name="connsiteX2" fmla="*/ 1338941 w 1447800"/>
                <a:gd name="connsiteY2" fmla="*/ 0 h 914400"/>
                <a:gd name="connsiteX3" fmla="*/ 1415916 w 1447800"/>
                <a:gd name="connsiteY3" fmla="*/ 31884 h 914400"/>
                <a:gd name="connsiteX4" fmla="*/ 1447800 w 1447800"/>
                <a:gd name="connsiteY4" fmla="*/ 108859 h 914400"/>
                <a:gd name="connsiteX5" fmla="*/ 1447800 w 1447800"/>
                <a:gd name="connsiteY5" fmla="*/ 805541 h 914400"/>
                <a:gd name="connsiteX6" fmla="*/ 1415916 w 1447800"/>
                <a:gd name="connsiteY6" fmla="*/ 882516 h 914400"/>
                <a:gd name="connsiteX7" fmla="*/ 1338941 w 1447800"/>
                <a:gd name="connsiteY7" fmla="*/ 914400 h 914400"/>
                <a:gd name="connsiteX8" fmla="*/ 108859 w 1447800"/>
                <a:gd name="connsiteY8" fmla="*/ 914400 h 914400"/>
                <a:gd name="connsiteX9" fmla="*/ 31884 w 1447800"/>
                <a:gd name="connsiteY9" fmla="*/ 882516 h 914400"/>
                <a:gd name="connsiteX10" fmla="*/ 0 w 1447800"/>
                <a:gd name="connsiteY10" fmla="*/ 805541 h 914400"/>
                <a:gd name="connsiteX0" fmla="*/ 140868 w 1556784"/>
                <a:gd name="connsiteY0" fmla="*/ 882516 h 1034916"/>
                <a:gd name="connsiteX1" fmla="*/ 217843 w 1556784"/>
                <a:gd name="connsiteY1" fmla="*/ 0 h 1034916"/>
                <a:gd name="connsiteX2" fmla="*/ 1447925 w 1556784"/>
                <a:gd name="connsiteY2" fmla="*/ 0 h 1034916"/>
                <a:gd name="connsiteX3" fmla="*/ 1524900 w 1556784"/>
                <a:gd name="connsiteY3" fmla="*/ 31884 h 1034916"/>
                <a:gd name="connsiteX4" fmla="*/ 1556784 w 1556784"/>
                <a:gd name="connsiteY4" fmla="*/ 108859 h 1034916"/>
                <a:gd name="connsiteX5" fmla="*/ 1556784 w 1556784"/>
                <a:gd name="connsiteY5" fmla="*/ 805541 h 1034916"/>
                <a:gd name="connsiteX6" fmla="*/ 1524900 w 1556784"/>
                <a:gd name="connsiteY6" fmla="*/ 882516 h 1034916"/>
                <a:gd name="connsiteX7" fmla="*/ 1447925 w 1556784"/>
                <a:gd name="connsiteY7" fmla="*/ 914400 h 1034916"/>
                <a:gd name="connsiteX8" fmla="*/ 217843 w 1556784"/>
                <a:gd name="connsiteY8" fmla="*/ 914400 h 1034916"/>
                <a:gd name="connsiteX9" fmla="*/ 140868 w 1556784"/>
                <a:gd name="connsiteY9" fmla="*/ 882516 h 1034916"/>
                <a:gd name="connsiteX0" fmla="*/ 205014 w 1543955"/>
                <a:gd name="connsiteY0" fmla="*/ 914400 h 914400"/>
                <a:gd name="connsiteX1" fmla="*/ 205014 w 1543955"/>
                <a:gd name="connsiteY1" fmla="*/ 0 h 914400"/>
                <a:gd name="connsiteX2" fmla="*/ 1435096 w 1543955"/>
                <a:gd name="connsiteY2" fmla="*/ 0 h 914400"/>
                <a:gd name="connsiteX3" fmla="*/ 1512071 w 1543955"/>
                <a:gd name="connsiteY3" fmla="*/ 31884 h 914400"/>
                <a:gd name="connsiteX4" fmla="*/ 1543955 w 1543955"/>
                <a:gd name="connsiteY4" fmla="*/ 108859 h 914400"/>
                <a:gd name="connsiteX5" fmla="*/ 1543955 w 1543955"/>
                <a:gd name="connsiteY5" fmla="*/ 805541 h 914400"/>
                <a:gd name="connsiteX6" fmla="*/ 1512071 w 1543955"/>
                <a:gd name="connsiteY6" fmla="*/ 882516 h 914400"/>
                <a:gd name="connsiteX7" fmla="*/ 1435096 w 1543955"/>
                <a:gd name="connsiteY7" fmla="*/ 914400 h 914400"/>
                <a:gd name="connsiteX8" fmla="*/ 205014 w 1543955"/>
                <a:gd name="connsiteY8" fmla="*/ 914400 h 914400"/>
                <a:gd name="connsiteX0" fmla="*/ 1230082 w 1338941"/>
                <a:gd name="connsiteY0" fmla="*/ 914400 h 914400"/>
                <a:gd name="connsiteX1" fmla="*/ 0 w 1338941"/>
                <a:gd name="connsiteY1" fmla="*/ 0 h 914400"/>
                <a:gd name="connsiteX2" fmla="*/ 1230082 w 1338941"/>
                <a:gd name="connsiteY2" fmla="*/ 0 h 914400"/>
                <a:gd name="connsiteX3" fmla="*/ 1307057 w 1338941"/>
                <a:gd name="connsiteY3" fmla="*/ 31884 h 914400"/>
                <a:gd name="connsiteX4" fmla="*/ 1338941 w 1338941"/>
                <a:gd name="connsiteY4" fmla="*/ 108859 h 914400"/>
                <a:gd name="connsiteX5" fmla="*/ 1338941 w 1338941"/>
                <a:gd name="connsiteY5" fmla="*/ 805541 h 914400"/>
                <a:gd name="connsiteX6" fmla="*/ 1307057 w 1338941"/>
                <a:gd name="connsiteY6" fmla="*/ 882516 h 914400"/>
                <a:gd name="connsiteX7" fmla="*/ 1230082 w 1338941"/>
                <a:gd name="connsiteY7" fmla="*/ 914400 h 914400"/>
                <a:gd name="connsiteX0" fmla="*/ 1307057 w 1530214"/>
                <a:gd name="connsiteY0" fmla="*/ 882516 h 1016773"/>
                <a:gd name="connsiteX1" fmla="*/ 0 w 1530214"/>
                <a:gd name="connsiteY1" fmla="*/ 0 h 1016773"/>
                <a:gd name="connsiteX2" fmla="*/ 1230082 w 1530214"/>
                <a:gd name="connsiteY2" fmla="*/ 0 h 1016773"/>
                <a:gd name="connsiteX3" fmla="*/ 1307057 w 1530214"/>
                <a:gd name="connsiteY3" fmla="*/ 31884 h 1016773"/>
                <a:gd name="connsiteX4" fmla="*/ 1338941 w 1530214"/>
                <a:gd name="connsiteY4" fmla="*/ 108859 h 1016773"/>
                <a:gd name="connsiteX5" fmla="*/ 1338941 w 1530214"/>
                <a:gd name="connsiteY5" fmla="*/ 805541 h 1016773"/>
                <a:gd name="connsiteX6" fmla="*/ 1307057 w 1530214"/>
                <a:gd name="connsiteY6" fmla="*/ 882516 h 1016773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8941" h="805541">
                  <a:moveTo>
                    <a:pt x="1338941" y="805541"/>
                  </a:moveTo>
                  <a:cubicBezTo>
                    <a:pt x="1039584" y="406398"/>
                    <a:pt x="327706" y="86632"/>
                    <a:pt x="0" y="0"/>
                  </a:cubicBezTo>
                  <a:lnTo>
                    <a:pt x="1230082" y="0"/>
                  </a:lnTo>
                  <a:cubicBezTo>
                    <a:pt x="1258953" y="0"/>
                    <a:pt x="1286642" y="11469"/>
                    <a:pt x="1307057" y="31884"/>
                  </a:cubicBezTo>
                  <a:cubicBezTo>
                    <a:pt x="1327472" y="52299"/>
                    <a:pt x="1338941" y="79988"/>
                    <a:pt x="1338941" y="108859"/>
                  </a:cubicBezTo>
                  <a:lnTo>
                    <a:pt x="1338941" y="805541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90" name="Picture 2" descr="C:\Users\IDB\Desktop\Sahal Stuff\IDBG Logos\New IDB Logo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904" y="239157"/>
            <a:ext cx="633280" cy="497647"/>
          </a:xfrm>
          <a:prstGeom prst="rect">
            <a:avLst/>
          </a:prstGeom>
          <a:noFill/>
        </p:spPr>
      </p:pic>
      <p:sp>
        <p:nvSpPr>
          <p:cNvPr id="91" name="Freeform 5"/>
          <p:cNvSpPr>
            <a:spLocks noEditPoints="1"/>
          </p:cNvSpPr>
          <p:nvPr userDrawn="1"/>
        </p:nvSpPr>
        <p:spPr bwMode="auto">
          <a:xfrm>
            <a:off x="4067944" y="1039723"/>
            <a:ext cx="7129364" cy="3781249"/>
          </a:xfrm>
          <a:custGeom>
            <a:avLst/>
            <a:gdLst>
              <a:gd name="T0" fmla="*/ 5038 w 5038"/>
              <a:gd name="T1" fmla="*/ 3562 h 3562"/>
              <a:gd name="T2" fmla="*/ 3218 w 5038"/>
              <a:gd name="T3" fmla="*/ 3393 h 3562"/>
              <a:gd name="T4" fmla="*/ 2974 w 5038"/>
              <a:gd name="T5" fmla="*/ 3140 h 3562"/>
              <a:gd name="T6" fmla="*/ 2920 w 5038"/>
              <a:gd name="T7" fmla="*/ 1559 h 3562"/>
              <a:gd name="T8" fmla="*/ 3021 w 5038"/>
              <a:gd name="T9" fmla="*/ 1473 h 3562"/>
              <a:gd name="T10" fmla="*/ 3069 w 5038"/>
              <a:gd name="T11" fmla="*/ 1559 h 3562"/>
              <a:gd name="T12" fmla="*/ 3071 w 5038"/>
              <a:gd name="T13" fmla="*/ 3137 h 3562"/>
              <a:gd name="T14" fmla="*/ 2917 w 5038"/>
              <a:gd name="T15" fmla="*/ 93 h 3562"/>
              <a:gd name="T16" fmla="*/ 2883 w 5038"/>
              <a:gd name="T17" fmla="*/ 97 h 3562"/>
              <a:gd name="T18" fmla="*/ 3240 w 5038"/>
              <a:gd name="T19" fmla="*/ 3562 h 3562"/>
              <a:gd name="T20" fmla="*/ 2776 w 5038"/>
              <a:gd name="T21" fmla="*/ 3108 h 3562"/>
              <a:gd name="T22" fmla="*/ 2772 w 5038"/>
              <a:gd name="T23" fmla="*/ 93 h 3562"/>
              <a:gd name="T24" fmla="*/ 2740 w 5038"/>
              <a:gd name="T25" fmla="*/ 87 h 3562"/>
              <a:gd name="T26" fmla="*/ 2835 w 5038"/>
              <a:gd name="T27" fmla="*/ 3 h 3562"/>
              <a:gd name="T28" fmla="*/ 2917 w 5038"/>
              <a:gd name="T29" fmla="*/ 93 h 3562"/>
              <a:gd name="T30" fmla="*/ 2684 w 5038"/>
              <a:gd name="T31" fmla="*/ 777 h 3562"/>
              <a:gd name="T32" fmla="*/ 2680 w 5038"/>
              <a:gd name="T33" fmla="*/ 3108 h 3562"/>
              <a:gd name="T34" fmla="*/ 2417 w 5038"/>
              <a:gd name="T35" fmla="*/ 3562 h 3562"/>
              <a:gd name="T36" fmla="*/ 2574 w 5038"/>
              <a:gd name="T37" fmla="*/ 781 h 3562"/>
              <a:gd name="T38" fmla="*/ 2540 w 5038"/>
              <a:gd name="T39" fmla="*/ 777 h 3562"/>
              <a:gd name="T40" fmla="*/ 2621 w 5038"/>
              <a:gd name="T41" fmla="*/ 687 h 3562"/>
              <a:gd name="T42" fmla="*/ 2716 w 5038"/>
              <a:gd name="T43" fmla="*/ 771 h 3562"/>
              <a:gd name="T44" fmla="*/ 2531 w 5038"/>
              <a:gd name="T45" fmla="*/ 1946 h 3562"/>
              <a:gd name="T46" fmla="*/ 2498 w 5038"/>
              <a:gd name="T47" fmla="*/ 1950 h 3562"/>
              <a:gd name="T48" fmla="*/ 2302 w 5038"/>
              <a:gd name="T49" fmla="*/ 3562 h 3562"/>
              <a:gd name="T50" fmla="*/ 2391 w 5038"/>
              <a:gd name="T51" fmla="*/ 3108 h 3562"/>
              <a:gd name="T52" fmla="*/ 2387 w 5038"/>
              <a:gd name="T53" fmla="*/ 1946 h 3562"/>
              <a:gd name="T54" fmla="*/ 2355 w 5038"/>
              <a:gd name="T55" fmla="*/ 1941 h 3562"/>
              <a:gd name="T56" fmla="*/ 2450 w 5038"/>
              <a:gd name="T57" fmla="*/ 1857 h 3562"/>
              <a:gd name="T58" fmla="*/ 2531 w 5038"/>
              <a:gd name="T59" fmla="*/ 1946 h 3562"/>
              <a:gd name="T60" fmla="*/ 2299 w 5038"/>
              <a:gd name="T61" fmla="*/ 2512 h 3562"/>
              <a:gd name="T62" fmla="*/ 2299 w 5038"/>
              <a:gd name="T63" fmla="*/ 3108 h 3562"/>
              <a:gd name="T64" fmla="*/ 1684 w 5038"/>
              <a:gd name="T65" fmla="*/ 3562 h 3562"/>
              <a:gd name="T66" fmla="*/ 0 w 5038"/>
              <a:gd name="T67" fmla="*/ 3558 h 3562"/>
              <a:gd name="T68" fmla="*/ 2203 w 5038"/>
              <a:gd name="T69" fmla="*/ 3106 h 3562"/>
              <a:gd name="T70" fmla="*/ 2204 w 5038"/>
              <a:gd name="T71" fmla="*/ 2512 h 3562"/>
              <a:gd name="T72" fmla="*/ 2203 w 5038"/>
              <a:gd name="T73" fmla="*/ 2416 h 3562"/>
              <a:gd name="T74" fmla="*/ 2251 w 5038"/>
              <a:gd name="T75" fmla="*/ 2329 h 3562"/>
              <a:gd name="T76" fmla="*/ 2300 w 5038"/>
              <a:gd name="T77" fmla="*/ 2416 h 3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038" h="3562">
                <a:moveTo>
                  <a:pt x="3571" y="3346"/>
                </a:moveTo>
                <a:cubicBezTo>
                  <a:pt x="3979" y="3430"/>
                  <a:pt x="4675" y="3518"/>
                  <a:pt x="5038" y="3562"/>
                </a:cubicBezTo>
                <a:cubicBezTo>
                  <a:pt x="3526" y="3562"/>
                  <a:pt x="3526" y="3562"/>
                  <a:pt x="3526" y="3562"/>
                </a:cubicBezTo>
                <a:cubicBezTo>
                  <a:pt x="3407" y="3503"/>
                  <a:pt x="3300" y="3445"/>
                  <a:pt x="3218" y="3393"/>
                </a:cubicBezTo>
                <a:cubicBezTo>
                  <a:pt x="2971" y="3236"/>
                  <a:pt x="2972" y="3154"/>
                  <a:pt x="2975" y="3140"/>
                </a:cubicBezTo>
                <a:cubicBezTo>
                  <a:pt x="2974" y="3140"/>
                  <a:pt x="2974" y="3140"/>
                  <a:pt x="2974" y="3140"/>
                </a:cubicBezTo>
                <a:cubicBezTo>
                  <a:pt x="2972" y="1559"/>
                  <a:pt x="2972" y="1559"/>
                  <a:pt x="2972" y="1559"/>
                </a:cubicBezTo>
                <a:cubicBezTo>
                  <a:pt x="2920" y="1559"/>
                  <a:pt x="2920" y="1559"/>
                  <a:pt x="2920" y="1559"/>
                </a:cubicBezTo>
                <a:cubicBezTo>
                  <a:pt x="2920" y="1559"/>
                  <a:pt x="2962" y="1523"/>
                  <a:pt x="2992" y="1498"/>
                </a:cubicBezTo>
                <a:cubicBezTo>
                  <a:pt x="3008" y="1484"/>
                  <a:pt x="3021" y="1473"/>
                  <a:pt x="3021" y="1473"/>
                </a:cubicBezTo>
                <a:cubicBezTo>
                  <a:pt x="3121" y="1559"/>
                  <a:pt x="3121" y="1559"/>
                  <a:pt x="3121" y="1559"/>
                </a:cubicBezTo>
                <a:cubicBezTo>
                  <a:pt x="3069" y="1559"/>
                  <a:pt x="3069" y="1559"/>
                  <a:pt x="3069" y="1559"/>
                </a:cubicBezTo>
                <a:cubicBezTo>
                  <a:pt x="3070" y="3137"/>
                  <a:pt x="3070" y="3137"/>
                  <a:pt x="3070" y="3137"/>
                </a:cubicBezTo>
                <a:cubicBezTo>
                  <a:pt x="3071" y="3137"/>
                  <a:pt x="3071" y="3137"/>
                  <a:pt x="3071" y="3137"/>
                </a:cubicBezTo>
                <a:cubicBezTo>
                  <a:pt x="3071" y="3137"/>
                  <a:pt x="3038" y="3236"/>
                  <a:pt x="3571" y="3346"/>
                </a:cubicBezTo>
                <a:close/>
                <a:moveTo>
                  <a:pt x="2917" y="93"/>
                </a:moveTo>
                <a:cubicBezTo>
                  <a:pt x="2887" y="93"/>
                  <a:pt x="2887" y="93"/>
                  <a:pt x="2887" y="93"/>
                </a:cubicBezTo>
                <a:cubicBezTo>
                  <a:pt x="2885" y="93"/>
                  <a:pt x="2883" y="94"/>
                  <a:pt x="2883" y="97"/>
                </a:cubicBezTo>
                <a:cubicBezTo>
                  <a:pt x="2883" y="97"/>
                  <a:pt x="2878" y="2287"/>
                  <a:pt x="2883" y="3108"/>
                </a:cubicBezTo>
                <a:cubicBezTo>
                  <a:pt x="2884" y="3255"/>
                  <a:pt x="3033" y="3413"/>
                  <a:pt x="3240" y="3562"/>
                </a:cubicBezTo>
                <a:cubicBezTo>
                  <a:pt x="2973" y="3562"/>
                  <a:pt x="2973" y="3562"/>
                  <a:pt x="2973" y="3562"/>
                </a:cubicBezTo>
                <a:cubicBezTo>
                  <a:pt x="2863" y="3387"/>
                  <a:pt x="2778" y="3216"/>
                  <a:pt x="2776" y="3108"/>
                </a:cubicBezTo>
                <a:cubicBezTo>
                  <a:pt x="2766" y="2359"/>
                  <a:pt x="2776" y="97"/>
                  <a:pt x="2776" y="97"/>
                </a:cubicBezTo>
                <a:cubicBezTo>
                  <a:pt x="2776" y="94"/>
                  <a:pt x="2774" y="93"/>
                  <a:pt x="2772" y="93"/>
                </a:cubicBezTo>
                <a:cubicBezTo>
                  <a:pt x="2743" y="93"/>
                  <a:pt x="2743" y="93"/>
                  <a:pt x="2743" y="93"/>
                </a:cubicBezTo>
                <a:cubicBezTo>
                  <a:pt x="2740" y="93"/>
                  <a:pt x="2738" y="89"/>
                  <a:pt x="2740" y="87"/>
                </a:cubicBezTo>
                <a:cubicBezTo>
                  <a:pt x="2824" y="3"/>
                  <a:pt x="2824" y="3"/>
                  <a:pt x="2824" y="3"/>
                </a:cubicBezTo>
                <a:cubicBezTo>
                  <a:pt x="2827" y="0"/>
                  <a:pt x="2832" y="0"/>
                  <a:pt x="2835" y="3"/>
                </a:cubicBezTo>
                <a:cubicBezTo>
                  <a:pt x="2919" y="87"/>
                  <a:pt x="2919" y="87"/>
                  <a:pt x="2919" y="87"/>
                </a:cubicBezTo>
                <a:cubicBezTo>
                  <a:pt x="2921" y="89"/>
                  <a:pt x="2920" y="93"/>
                  <a:pt x="2917" y="93"/>
                </a:cubicBezTo>
                <a:close/>
                <a:moveTo>
                  <a:pt x="2714" y="777"/>
                </a:moveTo>
                <a:cubicBezTo>
                  <a:pt x="2684" y="777"/>
                  <a:pt x="2684" y="777"/>
                  <a:pt x="2684" y="777"/>
                </a:cubicBezTo>
                <a:cubicBezTo>
                  <a:pt x="2682" y="777"/>
                  <a:pt x="2680" y="779"/>
                  <a:pt x="2680" y="781"/>
                </a:cubicBezTo>
                <a:cubicBezTo>
                  <a:pt x="2680" y="781"/>
                  <a:pt x="2678" y="2503"/>
                  <a:pt x="2680" y="3108"/>
                </a:cubicBezTo>
                <a:cubicBezTo>
                  <a:pt x="2681" y="3216"/>
                  <a:pt x="2750" y="3387"/>
                  <a:pt x="2839" y="3562"/>
                </a:cubicBezTo>
                <a:cubicBezTo>
                  <a:pt x="2417" y="3562"/>
                  <a:pt x="2417" y="3562"/>
                  <a:pt x="2417" y="3562"/>
                </a:cubicBezTo>
                <a:cubicBezTo>
                  <a:pt x="2506" y="3387"/>
                  <a:pt x="2575" y="3216"/>
                  <a:pt x="2574" y="3108"/>
                </a:cubicBezTo>
                <a:cubicBezTo>
                  <a:pt x="2566" y="2399"/>
                  <a:pt x="2574" y="781"/>
                  <a:pt x="2574" y="781"/>
                </a:cubicBezTo>
                <a:cubicBezTo>
                  <a:pt x="2574" y="779"/>
                  <a:pt x="2572" y="777"/>
                  <a:pt x="2569" y="777"/>
                </a:cubicBezTo>
                <a:cubicBezTo>
                  <a:pt x="2540" y="777"/>
                  <a:pt x="2540" y="777"/>
                  <a:pt x="2540" y="777"/>
                </a:cubicBezTo>
                <a:cubicBezTo>
                  <a:pt x="2537" y="777"/>
                  <a:pt x="2535" y="773"/>
                  <a:pt x="2537" y="771"/>
                </a:cubicBezTo>
                <a:cubicBezTo>
                  <a:pt x="2621" y="687"/>
                  <a:pt x="2621" y="687"/>
                  <a:pt x="2621" y="687"/>
                </a:cubicBezTo>
                <a:cubicBezTo>
                  <a:pt x="2624" y="684"/>
                  <a:pt x="2630" y="684"/>
                  <a:pt x="2633" y="687"/>
                </a:cubicBezTo>
                <a:cubicBezTo>
                  <a:pt x="2716" y="771"/>
                  <a:pt x="2716" y="771"/>
                  <a:pt x="2716" y="771"/>
                </a:cubicBezTo>
                <a:cubicBezTo>
                  <a:pt x="2718" y="773"/>
                  <a:pt x="2717" y="777"/>
                  <a:pt x="2714" y="777"/>
                </a:cubicBezTo>
                <a:close/>
                <a:moveTo>
                  <a:pt x="2531" y="1946"/>
                </a:moveTo>
                <a:cubicBezTo>
                  <a:pt x="2502" y="1946"/>
                  <a:pt x="2502" y="1946"/>
                  <a:pt x="2502" y="1946"/>
                </a:cubicBezTo>
                <a:cubicBezTo>
                  <a:pt x="2499" y="1946"/>
                  <a:pt x="2498" y="1948"/>
                  <a:pt x="2498" y="1950"/>
                </a:cubicBezTo>
                <a:cubicBezTo>
                  <a:pt x="2498" y="1950"/>
                  <a:pt x="2490" y="2791"/>
                  <a:pt x="2498" y="3108"/>
                </a:cubicBezTo>
                <a:cubicBezTo>
                  <a:pt x="2500" y="3216"/>
                  <a:pt x="2414" y="3387"/>
                  <a:pt x="2302" y="3562"/>
                </a:cubicBezTo>
                <a:cubicBezTo>
                  <a:pt x="2029" y="3562"/>
                  <a:pt x="2029" y="3562"/>
                  <a:pt x="2029" y="3562"/>
                </a:cubicBezTo>
                <a:cubicBezTo>
                  <a:pt x="2238" y="3413"/>
                  <a:pt x="2390" y="3255"/>
                  <a:pt x="2391" y="3108"/>
                </a:cubicBezTo>
                <a:cubicBezTo>
                  <a:pt x="2394" y="2751"/>
                  <a:pt x="2391" y="1950"/>
                  <a:pt x="2391" y="1950"/>
                </a:cubicBezTo>
                <a:cubicBezTo>
                  <a:pt x="2391" y="1948"/>
                  <a:pt x="2389" y="1946"/>
                  <a:pt x="2387" y="1946"/>
                </a:cubicBezTo>
                <a:cubicBezTo>
                  <a:pt x="2357" y="1946"/>
                  <a:pt x="2357" y="1946"/>
                  <a:pt x="2357" y="1946"/>
                </a:cubicBezTo>
                <a:cubicBezTo>
                  <a:pt x="2354" y="1946"/>
                  <a:pt x="2353" y="1943"/>
                  <a:pt x="2355" y="1941"/>
                </a:cubicBezTo>
                <a:cubicBezTo>
                  <a:pt x="2438" y="1857"/>
                  <a:pt x="2438" y="1857"/>
                  <a:pt x="2438" y="1857"/>
                </a:cubicBezTo>
                <a:cubicBezTo>
                  <a:pt x="2442" y="1854"/>
                  <a:pt x="2447" y="1854"/>
                  <a:pt x="2450" y="1857"/>
                </a:cubicBezTo>
                <a:cubicBezTo>
                  <a:pt x="2534" y="1941"/>
                  <a:pt x="2534" y="1941"/>
                  <a:pt x="2534" y="1941"/>
                </a:cubicBezTo>
                <a:cubicBezTo>
                  <a:pt x="2536" y="1943"/>
                  <a:pt x="2534" y="1946"/>
                  <a:pt x="2531" y="1946"/>
                </a:cubicBezTo>
                <a:close/>
                <a:moveTo>
                  <a:pt x="2300" y="2512"/>
                </a:moveTo>
                <a:cubicBezTo>
                  <a:pt x="2299" y="2512"/>
                  <a:pt x="2299" y="2512"/>
                  <a:pt x="2299" y="2512"/>
                </a:cubicBezTo>
                <a:cubicBezTo>
                  <a:pt x="2299" y="3108"/>
                  <a:pt x="2299" y="3108"/>
                  <a:pt x="2299" y="3108"/>
                </a:cubicBezTo>
                <a:cubicBezTo>
                  <a:pt x="2299" y="3108"/>
                  <a:pt x="2299" y="3108"/>
                  <a:pt x="2299" y="3108"/>
                </a:cubicBezTo>
                <a:cubicBezTo>
                  <a:pt x="2301" y="3122"/>
                  <a:pt x="2303" y="3205"/>
                  <a:pt x="2056" y="3362"/>
                </a:cubicBezTo>
                <a:cubicBezTo>
                  <a:pt x="1959" y="3423"/>
                  <a:pt x="1829" y="3492"/>
                  <a:pt x="1684" y="3562"/>
                </a:cubicBezTo>
                <a:cubicBezTo>
                  <a:pt x="0" y="3562"/>
                  <a:pt x="0" y="3562"/>
                  <a:pt x="0" y="3562"/>
                </a:cubicBezTo>
                <a:cubicBezTo>
                  <a:pt x="0" y="3558"/>
                  <a:pt x="0" y="3558"/>
                  <a:pt x="0" y="3558"/>
                </a:cubicBezTo>
                <a:cubicBezTo>
                  <a:pt x="0" y="3558"/>
                  <a:pt x="1134" y="3433"/>
                  <a:pt x="1702" y="3315"/>
                </a:cubicBezTo>
                <a:cubicBezTo>
                  <a:pt x="2236" y="3205"/>
                  <a:pt x="2203" y="3106"/>
                  <a:pt x="2203" y="3106"/>
                </a:cubicBezTo>
                <a:cubicBezTo>
                  <a:pt x="2204" y="3106"/>
                  <a:pt x="2204" y="3106"/>
                  <a:pt x="2204" y="3106"/>
                </a:cubicBezTo>
                <a:cubicBezTo>
                  <a:pt x="2204" y="2512"/>
                  <a:pt x="2204" y="2512"/>
                  <a:pt x="2204" y="2512"/>
                </a:cubicBezTo>
                <a:cubicBezTo>
                  <a:pt x="2203" y="2512"/>
                  <a:pt x="2203" y="2512"/>
                  <a:pt x="2203" y="2512"/>
                </a:cubicBezTo>
                <a:cubicBezTo>
                  <a:pt x="2203" y="2416"/>
                  <a:pt x="2203" y="2416"/>
                  <a:pt x="2203" y="2416"/>
                </a:cubicBezTo>
                <a:cubicBezTo>
                  <a:pt x="2151" y="2416"/>
                  <a:pt x="2151" y="2416"/>
                  <a:pt x="2151" y="2416"/>
                </a:cubicBezTo>
                <a:cubicBezTo>
                  <a:pt x="2251" y="2329"/>
                  <a:pt x="2251" y="2329"/>
                  <a:pt x="2251" y="2329"/>
                </a:cubicBezTo>
                <a:cubicBezTo>
                  <a:pt x="2352" y="2416"/>
                  <a:pt x="2352" y="2416"/>
                  <a:pt x="2352" y="2416"/>
                </a:cubicBezTo>
                <a:cubicBezTo>
                  <a:pt x="2300" y="2416"/>
                  <a:pt x="2300" y="2416"/>
                  <a:pt x="2300" y="2416"/>
                </a:cubicBezTo>
                <a:lnTo>
                  <a:pt x="2300" y="2512"/>
                </a:lnTo>
                <a:close/>
              </a:path>
            </a:pathLst>
          </a:custGeom>
          <a:gradFill>
            <a:gsLst>
              <a:gs pos="55000">
                <a:srgbClr val="567927"/>
              </a:gs>
              <a:gs pos="100000">
                <a:srgbClr val="9B089C">
                  <a:alpha val="4000"/>
                </a:srgbClr>
              </a:gs>
            </a:gsLst>
            <a:lin ang="5400000" scaled="1"/>
          </a:gradFill>
          <a:ln>
            <a:gradFill>
              <a:gsLst>
                <a:gs pos="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3F3F3F"/>
              </a:solidFill>
            </a:endParaRPr>
          </a:p>
        </p:txBody>
      </p:sp>
      <p:pic>
        <p:nvPicPr>
          <p:cNvPr id="92" name="Picture 91"/>
          <p:cNvPicPr>
            <a:picLocks noChangeAspect="1" noChangeArrowheads="1"/>
          </p:cNvPicPr>
          <p:nvPr userDrawn="1"/>
        </p:nvPicPr>
        <p:blipFill>
          <a:blip r:embed="rId4" cstate="email">
            <a:duotone>
              <a:prstClr val="black"/>
              <a:srgbClr val="56792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177" y="3809163"/>
            <a:ext cx="2981704" cy="106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6"/>
          <p:cNvSpPr>
            <a:spLocks noChangeArrowheads="1"/>
          </p:cNvSpPr>
          <p:nvPr userDrawn="1"/>
        </p:nvSpPr>
        <p:spPr bwMode="gray">
          <a:xfrm>
            <a:off x="173560" y="3813888"/>
            <a:ext cx="8780410" cy="1007082"/>
          </a:xfrm>
          <a:prstGeom prst="rect">
            <a:avLst/>
          </a:prstGeom>
          <a:gradFill flip="none" rotWithShape="1">
            <a:gsLst>
              <a:gs pos="0">
                <a:srgbClr val="567927">
                  <a:alpha val="21000"/>
                </a:srgbClr>
              </a:gs>
              <a:gs pos="100000">
                <a:srgbClr val="567927">
                  <a:alpha val="18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de-CH" sz="1600" b="1">
              <a:solidFill>
                <a:srgbClr val="616365"/>
              </a:solidFill>
              <a:ea typeface="ＭＳ Ｐゴシック" pitchFamily="-123" charset="-128"/>
            </a:endParaRPr>
          </a:p>
        </p:txBody>
      </p:sp>
      <p:sp>
        <p:nvSpPr>
          <p:cNvPr id="94" name="Rectangle 93"/>
          <p:cNvSpPr/>
          <p:nvPr userDrawn="1"/>
        </p:nvSpPr>
        <p:spPr>
          <a:xfrm>
            <a:off x="0" y="4842124"/>
            <a:ext cx="9144000" cy="301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5" name="Slide Number Placeholder 5"/>
          <p:cNvSpPr txBox="1">
            <a:spLocks/>
          </p:cNvSpPr>
          <p:nvPr userDrawn="1"/>
        </p:nvSpPr>
        <p:spPr>
          <a:xfrm>
            <a:off x="8075931" y="4867276"/>
            <a:ext cx="610871" cy="188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CEFC7F-0A2C-4892-AC94-EACBFCB5C4EB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96" name="TextBox 95"/>
          <p:cNvSpPr txBox="1"/>
          <p:nvPr userDrawn="1"/>
        </p:nvSpPr>
        <p:spPr>
          <a:xfrm>
            <a:off x="1075904" y="376249"/>
            <a:ext cx="3756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FF">
                    <a:lumMod val="65000"/>
                  </a:srgbClr>
                </a:solidFill>
                <a:latin typeface="Arial" pitchFamily="34" charset="0"/>
              </a:rPr>
              <a:t>Member of Islamic Development Bank Group</a:t>
            </a:r>
            <a:endParaRPr lang="en-GB" sz="1400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7" name="Date Placeholder 3"/>
          <p:cNvSpPr>
            <a:spLocks noGrp="1"/>
          </p:cNvSpPr>
          <p:nvPr>
            <p:ph type="dt" sz="half" idx="10"/>
          </p:nvPr>
        </p:nvSpPr>
        <p:spPr>
          <a:xfrm>
            <a:off x="2184821" y="3273829"/>
            <a:ext cx="3250704" cy="256529"/>
          </a:xfrm>
        </p:spPr>
        <p:txBody>
          <a:bodyPr/>
          <a:lstStyle>
            <a:lvl1pPr algn="r">
              <a:defRPr/>
            </a:lvl1pPr>
          </a:lstStyle>
          <a:p>
            <a:fld id="{29E769AC-F326-47BD-82F2-8CC46E9DF9A6}" type="datetime2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Monday, 25 April 2016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98" name="Title 27"/>
          <p:cNvSpPr>
            <a:spLocks noGrp="1"/>
          </p:cNvSpPr>
          <p:nvPr>
            <p:ph type="title" hasCustomPrompt="1"/>
          </p:nvPr>
        </p:nvSpPr>
        <p:spPr>
          <a:xfrm>
            <a:off x="611187" y="2409733"/>
            <a:ext cx="4824337" cy="529568"/>
          </a:xfrm>
        </p:spPr>
        <p:txBody>
          <a:bodyPr vert="horz" lIns="91440" tIns="45720" rIns="91440" bIns="45720" rtlCol="0" anchor="b">
            <a:normAutofit/>
          </a:bodyPr>
          <a:lstStyle>
            <a:lvl1pPr marL="0" algn="r" defTabSz="914400" rtl="0" eaLnBrk="1" latinLnBrk="0" hangingPunct="1">
              <a:spcBef>
                <a:spcPct val="0"/>
              </a:spcBef>
              <a:buNone/>
              <a:defRPr lang="en-GB" sz="2800" kern="1200" dirty="0" smtClean="0">
                <a:solidFill>
                  <a:srgbClr val="56792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9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7" y="2939301"/>
            <a:ext cx="4824337" cy="280523"/>
          </a:xfr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GB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0" name="Rectangle 99"/>
          <p:cNvSpPr/>
          <p:nvPr userDrawn="1"/>
        </p:nvSpPr>
        <p:spPr>
          <a:xfrm>
            <a:off x="173559" y="4850607"/>
            <a:ext cx="1756082" cy="81488"/>
          </a:xfrm>
          <a:prstGeom prst="rect">
            <a:avLst/>
          </a:prstGeom>
          <a:solidFill>
            <a:srgbClr val="56792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 userDrawn="1"/>
        </p:nvSpPr>
        <p:spPr>
          <a:xfrm>
            <a:off x="1929641" y="4850607"/>
            <a:ext cx="1756082" cy="81488"/>
          </a:xfrm>
          <a:prstGeom prst="rect">
            <a:avLst/>
          </a:prstGeom>
          <a:solidFill>
            <a:srgbClr val="5679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 userDrawn="1"/>
        </p:nvSpPr>
        <p:spPr>
          <a:xfrm>
            <a:off x="3685723" y="4850607"/>
            <a:ext cx="1756082" cy="81488"/>
          </a:xfrm>
          <a:prstGeom prst="rect">
            <a:avLst/>
          </a:prstGeom>
          <a:solidFill>
            <a:srgbClr val="567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3" name="Rectangle 102"/>
          <p:cNvSpPr/>
          <p:nvPr userDrawn="1"/>
        </p:nvSpPr>
        <p:spPr>
          <a:xfrm>
            <a:off x="5441806" y="4850607"/>
            <a:ext cx="1756082" cy="81488"/>
          </a:xfrm>
          <a:prstGeom prst="rect">
            <a:avLst/>
          </a:prstGeom>
          <a:solidFill>
            <a:srgbClr val="5679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4" name="Rectangle 103"/>
          <p:cNvSpPr/>
          <p:nvPr userDrawn="1"/>
        </p:nvSpPr>
        <p:spPr>
          <a:xfrm>
            <a:off x="7197888" y="4850607"/>
            <a:ext cx="1756082" cy="81488"/>
          </a:xfrm>
          <a:prstGeom prst="rect">
            <a:avLst/>
          </a:prstGeom>
          <a:solidFill>
            <a:srgbClr val="56792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154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3" grpId="0" animBg="1"/>
      <p:bldP spid="97" grpId="0"/>
      <p:bldP spid="98" grpId="0"/>
      <p:bldP spid="99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47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DA-B678-4ADA-B28A-86EB6815E804}" type="datetimeFigureOut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25/04/2016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400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DA-B678-4ADA-B28A-86EB6815E804}" type="datetimeFigureOut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25/04/2016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1821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 userDrawn="1"/>
        </p:nvGrpSpPr>
        <p:grpSpPr>
          <a:xfrm>
            <a:off x="5664793" y="2631484"/>
            <a:ext cx="1121316" cy="660523"/>
            <a:chOff x="2133600" y="2819400"/>
            <a:chExt cx="3395662" cy="2667000"/>
          </a:xfrm>
        </p:grpSpPr>
        <p:pic>
          <p:nvPicPr>
            <p:cNvPr id="21" name="Picture 5" descr="C:\Users\IDB\Desktop\Sahal Stuff\IDBG Logos\ICD Logo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883030" y="2939592"/>
              <a:ext cx="2646231" cy="2121031"/>
            </a:xfrm>
            <a:prstGeom prst="rect">
              <a:avLst/>
            </a:prstGeom>
            <a:noFill/>
          </p:spPr>
        </p:pic>
        <p:sp>
          <p:nvSpPr>
            <p:cNvPr id="24" name="Freeform 23"/>
            <p:cNvSpPr/>
            <p:nvPr/>
          </p:nvSpPr>
          <p:spPr bwMode="auto">
            <a:xfrm>
              <a:off x="2133600" y="2819400"/>
              <a:ext cx="3395662" cy="2667000"/>
            </a:xfrm>
            <a:custGeom>
              <a:avLst/>
              <a:gdLst>
                <a:gd name="connsiteX0" fmla="*/ 0 w 1447800"/>
                <a:gd name="connsiteY0" fmla="*/ 108859 h 914400"/>
                <a:gd name="connsiteX1" fmla="*/ 31884 w 1447800"/>
                <a:gd name="connsiteY1" fmla="*/ 31884 h 914400"/>
                <a:gd name="connsiteX2" fmla="*/ 108859 w 1447800"/>
                <a:gd name="connsiteY2" fmla="*/ 0 h 914400"/>
                <a:gd name="connsiteX3" fmla="*/ 1338941 w 1447800"/>
                <a:gd name="connsiteY3" fmla="*/ 0 h 914400"/>
                <a:gd name="connsiteX4" fmla="*/ 1415916 w 1447800"/>
                <a:gd name="connsiteY4" fmla="*/ 31884 h 914400"/>
                <a:gd name="connsiteX5" fmla="*/ 1447800 w 1447800"/>
                <a:gd name="connsiteY5" fmla="*/ 108859 h 914400"/>
                <a:gd name="connsiteX6" fmla="*/ 1447800 w 1447800"/>
                <a:gd name="connsiteY6" fmla="*/ 805541 h 914400"/>
                <a:gd name="connsiteX7" fmla="*/ 1415916 w 1447800"/>
                <a:gd name="connsiteY7" fmla="*/ 882516 h 914400"/>
                <a:gd name="connsiteX8" fmla="*/ 1338941 w 1447800"/>
                <a:gd name="connsiteY8" fmla="*/ 914400 h 914400"/>
                <a:gd name="connsiteX9" fmla="*/ 108859 w 1447800"/>
                <a:gd name="connsiteY9" fmla="*/ 914400 h 914400"/>
                <a:gd name="connsiteX10" fmla="*/ 31884 w 1447800"/>
                <a:gd name="connsiteY10" fmla="*/ 882516 h 914400"/>
                <a:gd name="connsiteX11" fmla="*/ 0 w 1447800"/>
                <a:gd name="connsiteY11" fmla="*/ 805541 h 914400"/>
                <a:gd name="connsiteX12" fmla="*/ 0 w 1447800"/>
                <a:gd name="connsiteY12" fmla="*/ 108859 h 914400"/>
                <a:gd name="connsiteX0" fmla="*/ 114298 w 1562098"/>
                <a:gd name="connsiteY0" fmla="*/ 134257 h 939798"/>
                <a:gd name="connsiteX1" fmla="*/ 223157 w 1562098"/>
                <a:gd name="connsiteY1" fmla="*/ 25398 h 939798"/>
                <a:gd name="connsiteX2" fmla="*/ 1453239 w 1562098"/>
                <a:gd name="connsiteY2" fmla="*/ 25398 h 939798"/>
                <a:gd name="connsiteX3" fmla="*/ 1530214 w 1562098"/>
                <a:gd name="connsiteY3" fmla="*/ 57282 h 939798"/>
                <a:gd name="connsiteX4" fmla="*/ 1562098 w 1562098"/>
                <a:gd name="connsiteY4" fmla="*/ 134257 h 939798"/>
                <a:gd name="connsiteX5" fmla="*/ 1562098 w 1562098"/>
                <a:gd name="connsiteY5" fmla="*/ 830939 h 939798"/>
                <a:gd name="connsiteX6" fmla="*/ 1530214 w 1562098"/>
                <a:gd name="connsiteY6" fmla="*/ 907914 h 939798"/>
                <a:gd name="connsiteX7" fmla="*/ 1453239 w 1562098"/>
                <a:gd name="connsiteY7" fmla="*/ 939798 h 939798"/>
                <a:gd name="connsiteX8" fmla="*/ 223157 w 1562098"/>
                <a:gd name="connsiteY8" fmla="*/ 939798 h 939798"/>
                <a:gd name="connsiteX9" fmla="*/ 146182 w 1562098"/>
                <a:gd name="connsiteY9" fmla="*/ 907914 h 939798"/>
                <a:gd name="connsiteX10" fmla="*/ 114298 w 1562098"/>
                <a:gd name="connsiteY10" fmla="*/ 830939 h 939798"/>
                <a:gd name="connsiteX11" fmla="*/ 114298 w 1562098"/>
                <a:gd name="connsiteY11" fmla="*/ 134257 h 939798"/>
                <a:gd name="connsiteX0" fmla="*/ 0 w 1447800"/>
                <a:gd name="connsiteY0" fmla="*/ 805541 h 914400"/>
                <a:gd name="connsiteX1" fmla="*/ 108859 w 1447800"/>
                <a:gd name="connsiteY1" fmla="*/ 0 h 914400"/>
                <a:gd name="connsiteX2" fmla="*/ 1338941 w 1447800"/>
                <a:gd name="connsiteY2" fmla="*/ 0 h 914400"/>
                <a:gd name="connsiteX3" fmla="*/ 1415916 w 1447800"/>
                <a:gd name="connsiteY3" fmla="*/ 31884 h 914400"/>
                <a:gd name="connsiteX4" fmla="*/ 1447800 w 1447800"/>
                <a:gd name="connsiteY4" fmla="*/ 108859 h 914400"/>
                <a:gd name="connsiteX5" fmla="*/ 1447800 w 1447800"/>
                <a:gd name="connsiteY5" fmla="*/ 805541 h 914400"/>
                <a:gd name="connsiteX6" fmla="*/ 1415916 w 1447800"/>
                <a:gd name="connsiteY6" fmla="*/ 882516 h 914400"/>
                <a:gd name="connsiteX7" fmla="*/ 1338941 w 1447800"/>
                <a:gd name="connsiteY7" fmla="*/ 914400 h 914400"/>
                <a:gd name="connsiteX8" fmla="*/ 108859 w 1447800"/>
                <a:gd name="connsiteY8" fmla="*/ 914400 h 914400"/>
                <a:gd name="connsiteX9" fmla="*/ 31884 w 1447800"/>
                <a:gd name="connsiteY9" fmla="*/ 882516 h 914400"/>
                <a:gd name="connsiteX10" fmla="*/ 0 w 1447800"/>
                <a:gd name="connsiteY10" fmla="*/ 805541 h 914400"/>
                <a:gd name="connsiteX0" fmla="*/ 140868 w 1556784"/>
                <a:gd name="connsiteY0" fmla="*/ 882516 h 1034916"/>
                <a:gd name="connsiteX1" fmla="*/ 217843 w 1556784"/>
                <a:gd name="connsiteY1" fmla="*/ 0 h 1034916"/>
                <a:gd name="connsiteX2" fmla="*/ 1447925 w 1556784"/>
                <a:gd name="connsiteY2" fmla="*/ 0 h 1034916"/>
                <a:gd name="connsiteX3" fmla="*/ 1524900 w 1556784"/>
                <a:gd name="connsiteY3" fmla="*/ 31884 h 1034916"/>
                <a:gd name="connsiteX4" fmla="*/ 1556784 w 1556784"/>
                <a:gd name="connsiteY4" fmla="*/ 108859 h 1034916"/>
                <a:gd name="connsiteX5" fmla="*/ 1556784 w 1556784"/>
                <a:gd name="connsiteY5" fmla="*/ 805541 h 1034916"/>
                <a:gd name="connsiteX6" fmla="*/ 1524900 w 1556784"/>
                <a:gd name="connsiteY6" fmla="*/ 882516 h 1034916"/>
                <a:gd name="connsiteX7" fmla="*/ 1447925 w 1556784"/>
                <a:gd name="connsiteY7" fmla="*/ 914400 h 1034916"/>
                <a:gd name="connsiteX8" fmla="*/ 217843 w 1556784"/>
                <a:gd name="connsiteY8" fmla="*/ 914400 h 1034916"/>
                <a:gd name="connsiteX9" fmla="*/ 140868 w 1556784"/>
                <a:gd name="connsiteY9" fmla="*/ 882516 h 1034916"/>
                <a:gd name="connsiteX0" fmla="*/ 205014 w 1543955"/>
                <a:gd name="connsiteY0" fmla="*/ 914400 h 914400"/>
                <a:gd name="connsiteX1" fmla="*/ 205014 w 1543955"/>
                <a:gd name="connsiteY1" fmla="*/ 0 h 914400"/>
                <a:gd name="connsiteX2" fmla="*/ 1435096 w 1543955"/>
                <a:gd name="connsiteY2" fmla="*/ 0 h 914400"/>
                <a:gd name="connsiteX3" fmla="*/ 1512071 w 1543955"/>
                <a:gd name="connsiteY3" fmla="*/ 31884 h 914400"/>
                <a:gd name="connsiteX4" fmla="*/ 1543955 w 1543955"/>
                <a:gd name="connsiteY4" fmla="*/ 108859 h 914400"/>
                <a:gd name="connsiteX5" fmla="*/ 1543955 w 1543955"/>
                <a:gd name="connsiteY5" fmla="*/ 805541 h 914400"/>
                <a:gd name="connsiteX6" fmla="*/ 1512071 w 1543955"/>
                <a:gd name="connsiteY6" fmla="*/ 882516 h 914400"/>
                <a:gd name="connsiteX7" fmla="*/ 1435096 w 1543955"/>
                <a:gd name="connsiteY7" fmla="*/ 914400 h 914400"/>
                <a:gd name="connsiteX8" fmla="*/ 205014 w 1543955"/>
                <a:gd name="connsiteY8" fmla="*/ 914400 h 914400"/>
                <a:gd name="connsiteX0" fmla="*/ 1230082 w 1338941"/>
                <a:gd name="connsiteY0" fmla="*/ 914400 h 914400"/>
                <a:gd name="connsiteX1" fmla="*/ 0 w 1338941"/>
                <a:gd name="connsiteY1" fmla="*/ 0 h 914400"/>
                <a:gd name="connsiteX2" fmla="*/ 1230082 w 1338941"/>
                <a:gd name="connsiteY2" fmla="*/ 0 h 914400"/>
                <a:gd name="connsiteX3" fmla="*/ 1307057 w 1338941"/>
                <a:gd name="connsiteY3" fmla="*/ 31884 h 914400"/>
                <a:gd name="connsiteX4" fmla="*/ 1338941 w 1338941"/>
                <a:gd name="connsiteY4" fmla="*/ 108859 h 914400"/>
                <a:gd name="connsiteX5" fmla="*/ 1338941 w 1338941"/>
                <a:gd name="connsiteY5" fmla="*/ 805541 h 914400"/>
                <a:gd name="connsiteX6" fmla="*/ 1307057 w 1338941"/>
                <a:gd name="connsiteY6" fmla="*/ 882516 h 914400"/>
                <a:gd name="connsiteX7" fmla="*/ 1230082 w 1338941"/>
                <a:gd name="connsiteY7" fmla="*/ 914400 h 914400"/>
                <a:gd name="connsiteX0" fmla="*/ 1307057 w 1530214"/>
                <a:gd name="connsiteY0" fmla="*/ 882516 h 1016773"/>
                <a:gd name="connsiteX1" fmla="*/ 0 w 1530214"/>
                <a:gd name="connsiteY1" fmla="*/ 0 h 1016773"/>
                <a:gd name="connsiteX2" fmla="*/ 1230082 w 1530214"/>
                <a:gd name="connsiteY2" fmla="*/ 0 h 1016773"/>
                <a:gd name="connsiteX3" fmla="*/ 1307057 w 1530214"/>
                <a:gd name="connsiteY3" fmla="*/ 31884 h 1016773"/>
                <a:gd name="connsiteX4" fmla="*/ 1338941 w 1530214"/>
                <a:gd name="connsiteY4" fmla="*/ 108859 h 1016773"/>
                <a:gd name="connsiteX5" fmla="*/ 1338941 w 1530214"/>
                <a:gd name="connsiteY5" fmla="*/ 805541 h 1016773"/>
                <a:gd name="connsiteX6" fmla="*/ 1307057 w 1530214"/>
                <a:gd name="connsiteY6" fmla="*/ 882516 h 1016773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8941" h="805541">
                  <a:moveTo>
                    <a:pt x="1338941" y="805541"/>
                  </a:moveTo>
                  <a:cubicBezTo>
                    <a:pt x="1039584" y="406398"/>
                    <a:pt x="327706" y="86632"/>
                    <a:pt x="0" y="0"/>
                  </a:cubicBezTo>
                  <a:lnTo>
                    <a:pt x="1230082" y="0"/>
                  </a:lnTo>
                  <a:cubicBezTo>
                    <a:pt x="1258953" y="0"/>
                    <a:pt x="1286642" y="11469"/>
                    <a:pt x="1307057" y="31884"/>
                  </a:cubicBezTo>
                  <a:cubicBezTo>
                    <a:pt x="1327472" y="52299"/>
                    <a:pt x="1338941" y="79988"/>
                    <a:pt x="1338941" y="108859"/>
                  </a:cubicBezTo>
                  <a:lnTo>
                    <a:pt x="1338941" y="805541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9" name="Picture 2" descr="C:\Users\IDB\Desktop\Sahal Stuff\IDBG Logos\New IDB Logo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904" y="239157"/>
            <a:ext cx="633280" cy="497647"/>
          </a:xfrm>
          <a:prstGeom prst="rect">
            <a:avLst/>
          </a:prstGeom>
          <a:noFill/>
        </p:spPr>
      </p:pic>
      <p:sp>
        <p:nvSpPr>
          <p:cNvPr id="40" name="Freeform 5"/>
          <p:cNvSpPr>
            <a:spLocks noEditPoints="1"/>
          </p:cNvSpPr>
          <p:nvPr userDrawn="1"/>
        </p:nvSpPr>
        <p:spPr bwMode="auto">
          <a:xfrm>
            <a:off x="4067944" y="1039723"/>
            <a:ext cx="7129364" cy="3781249"/>
          </a:xfrm>
          <a:custGeom>
            <a:avLst/>
            <a:gdLst>
              <a:gd name="T0" fmla="*/ 5038 w 5038"/>
              <a:gd name="T1" fmla="*/ 3562 h 3562"/>
              <a:gd name="T2" fmla="*/ 3218 w 5038"/>
              <a:gd name="T3" fmla="*/ 3393 h 3562"/>
              <a:gd name="T4" fmla="*/ 2974 w 5038"/>
              <a:gd name="T5" fmla="*/ 3140 h 3562"/>
              <a:gd name="T6" fmla="*/ 2920 w 5038"/>
              <a:gd name="T7" fmla="*/ 1559 h 3562"/>
              <a:gd name="T8" fmla="*/ 3021 w 5038"/>
              <a:gd name="T9" fmla="*/ 1473 h 3562"/>
              <a:gd name="T10" fmla="*/ 3069 w 5038"/>
              <a:gd name="T11" fmla="*/ 1559 h 3562"/>
              <a:gd name="T12" fmla="*/ 3071 w 5038"/>
              <a:gd name="T13" fmla="*/ 3137 h 3562"/>
              <a:gd name="T14" fmla="*/ 2917 w 5038"/>
              <a:gd name="T15" fmla="*/ 93 h 3562"/>
              <a:gd name="T16" fmla="*/ 2883 w 5038"/>
              <a:gd name="T17" fmla="*/ 97 h 3562"/>
              <a:gd name="T18" fmla="*/ 3240 w 5038"/>
              <a:gd name="T19" fmla="*/ 3562 h 3562"/>
              <a:gd name="T20" fmla="*/ 2776 w 5038"/>
              <a:gd name="T21" fmla="*/ 3108 h 3562"/>
              <a:gd name="T22" fmla="*/ 2772 w 5038"/>
              <a:gd name="T23" fmla="*/ 93 h 3562"/>
              <a:gd name="T24" fmla="*/ 2740 w 5038"/>
              <a:gd name="T25" fmla="*/ 87 h 3562"/>
              <a:gd name="T26" fmla="*/ 2835 w 5038"/>
              <a:gd name="T27" fmla="*/ 3 h 3562"/>
              <a:gd name="T28" fmla="*/ 2917 w 5038"/>
              <a:gd name="T29" fmla="*/ 93 h 3562"/>
              <a:gd name="T30" fmla="*/ 2684 w 5038"/>
              <a:gd name="T31" fmla="*/ 777 h 3562"/>
              <a:gd name="T32" fmla="*/ 2680 w 5038"/>
              <a:gd name="T33" fmla="*/ 3108 h 3562"/>
              <a:gd name="T34" fmla="*/ 2417 w 5038"/>
              <a:gd name="T35" fmla="*/ 3562 h 3562"/>
              <a:gd name="T36" fmla="*/ 2574 w 5038"/>
              <a:gd name="T37" fmla="*/ 781 h 3562"/>
              <a:gd name="T38" fmla="*/ 2540 w 5038"/>
              <a:gd name="T39" fmla="*/ 777 h 3562"/>
              <a:gd name="T40" fmla="*/ 2621 w 5038"/>
              <a:gd name="T41" fmla="*/ 687 h 3562"/>
              <a:gd name="T42" fmla="*/ 2716 w 5038"/>
              <a:gd name="T43" fmla="*/ 771 h 3562"/>
              <a:gd name="T44" fmla="*/ 2531 w 5038"/>
              <a:gd name="T45" fmla="*/ 1946 h 3562"/>
              <a:gd name="T46" fmla="*/ 2498 w 5038"/>
              <a:gd name="T47" fmla="*/ 1950 h 3562"/>
              <a:gd name="T48" fmla="*/ 2302 w 5038"/>
              <a:gd name="T49" fmla="*/ 3562 h 3562"/>
              <a:gd name="T50" fmla="*/ 2391 w 5038"/>
              <a:gd name="T51" fmla="*/ 3108 h 3562"/>
              <a:gd name="T52" fmla="*/ 2387 w 5038"/>
              <a:gd name="T53" fmla="*/ 1946 h 3562"/>
              <a:gd name="T54" fmla="*/ 2355 w 5038"/>
              <a:gd name="T55" fmla="*/ 1941 h 3562"/>
              <a:gd name="T56" fmla="*/ 2450 w 5038"/>
              <a:gd name="T57" fmla="*/ 1857 h 3562"/>
              <a:gd name="T58" fmla="*/ 2531 w 5038"/>
              <a:gd name="T59" fmla="*/ 1946 h 3562"/>
              <a:gd name="T60" fmla="*/ 2299 w 5038"/>
              <a:gd name="T61" fmla="*/ 2512 h 3562"/>
              <a:gd name="T62" fmla="*/ 2299 w 5038"/>
              <a:gd name="T63" fmla="*/ 3108 h 3562"/>
              <a:gd name="T64" fmla="*/ 1684 w 5038"/>
              <a:gd name="T65" fmla="*/ 3562 h 3562"/>
              <a:gd name="T66" fmla="*/ 0 w 5038"/>
              <a:gd name="T67" fmla="*/ 3558 h 3562"/>
              <a:gd name="T68" fmla="*/ 2203 w 5038"/>
              <a:gd name="T69" fmla="*/ 3106 h 3562"/>
              <a:gd name="T70" fmla="*/ 2204 w 5038"/>
              <a:gd name="T71" fmla="*/ 2512 h 3562"/>
              <a:gd name="T72" fmla="*/ 2203 w 5038"/>
              <a:gd name="T73" fmla="*/ 2416 h 3562"/>
              <a:gd name="T74" fmla="*/ 2251 w 5038"/>
              <a:gd name="T75" fmla="*/ 2329 h 3562"/>
              <a:gd name="T76" fmla="*/ 2300 w 5038"/>
              <a:gd name="T77" fmla="*/ 2416 h 3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038" h="3562">
                <a:moveTo>
                  <a:pt x="3571" y="3346"/>
                </a:moveTo>
                <a:cubicBezTo>
                  <a:pt x="3979" y="3430"/>
                  <a:pt x="4675" y="3518"/>
                  <a:pt x="5038" y="3562"/>
                </a:cubicBezTo>
                <a:cubicBezTo>
                  <a:pt x="3526" y="3562"/>
                  <a:pt x="3526" y="3562"/>
                  <a:pt x="3526" y="3562"/>
                </a:cubicBezTo>
                <a:cubicBezTo>
                  <a:pt x="3407" y="3503"/>
                  <a:pt x="3300" y="3445"/>
                  <a:pt x="3218" y="3393"/>
                </a:cubicBezTo>
                <a:cubicBezTo>
                  <a:pt x="2971" y="3236"/>
                  <a:pt x="2972" y="3154"/>
                  <a:pt x="2975" y="3140"/>
                </a:cubicBezTo>
                <a:cubicBezTo>
                  <a:pt x="2974" y="3140"/>
                  <a:pt x="2974" y="3140"/>
                  <a:pt x="2974" y="3140"/>
                </a:cubicBezTo>
                <a:cubicBezTo>
                  <a:pt x="2972" y="1559"/>
                  <a:pt x="2972" y="1559"/>
                  <a:pt x="2972" y="1559"/>
                </a:cubicBezTo>
                <a:cubicBezTo>
                  <a:pt x="2920" y="1559"/>
                  <a:pt x="2920" y="1559"/>
                  <a:pt x="2920" y="1559"/>
                </a:cubicBezTo>
                <a:cubicBezTo>
                  <a:pt x="2920" y="1559"/>
                  <a:pt x="2962" y="1523"/>
                  <a:pt x="2992" y="1498"/>
                </a:cubicBezTo>
                <a:cubicBezTo>
                  <a:pt x="3008" y="1484"/>
                  <a:pt x="3021" y="1473"/>
                  <a:pt x="3021" y="1473"/>
                </a:cubicBezTo>
                <a:cubicBezTo>
                  <a:pt x="3121" y="1559"/>
                  <a:pt x="3121" y="1559"/>
                  <a:pt x="3121" y="1559"/>
                </a:cubicBezTo>
                <a:cubicBezTo>
                  <a:pt x="3069" y="1559"/>
                  <a:pt x="3069" y="1559"/>
                  <a:pt x="3069" y="1559"/>
                </a:cubicBezTo>
                <a:cubicBezTo>
                  <a:pt x="3070" y="3137"/>
                  <a:pt x="3070" y="3137"/>
                  <a:pt x="3070" y="3137"/>
                </a:cubicBezTo>
                <a:cubicBezTo>
                  <a:pt x="3071" y="3137"/>
                  <a:pt x="3071" y="3137"/>
                  <a:pt x="3071" y="3137"/>
                </a:cubicBezTo>
                <a:cubicBezTo>
                  <a:pt x="3071" y="3137"/>
                  <a:pt x="3038" y="3236"/>
                  <a:pt x="3571" y="3346"/>
                </a:cubicBezTo>
                <a:close/>
                <a:moveTo>
                  <a:pt x="2917" y="93"/>
                </a:moveTo>
                <a:cubicBezTo>
                  <a:pt x="2887" y="93"/>
                  <a:pt x="2887" y="93"/>
                  <a:pt x="2887" y="93"/>
                </a:cubicBezTo>
                <a:cubicBezTo>
                  <a:pt x="2885" y="93"/>
                  <a:pt x="2883" y="94"/>
                  <a:pt x="2883" y="97"/>
                </a:cubicBezTo>
                <a:cubicBezTo>
                  <a:pt x="2883" y="97"/>
                  <a:pt x="2878" y="2287"/>
                  <a:pt x="2883" y="3108"/>
                </a:cubicBezTo>
                <a:cubicBezTo>
                  <a:pt x="2884" y="3255"/>
                  <a:pt x="3033" y="3413"/>
                  <a:pt x="3240" y="3562"/>
                </a:cubicBezTo>
                <a:cubicBezTo>
                  <a:pt x="2973" y="3562"/>
                  <a:pt x="2973" y="3562"/>
                  <a:pt x="2973" y="3562"/>
                </a:cubicBezTo>
                <a:cubicBezTo>
                  <a:pt x="2863" y="3387"/>
                  <a:pt x="2778" y="3216"/>
                  <a:pt x="2776" y="3108"/>
                </a:cubicBezTo>
                <a:cubicBezTo>
                  <a:pt x="2766" y="2359"/>
                  <a:pt x="2776" y="97"/>
                  <a:pt x="2776" y="97"/>
                </a:cubicBezTo>
                <a:cubicBezTo>
                  <a:pt x="2776" y="94"/>
                  <a:pt x="2774" y="93"/>
                  <a:pt x="2772" y="93"/>
                </a:cubicBezTo>
                <a:cubicBezTo>
                  <a:pt x="2743" y="93"/>
                  <a:pt x="2743" y="93"/>
                  <a:pt x="2743" y="93"/>
                </a:cubicBezTo>
                <a:cubicBezTo>
                  <a:pt x="2740" y="93"/>
                  <a:pt x="2738" y="89"/>
                  <a:pt x="2740" y="87"/>
                </a:cubicBezTo>
                <a:cubicBezTo>
                  <a:pt x="2824" y="3"/>
                  <a:pt x="2824" y="3"/>
                  <a:pt x="2824" y="3"/>
                </a:cubicBezTo>
                <a:cubicBezTo>
                  <a:pt x="2827" y="0"/>
                  <a:pt x="2832" y="0"/>
                  <a:pt x="2835" y="3"/>
                </a:cubicBezTo>
                <a:cubicBezTo>
                  <a:pt x="2919" y="87"/>
                  <a:pt x="2919" y="87"/>
                  <a:pt x="2919" y="87"/>
                </a:cubicBezTo>
                <a:cubicBezTo>
                  <a:pt x="2921" y="89"/>
                  <a:pt x="2920" y="93"/>
                  <a:pt x="2917" y="93"/>
                </a:cubicBezTo>
                <a:close/>
                <a:moveTo>
                  <a:pt x="2714" y="777"/>
                </a:moveTo>
                <a:cubicBezTo>
                  <a:pt x="2684" y="777"/>
                  <a:pt x="2684" y="777"/>
                  <a:pt x="2684" y="777"/>
                </a:cubicBezTo>
                <a:cubicBezTo>
                  <a:pt x="2682" y="777"/>
                  <a:pt x="2680" y="779"/>
                  <a:pt x="2680" y="781"/>
                </a:cubicBezTo>
                <a:cubicBezTo>
                  <a:pt x="2680" y="781"/>
                  <a:pt x="2678" y="2503"/>
                  <a:pt x="2680" y="3108"/>
                </a:cubicBezTo>
                <a:cubicBezTo>
                  <a:pt x="2681" y="3216"/>
                  <a:pt x="2750" y="3387"/>
                  <a:pt x="2839" y="3562"/>
                </a:cubicBezTo>
                <a:cubicBezTo>
                  <a:pt x="2417" y="3562"/>
                  <a:pt x="2417" y="3562"/>
                  <a:pt x="2417" y="3562"/>
                </a:cubicBezTo>
                <a:cubicBezTo>
                  <a:pt x="2506" y="3387"/>
                  <a:pt x="2575" y="3216"/>
                  <a:pt x="2574" y="3108"/>
                </a:cubicBezTo>
                <a:cubicBezTo>
                  <a:pt x="2566" y="2399"/>
                  <a:pt x="2574" y="781"/>
                  <a:pt x="2574" y="781"/>
                </a:cubicBezTo>
                <a:cubicBezTo>
                  <a:pt x="2574" y="779"/>
                  <a:pt x="2572" y="777"/>
                  <a:pt x="2569" y="777"/>
                </a:cubicBezTo>
                <a:cubicBezTo>
                  <a:pt x="2540" y="777"/>
                  <a:pt x="2540" y="777"/>
                  <a:pt x="2540" y="777"/>
                </a:cubicBezTo>
                <a:cubicBezTo>
                  <a:pt x="2537" y="777"/>
                  <a:pt x="2535" y="773"/>
                  <a:pt x="2537" y="771"/>
                </a:cubicBezTo>
                <a:cubicBezTo>
                  <a:pt x="2621" y="687"/>
                  <a:pt x="2621" y="687"/>
                  <a:pt x="2621" y="687"/>
                </a:cubicBezTo>
                <a:cubicBezTo>
                  <a:pt x="2624" y="684"/>
                  <a:pt x="2630" y="684"/>
                  <a:pt x="2633" y="687"/>
                </a:cubicBezTo>
                <a:cubicBezTo>
                  <a:pt x="2716" y="771"/>
                  <a:pt x="2716" y="771"/>
                  <a:pt x="2716" y="771"/>
                </a:cubicBezTo>
                <a:cubicBezTo>
                  <a:pt x="2718" y="773"/>
                  <a:pt x="2717" y="777"/>
                  <a:pt x="2714" y="777"/>
                </a:cubicBezTo>
                <a:close/>
                <a:moveTo>
                  <a:pt x="2531" y="1946"/>
                </a:moveTo>
                <a:cubicBezTo>
                  <a:pt x="2502" y="1946"/>
                  <a:pt x="2502" y="1946"/>
                  <a:pt x="2502" y="1946"/>
                </a:cubicBezTo>
                <a:cubicBezTo>
                  <a:pt x="2499" y="1946"/>
                  <a:pt x="2498" y="1948"/>
                  <a:pt x="2498" y="1950"/>
                </a:cubicBezTo>
                <a:cubicBezTo>
                  <a:pt x="2498" y="1950"/>
                  <a:pt x="2490" y="2791"/>
                  <a:pt x="2498" y="3108"/>
                </a:cubicBezTo>
                <a:cubicBezTo>
                  <a:pt x="2500" y="3216"/>
                  <a:pt x="2414" y="3387"/>
                  <a:pt x="2302" y="3562"/>
                </a:cubicBezTo>
                <a:cubicBezTo>
                  <a:pt x="2029" y="3562"/>
                  <a:pt x="2029" y="3562"/>
                  <a:pt x="2029" y="3562"/>
                </a:cubicBezTo>
                <a:cubicBezTo>
                  <a:pt x="2238" y="3413"/>
                  <a:pt x="2390" y="3255"/>
                  <a:pt x="2391" y="3108"/>
                </a:cubicBezTo>
                <a:cubicBezTo>
                  <a:pt x="2394" y="2751"/>
                  <a:pt x="2391" y="1950"/>
                  <a:pt x="2391" y="1950"/>
                </a:cubicBezTo>
                <a:cubicBezTo>
                  <a:pt x="2391" y="1948"/>
                  <a:pt x="2389" y="1946"/>
                  <a:pt x="2387" y="1946"/>
                </a:cubicBezTo>
                <a:cubicBezTo>
                  <a:pt x="2357" y="1946"/>
                  <a:pt x="2357" y="1946"/>
                  <a:pt x="2357" y="1946"/>
                </a:cubicBezTo>
                <a:cubicBezTo>
                  <a:pt x="2354" y="1946"/>
                  <a:pt x="2353" y="1943"/>
                  <a:pt x="2355" y="1941"/>
                </a:cubicBezTo>
                <a:cubicBezTo>
                  <a:pt x="2438" y="1857"/>
                  <a:pt x="2438" y="1857"/>
                  <a:pt x="2438" y="1857"/>
                </a:cubicBezTo>
                <a:cubicBezTo>
                  <a:pt x="2442" y="1854"/>
                  <a:pt x="2447" y="1854"/>
                  <a:pt x="2450" y="1857"/>
                </a:cubicBezTo>
                <a:cubicBezTo>
                  <a:pt x="2534" y="1941"/>
                  <a:pt x="2534" y="1941"/>
                  <a:pt x="2534" y="1941"/>
                </a:cubicBezTo>
                <a:cubicBezTo>
                  <a:pt x="2536" y="1943"/>
                  <a:pt x="2534" y="1946"/>
                  <a:pt x="2531" y="1946"/>
                </a:cubicBezTo>
                <a:close/>
                <a:moveTo>
                  <a:pt x="2300" y="2512"/>
                </a:moveTo>
                <a:cubicBezTo>
                  <a:pt x="2299" y="2512"/>
                  <a:pt x="2299" y="2512"/>
                  <a:pt x="2299" y="2512"/>
                </a:cubicBezTo>
                <a:cubicBezTo>
                  <a:pt x="2299" y="3108"/>
                  <a:pt x="2299" y="3108"/>
                  <a:pt x="2299" y="3108"/>
                </a:cubicBezTo>
                <a:cubicBezTo>
                  <a:pt x="2299" y="3108"/>
                  <a:pt x="2299" y="3108"/>
                  <a:pt x="2299" y="3108"/>
                </a:cubicBezTo>
                <a:cubicBezTo>
                  <a:pt x="2301" y="3122"/>
                  <a:pt x="2303" y="3205"/>
                  <a:pt x="2056" y="3362"/>
                </a:cubicBezTo>
                <a:cubicBezTo>
                  <a:pt x="1959" y="3423"/>
                  <a:pt x="1829" y="3492"/>
                  <a:pt x="1684" y="3562"/>
                </a:cubicBezTo>
                <a:cubicBezTo>
                  <a:pt x="0" y="3562"/>
                  <a:pt x="0" y="3562"/>
                  <a:pt x="0" y="3562"/>
                </a:cubicBezTo>
                <a:cubicBezTo>
                  <a:pt x="0" y="3558"/>
                  <a:pt x="0" y="3558"/>
                  <a:pt x="0" y="3558"/>
                </a:cubicBezTo>
                <a:cubicBezTo>
                  <a:pt x="0" y="3558"/>
                  <a:pt x="1134" y="3433"/>
                  <a:pt x="1702" y="3315"/>
                </a:cubicBezTo>
                <a:cubicBezTo>
                  <a:pt x="2236" y="3205"/>
                  <a:pt x="2203" y="3106"/>
                  <a:pt x="2203" y="3106"/>
                </a:cubicBezTo>
                <a:cubicBezTo>
                  <a:pt x="2204" y="3106"/>
                  <a:pt x="2204" y="3106"/>
                  <a:pt x="2204" y="3106"/>
                </a:cubicBezTo>
                <a:cubicBezTo>
                  <a:pt x="2204" y="2512"/>
                  <a:pt x="2204" y="2512"/>
                  <a:pt x="2204" y="2512"/>
                </a:cubicBezTo>
                <a:cubicBezTo>
                  <a:pt x="2203" y="2512"/>
                  <a:pt x="2203" y="2512"/>
                  <a:pt x="2203" y="2512"/>
                </a:cubicBezTo>
                <a:cubicBezTo>
                  <a:pt x="2203" y="2416"/>
                  <a:pt x="2203" y="2416"/>
                  <a:pt x="2203" y="2416"/>
                </a:cubicBezTo>
                <a:cubicBezTo>
                  <a:pt x="2151" y="2416"/>
                  <a:pt x="2151" y="2416"/>
                  <a:pt x="2151" y="2416"/>
                </a:cubicBezTo>
                <a:cubicBezTo>
                  <a:pt x="2251" y="2329"/>
                  <a:pt x="2251" y="2329"/>
                  <a:pt x="2251" y="2329"/>
                </a:cubicBezTo>
                <a:cubicBezTo>
                  <a:pt x="2352" y="2416"/>
                  <a:pt x="2352" y="2416"/>
                  <a:pt x="2352" y="2416"/>
                </a:cubicBezTo>
                <a:cubicBezTo>
                  <a:pt x="2300" y="2416"/>
                  <a:pt x="2300" y="2416"/>
                  <a:pt x="2300" y="2416"/>
                </a:cubicBezTo>
                <a:lnTo>
                  <a:pt x="2300" y="2512"/>
                </a:lnTo>
                <a:close/>
              </a:path>
            </a:pathLst>
          </a:custGeom>
          <a:gradFill>
            <a:gsLst>
              <a:gs pos="55000">
                <a:srgbClr val="567927"/>
              </a:gs>
              <a:gs pos="100000">
                <a:srgbClr val="9B089C">
                  <a:alpha val="4000"/>
                </a:srgbClr>
              </a:gs>
            </a:gsLst>
            <a:lin ang="5400000" scaled="1"/>
          </a:gradFill>
          <a:ln>
            <a:gradFill>
              <a:gsLst>
                <a:gs pos="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3F3F3F"/>
              </a:solidFill>
            </a:endParaRPr>
          </a:p>
        </p:txBody>
      </p:sp>
      <p:pic>
        <p:nvPicPr>
          <p:cNvPr id="41" name="Picture 40"/>
          <p:cNvPicPr>
            <a:picLocks noChangeAspect="1" noChangeArrowheads="1"/>
          </p:cNvPicPr>
          <p:nvPr userDrawn="1"/>
        </p:nvPicPr>
        <p:blipFill>
          <a:blip r:embed="rId4" cstate="email">
            <a:duotone>
              <a:prstClr val="black"/>
              <a:srgbClr val="56792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177" y="3809163"/>
            <a:ext cx="2981704" cy="106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6"/>
          <p:cNvSpPr>
            <a:spLocks noChangeArrowheads="1"/>
          </p:cNvSpPr>
          <p:nvPr userDrawn="1"/>
        </p:nvSpPr>
        <p:spPr bwMode="gray">
          <a:xfrm>
            <a:off x="173560" y="3813888"/>
            <a:ext cx="8780410" cy="1007082"/>
          </a:xfrm>
          <a:prstGeom prst="rect">
            <a:avLst/>
          </a:prstGeom>
          <a:gradFill flip="none" rotWithShape="1">
            <a:gsLst>
              <a:gs pos="0">
                <a:srgbClr val="567927">
                  <a:alpha val="21000"/>
                </a:srgbClr>
              </a:gs>
              <a:gs pos="100000">
                <a:srgbClr val="567927">
                  <a:alpha val="18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de-CH" sz="1600" b="1">
              <a:solidFill>
                <a:srgbClr val="616365"/>
              </a:solidFill>
              <a:ea typeface="ＭＳ Ｐゴシック" pitchFamily="-123" charset="-128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0" y="4842124"/>
            <a:ext cx="9144000" cy="301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75904" y="376249"/>
            <a:ext cx="3756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FF">
                    <a:lumMod val="65000"/>
                  </a:srgbClr>
                </a:solidFill>
                <a:latin typeface="Arial" pitchFamily="34" charset="0"/>
              </a:rPr>
              <a:t>Member of Islamic Development Bank Group</a:t>
            </a:r>
            <a:endParaRPr lang="en-GB" sz="1400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>
          <a:xfrm>
            <a:off x="2184821" y="3273829"/>
            <a:ext cx="3250704" cy="256529"/>
          </a:xfrm>
        </p:spPr>
        <p:txBody>
          <a:bodyPr/>
          <a:lstStyle>
            <a:lvl1pPr algn="r">
              <a:defRPr/>
            </a:lvl1pPr>
          </a:lstStyle>
          <a:p>
            <a:fld id="{29E769AC-F326-47BD-82F2-8CC46E9DF9A6}" type="datetime2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Monday, 25 April 2016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4" name="Title 27"/>
          <p:cNvSpPr>
            <a:spLocks noGrp="1"/>
          </p:cNvSpPr>
          <p:nvPr>
            <p:ph type="title" hasCustomPrompt="1"/>
          </p:nvPr>
        </p:nvSpPr>
        <p:spPr>
          <a:xfrm>
            <a:off x="611187" y="2409733"/>
            <a:ext cx="4824337" cy="529568"/>
          </a:xfrm>
        </p:spPr>
        <p:txBody>
          <a:bodyPr vert="horz" lIns="91440" tIns="45720" rIns="91440" bIns="45720" rtlCol="0" anchor="b">
            <a:normAutofit/>
          </a:bodyPr>
          <a:lstStyle>
            <a:lvl1pPr marL="0" algn="r" defTabSz="914400" rtl="0" eaLnBrk="1" latinLnBrk="0" hangingPunct="1">
              <a:spcBef>
                <a:spcPct val="0"/>
              </a:spcBef>
              <a:buNone/>
              <a:defRPr lang="en-GB" sz="2800" kern="1200" dirty="0" smtClean="0">
                <a:solidFill>
                  <a:srgbClr val="56792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5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7" y="2939301"/>
            <a:ext cx="4824337" cy="280523"/>
          </a:xfr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GB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173559" y="4850607"/>
            <a:ext cx="1756082" cy="81488"/>
          </a:xfrm>
          <a:prstGeom prst="rect">
            <a:avLst/>
          </a:prstGeom>
          <a:solidFill>
            <a:srgbClr val="56792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1929641" y="4850607"/>
            <a:ext cx="1756082" cy="81488"/>
          </a:xfrm>
          <a:prstGeom prst="rect">
            <a:avLst/>
          </a:prstGeom>
          <a:solidFill>
            <a:srgbClr val="5679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3685723" y="4850607"/>
            <a:ext cx="1756082" cy="81488"/>
          </a:xfrm>
          <a:prstGeom prst="rect">
            <a:avLst/>
          </a:prstGeom>
          <a:solidFill>
            <a:srgbClr val="567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5441806" y="4850607"/>
            <a:ext cx="1756082" cy="81488"/>
          </a:xfrm>
          <a:prstGeom prst="rect">
            <a:avLst/>
          </a:prstGeom>
          <a:solidFill>
            <a:srgbClr val="5679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7197888" y="4850607"/>
            <a:ext cx="1756082" cy="81488"/>
          </a:xfrm>
          <a:prstGeom prst="rect">
            <a:avLst/>
          </a:prstGeom>
          <a:solidFill>
            <a:srgbClr val="56792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2914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2" grpId="0" animBg="1"/>
      <p:bldP spid="33" grpId="0"/>
      <p:bldP spid="34" grpId="0"/>
      <p:bldP spid="35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DA-B678-4ADA-B28A-86EB6815E804}" type="datetimeFigureOut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25/04/2016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4817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9DB-76E7-4406-AA37-82D18B5FA898}" type="datetimeFigureOut">
              <a:rPr lang="en-US" smtClean="0"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CBED-0EE4-4A66-AB91-D8A35C8C5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738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 userDrawn="1"/>
        </p:nvGrpSpPr>
        <p:grpSpPr>
          <a:xfrm>
            <a:off x="5664793" y="2631484"/>
            <a:ext cx="1121316" cy="660523"/>
            <a:chOff x="2133600" y="2819400"/>
            <a:chExt cx="3395662" cy="2667000"/>
          </a:xfrm>
        </p:grpSpPr>
        <p:pic>
          <p:nvPicPr>
            <p:cNvPr id="21" name="Picture 5" descr="C:\Users\IDB\Desktop\Sahal Stuff\IDBG Logos\ICD Logo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883030" y="2939592"/>
              <a:ext cx="2646231" cy="2121031"/>
            </a:xfrm>
            <a:prstGeom prst="rect">
              <a:avLst/>
            </a:prstGeom>
            <a:noFill/>
          </p:spPr>
        </p:pic>
        <p:sp>
          <p:nvSpPr>
            <p:cNvPr id="24" name="Freeform 23"/>
            <p:cNvSpPr/>
            <p:nvPr/>
          </p:nvSpPr>
          <p:spPr bwMode="auto">
            <a:xfrm>
              <a:off x="2133600" y="2819400"/>
              <a:ext cx="3395662" cy="2667000"/>
            </a:xfrm>
            <a:custGeom>
              <a:avLst/>
              <a:gdLst>
                <a:gd name="connsiteX0" fmla="*/ 0 w 1447800"/>
                <a:gd name="connsiteY0" fmla="*/ 108859 h 914400"/>
                <a:gd name="connsiteX1" fmla="*/ 31884 w 1447800"/>
                <a:gd name="connsiteY1" fmla="*/ 31884 h 914400"/>
                <a:gd name="connsiteX2" fmla="*/ 108859 w 1447800"/>
                <a:gd name="connsiteY2" fmla="*/ 0 h 914400"/>
                <a:gd name="connsiteX3" fmla="*/ 1338941 w 1447800"/>
                <a:gd name="connsiteY3" fmla="*/ 0 h 914400"/>
                <a:gd name="connsiteX4" fmla="*/ 1415916 w 1447800"/>
                <a:gd name="connsiteY4" fmla="*/ 31884 h 914400"/>
                <a:gd name="connsiteX5" fmla="*/ 1447800 w 1447800"/>
                <a:gd name="connsiteY5" fmla="*/ 108859 h 914400"/>
                <a:gd name="connsiteX6" fmla="*/ 1447800 w 1447800"/>
                <a:gd name="connsiteY6" fmla="*/ 805541 h 914400"/>
                <a:gd name="connsiteX7" fmla="*/ 1415916 w 1447800"/>
                <a:gd name="connsiteY7" fmla="*/ 882516 h 914400"/>
                <a:gd name="connsiteX8" fmla="*/ 1338941 w 1447800"/>
                <a:gd name="connsiteY8" fmla="*/ 914400 h 914400"/>
                <a:gd name="connsiteX9" fmla="*/ 108859 w 1447800"/>
                <a:gd name="connsiteY9" fmla="*/ 914400 h 914400"/>
                <a:gd name="connsiteX10" fmla="*/ 31884 w 1447800"/>
                <a:gd name="connsiteY10" fmla="*/ 882516 h 914400"/>
                <a:gd name="connsiteX11" fmla="*/ 0 w 1447800"/>
                <a:gd name="connsiteY11" fmla="*/ 805541 h 914400"/>
                <a:gd name="connsiteX12" fmla="*/ 0 w 1447800"/>
                <a:gd name="connsiteY12" fmla="*/ 108859 h 914400"/>
                <a:gd name="connsiteX0" fmla="*/ 114298 w 1562098"/>
                <a:gd name="connsiteY0" fmla="*/ 134257 h 939798"/>
                <a:gd name="connsiteX1" fmla="*/ 223157 w 1562098"/>
                <a:gd name="connsiteY1" fmla="*/ 25398 h 939798"/>
                <a:gd name="connsiteX2" fmla="*/ 1453239 w 1562098"/>
                <a:gd name="connsiteY2" fmla="*/ 25398 h 939798"/>
                <a:gd name="connsiteX3" fmla="*/ 1530214 w 1562098"/>
                <a:gd name="connsiteY3" fmla="*/ 57282 h 939798"/>
                <a:gd name="connsiteX4" fmla="*/ 1562098 w 1562098"/>
                <a:gd name="connsiteY4" fmla="*/ 134257 h 939798"/>
                <a:gd name="connsiteX5" fmla="*/ 1562098 w 1562098"/>
                <a:gd name="connsiteY5" fmla="*/ 830939 h 939798"/>
                <a:gd name="connsiteX6" fmla="*/ 1530214 w 1562098"/>
                <a:gd name="connsiteY6" fmla="*/ 907914 h 939798"/>
                <a:gd name="connsiteX7" fmla="*/ 1453239 w 1562098"/>
                <a:gd name="connsiteY7" fmla="*/ 939798 h 939798"/>
                <a:gd name="connsiteX8" fmla="*/ 223157 w 1562098"/>
                <a:gd name="connsiteY8" fmla="*/ 939798 h 939798"/>
                <a:gd name="connsiteX9" fmla="*/ 146182 w 1562098"/>
                <a:gd name="connsiteY9" fmla="*/ 907914 h 939798"/>
                <a:gd name="connsiteX10" fmla="*/ 114298 w 1562098"/>
                <a:gd name="connsiteY10" fmla="*/ 830939 h 939798"/>
                <a:gd name="connsiteX11" fmla="*/ 114298 w 1562098"/>
                <a:gd name="connsiteY11" fmla="*/ 134257 h 939798"/>
                <a:gd name="connsiteX0" fmla="*/ 0 w 1447800"/>
                <a:gd name="connsiteY0" fmla="*/ 805541 h 914400"/>
                <a:gd name="connsiteX1" fmla="*/ 108859 w 1447800"/>
                <a:gd name="connsiteY1" fmla="*/ 0 h 914400"/>
                <a:gd name="connsiteX2" fmla="*/ 1338941 w 1447800"/>
                <a:gd name="connsiteY2" fmla="*/ 0 h 914400"/>
                <a:gd name="connsiteX3" fmla="*/ 1415916 w 1447800"/>
                <a:gd name="connsiteY3" fmla="*/ 31884 h 914400"/>
                <a:gd name="connsiteX4" fmla="*/ 1447800 w 1447800"/>
                <a:gd name="connsiteY4" fmla="*/ 108859 h 914400"/>
                <a:gd name="connsiteX5" fmla="*/ 1447800 w 1447800"/>
                <a:gd name="connsiteY5" fmla="*/ 805541 h 914400"/>
                <a:gd name="connsiteX6" fmla="*/ 1415916 w 1447800"/>
                <a:gd name="connsiteY6" fmla="*/ 882516 h 914400"/>
                <a:gd name="connsiteX7" fmla="*/ 1338941 w 1447800"/>
                <a:gd name="connsiteY7" fmla="*/ 914400 h 914400"/>
                <a:gd name="connsiteX8" fmla="*/ 108859 w 1447800"/>
                <a:gd name="connsiteY8" fmla="*/ 914400 h 914400"/>
                <a:gd name="connsiteX9" fmla="*/ 31884 w 1447800"/>
                <a:gd name="connsiteY9" fmla="*/ 882516 h 914400"/>
                <a:gd name="connsiteX10" fmla="*/ 0 w 1447800"/>
                <a:gd name="connsiteY10" fmla="*/ 805541 h 914400"/>
                <a:gd name="connsiteX0" fmla="*/ 140868 w 1556784"/>
                <a:gd name="connsiteY0" fmla="*/ 882516 h 1034916"/>
                <a:gd name="connsiteX1" fmla="*/ 217843 w 1556784"/>
                <a:gd name="connsiteY1" fmla="*/ 0 h 1034916"/>
                <a:gd name="connsiteX2" fmla="*/ 1447925 w 1556784"/>
                <a:gd name="connsiteY2" fmla="*/ 0 h 1034916"/>
                <a:gd name="connsiteX3" fmla="*/ 1524900 w 1556784"/>
                <a:gd name="connsiteY3" fmla="*/ 31884 h 1034916"/>
                <a:gd name="connsiteX4" fmla="*/ 1556784 w 1556784"/>
                <a:gd name="connsiteY4" fmla="*/ 108859 h 1034916"/>
                <a:gd name="connsiteX5" fmla="*/ 1556784 w 1556784"/>
                <a:gd name="connsiteY5" fmla="*/ 805541 h 1034916"/>
                <a:gd name="connsiteX6" fmla="*/ 1524900 w 1556784"/>
                <a:gd name="connsiteY6" fmla="*/ 882516 h 1034916"/>
                <a:gd name="connsiteX7" fmla="*/ 1447925 w 1556784"/>
                <a:gd name="connsiteY7" fmla="*/ 914400 h 1034916"/>
                <a:gd name="connsiteX8" fmla="*/ 217843 w 1556784"/>
                <a:gd name="connsiteY8" fmla="*/ 914400 h 1034916"/>
                <a:gd name="connsiteX9" fmla="*/ 140868 w 1556784"/>
                <a:gd name="connsiteY9" fmla="*/ 882516 h 1034916"/>
                <a:gd name="connsiteX0" fmla="*/ 205014 w 1543955"/>
                <a:gd name="connsiteY0" fmla="*/ 914400 h 914400"/>
                <a:gd name="connsiteX1" fmla="*/ 205014 w 1543955"/>
                <a:gd name="connsiteY1" fmla="*/ 0 h 914400"/>
                <a:gd name="connsiteX2" fmla="*/ 1435096 w 1543955"/>
                <a:gd name="connsiteY2" fmla="*/ 0 h 914400"/>
                <a:gd name="connsiteX3" fmla="*/ 1512071 w 1543955"/>
                <a:gd name="connsiteY3" fmla="*/ 31884 h 914400"/>
                <a:gd name="connsiteX4" fmla="*/ 1543955 w 1543955"/>
                <a:gd name="connsiteY4" fmla="*/ 108859 h 914400"/>
                <a:gd name="connsiteX5" fmla="*/ 1543955 w 1543955"/>
                <a:gd name="connsiteY5" fmla="*/ 805541 h 914400"/>
                <a:gd name="connsiteX6" fmla="*/ 1512071 w 1543955"/>
                <a:gd name="connsiteY6" fmla="*/ 882516 h 914400"/>
                <a:gd name="connsiteX7" fmla="*/ 1435096 w 1543955"/>
                <a:gd name="connsiteY7" fmla="*/ 914400 h 914400"/>
                <a:gd name="connsiteX8" fmla="*/ 205014 w 1543955"/>
                <a:gd name="connsiteY8" fmla="*/ 914400 h 914400"/>
                <a:gd name="connsiteX0" fmla="*/ 1230082 w 1338941"/>
                <a:gd name="connsiteY0" fmla="*/ 914400 h 914400"/>
                <a:gd name="connsiteX1" fmla="*/ 0 w 1338941"/>
                <a:gd name="connsiteY1" fmla="*/ 0 h 914400"/>
                <a:gd name="connsiteX2" fmla="*/ 1230082 w 1338941"/>
                <a:gd name="connsiteY2" fmla="*/ 0 h 914400"/>
                <a:gd name="connsiteX3" fmla="*/ 1307057 w 1338941"/>
                <a:gd name="connsiteY3" fmla="*/ 31884 h 914400"/>
                <a:gd name="connsiteX4" fmla="*/ 1338941 w 1338941"/>
                <a:gd name="connsiteY4" fmla="*/ 108859 h 914400"/>
                <a:gd name="connsiteX5" fmla="*/ 1338941 w 1338941"/>
                <a:gd name="connsiteY5" fmla="*/ 805541 h 914400"/>
                <a:gd name="connsiteX6" fmla="*/ 1307057 w 1338941"/>
                <a:gd name="connsiteY6" fmla="*/ 882516 h 914400"/>
                <a:gd name="connsiteX7" fmla="*/ 1230082 w 1338941"/>
                <a:gd name="connsiteY7" fmla="*/ 914400 h 914400"/>
                <a:gd name="connsiteX0" fmla="*/ 1307057 w 1530214"/>
                <a:gd name="connsiteY0" fmla="*/ 882516 h 1016773"/>
                <a:gd name="connsiteX1" fmla="*/ 0 w 1530214"/>
                <a:gd name="connsiteY1" fmla="*/ 0 h 1016773"/>
                <a:gd name="connsiteX2" fmla="*/ 1230082 w 1530214"/>
                <a:gd name="connsiteY2" fmla="*/ 0 h 1016773"/>
                <a:gd name="connsiteX3" fmla="*/ 1307057 w 1530214"/>
                <a:gd name="connsiteY3" fmla="*/ 31884 h 1016773"/>
                <a:gd name="connsiteX4" fmla="*/ 1338941 w 1530214"/>
                <a:gd name="connsiteY4" fmla="*/ 108859 h 1016773"/>
                <a:gd name="connsiteX5" fmla="*/ 1338941 w 1530214"/>
                <a:gd name="connsiteY5" fmla="*/ 805541 h 1016773"/>
                <a:gd name="connsiteX6" fmla="*/ 1307057 w 1530214"/>
                <a:gd name="connsiteY6" fmla="*/ 882516 h 1016773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8941" h="805541">
                  <a:moveTo>
                    <a:pt x="1338941" y="805541"/>
                  </a:moveTo>
                  <a:cubicBezTo>
                    <a:pt x="1039584" y="406398"/>
                    <a:pt x="327706" y="86632"/>
                    <a:pt x="0" y="0"/>
                  </a:cubicBezTo>
                  <a:lnTo>
                    <a:pt x="1230082" y="0"/>
                  </a:lnTo>
                  <a:cubicBezTo>
                    <a:pt x="1258953" y="0"/>
                    <a:pt x="1286642" y="11469"/>
                    <a:pt x="1307057" y="31884"/>
                  </a:cubicBezTo>
                  <a:cubicBezTo>
                    <a:pt x="1327472" y="52299"/>
                    <a:pt x="1338941" y="79988"/>
                    <a:pt x="1338941" y="108859"/>
                  </a:cubicBezTo>
                  <a:lnTo>
                    <a:pt x="1338941" y="805541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19" name="Picture 2" descr="C:\Users\IDB\Desktop\Sahal Stuff\IDBG Logos\New IDB Logo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904" y="239157"/>
            <a:ext cx="633280" cy="497647"/>
          </a:xfrm>
          <a:prstGeom prst="rect">
            <a:avLst/>
          </a:prstGeom>
          <a:noFill/>
        </p:spPr>
      </p:pic>
      <p:sp>
        <p:nvSpPr>
          <p:cNvPr id="40" name="Freeform 5"/>
          <p:cNvSpPr>
            <a:spLocks noEditPoints="1"/>
          </p:cNvSpPr>
          <p:nvPr userDrawn="1"/>
        </p:nvSpPr>
        <p:spPr bwMode="auto">
          <a:xfrm>
            <a:off x="4067944" y="1039723"/>
            <a:ext cx="7129364" cy="3781249"/>
          </a:xfrm>
          <a:custGeom>
            <a:avLst/>
            <a:gdLst>
              <a:gd name="T0" fmla="*/ 5038 w 5038"/>
              <a:gd name="T1" fmla="*/ 3562 h 3562"/>
              <a:gd name="T2" fmla="*/ 3218 w 5038"/>
              <a:gd name="T3" fmla="*/ 3393 h 3562"/>
              <a:gd name="T4" fmla="*/ 2974 w 5038"/>
              <a:gd name="T5" fmla="*/ 3140 h 3562"/>
              <a:gd name="T6" fmla="*/ 2920 w 5038"/>
              <a:gd name="T7" fmla="*/ 1559 h 3562"/>
              <a:gd name="T8" fmla="*/ 3021 w 5038"/>
              <a:gd name="T9" fmla="*/ 1473 h 3562"/>
              <a:gd name="T10" fmla="*/ 3069 w 5038"/>
              <a:gd name="T11" fmla="*/ 1559 h 3562"/>
              <a:gd name="T12" fmla="*/ 3071 w 5038"/>
              <a:gd name="T13" fmla="*/ 3137 h 3562"/>
              <a:gd name="T14" fmla="*/ 2917 w 5038"/>
              <a:gd name="T15" fmla="*/ 93 h 3562"/>
              <a:gd name="T16" fmla="*/ 2883 w 5038"/>
              <a:gd name="T17" fmla="*/ 97 h 3562"/>
              <a:gd name="T18" fmla="*/ 3240 w 5038"/>
              <a:gd name="T19" fmla="*/ 3562 h 3562"/>
              <a:gd name="T20" fmla="*/ 2776 w 5038"/>
              <a:gd name="T21" fmla="*/ 3108 h 3562"/>
              <a:gd name="T22" fmla="*/ 2772 w 5038"/>
              <a:gd name="T23" fmla="*/ 93 h 3562"/>
              <a:gd name="T24" fmla="*/ 2740 w 5038"/>
              <a:gd name="T25" fmla="*/ 87 h 3562"/>
              <a:gd name="T26" fmla="*/ 2835 w 5038"/>
              <a:gd name="T27" fmla="*/ 3 h 3562"/>
              <a:gd name="T28" fmla="*/ 2917 w 5038"/>
              <a:gd name="T29" fmla="*/ 93 h 3562"/>
              <a:gd name="T30" fmla="*/ 2684 w 5038"/>
              <a:gd name="T31" fmla="*/ 777 h 3562"/>
              <a:gd name="T32" fmla="*/ 2680 w 5038"/>
              <a:gd name="T33" fmla="*/ 3108 h 3562"/>
              <a:gd name="T34" fmla="*/ 2417 w 5038"/>
              <a:gd name="T35" fmla="*/ 3562 h 3562"/>
              <a:gd name="T36" fmla="*/ 2574 w 5038"/>
              <a:gd name="T37" fmla="*/ 781 h 3562"/>
              <a:gd name="T38" fmla="*/ 2540 w 5038"/>
              <a:gd name="T39" fmla="*/ 777 h 3562"/>
              <a:gd name="T40" fmla="*/ 2621 w 5038"/>
              <a:gd name="T41" fmla="*/ 687 h 3562"/>
              <a:gd name="T42" fmla="*/ 2716 w 5038"/>
              <a:gd name="T43" fmla="*/ 771 h 3562"/>
              <a:gd name="T44" fmla="*/ 2531 w 5038"/>
              <a:gd name="T45" fmla="*/ 1946 h 3562"/>
              <a:gd name="T46" fmla="*/ 2498 w 5038"/>
              <a:gd name="T47" fmla="*/ 1950 h 3562"/>
              <a:gd name="T48" fmla="*/ 2302 w 5038"/>
              <a:gd name="T49" fmla="*/ 3562 h 3562"/>
              <a:gd name="T50" fmla="*/ 2391 w 5038"/>
              <a:gd name="T51" fmla="*/ 3108 h 3562"/>
              <a:gd name="T52" fmla="*/ 2387 w 5038"/>
              <a:gd name="T53" fmla="*/ 1946 h 3562"/>
              <a:gd name="T54" fmla="*/ 2355 w 5038"/>
              <a:gd name="T55" fmla="*/ 1941 h 3562"/>
              <a:gd name="T56" fmla="*/ 2450 w 5038"/>
              <a:gd name="T57" fmla="*/ 1857 h 3562"/>
              <a:gd name="T58" fmla="*/ 2531 w 5038"/>
              <a:gd name="T59" fmla="*/ 1946 h 3562"/>
              <a:gd name="T60" fmla="*/ 2299 w 5038"/>
              <a:gd name="T61" fmla="*/ 2512 h 3562"/>
              <a:gd name="T62" fmla="*/ 2299 w 5038"/>
              <a:gd name="T63" fmla="*/ 3108 h 3562"/>
              <a:gd name="T64" fmla="*/ 1684 w 5038"/>
              <a:gd name="T65" fmla="*/ 3562 h 3562"/>
              <a:gd name="T66" fmla="*/ 0 w 5038"/>
              <a:gd name="T67" fmla="*/ 3558 h 3562"/>
              <a:gd name="T68" fmla="*/ 2203 w 5038"/>
              <a:gd name="T69" fmla="*/ 3106 h 3562"/>
              <a:gd name="T70" fmla="*/ 2204 w 5038"/>
              <a:gd name="T71" fmla="*/ 2512 h 3562"/>
              <a:gd name="T72" fmla="*/ 2203 w 5038"/>
              <a:gd name="T73" fmla="*/ 2416 h 3562"/>
              <a:gd name="T74" fmla="*/ 2251 w 5038"/>
              <a:gd name="T75" fmla="*/ 2329 h 3562"/>
              <a:gd name="T76" fmla="*/ 2300 w 5038"/>
              <a:gd name="T77" fmla="*/ 2416 h 3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038" h="3562">
                <a:moveTo>
                  <a:pt x="3571" y="3346"/>
                </a:moveTo>
                <a:cubicBezTo>
                  <a:pt x="3979" y="3430"/>
                  <a:pt x="4675" y="3518"/>
                  <a:pt x="5038" y="3562"/>
                </a:cubicBezTo>
                <a:cubicBezTo>
                  <a:pt x="3526" y="3562"/>
                  <a:pt x="3526" y="3562"/>
                  <a:pt x="3526" y="3562"/>
                </a:cubicBezTo>
                <a:cubicBezTo>
                  <a:pt x="3407" y="3503"/>
                  <a:pt x="3300" y="3445"/>
                  <a:pt x="3218" y="3393"/>
                </a:cubicBezTo>
                <a:cubicBezTo>
                  <a:pt x="2971" y="3236"/>
                  <a:pt x="2972" y="3154"/>
                  <a:pt x="2975" y="3140"/>
                </a:cubicBezTo>
                <a:cubicBezTo>
                  <a:pt x="2974" y="3140"/>
                  <a:pt x="2974" y="3140"/>
                  <a:pt x="2974" y="3140"/>
                </a:cubicBezTo>
                <a:cubicBezTo>
                  <a:pt x="2972" y="1559"/>
                  <a:pt x="2972" y="1559"/>
                  <a:pt x="2972" y="1559"/>
                </a:cubicBezTo>
                <a:cubicBezTo>
                  <a:pt x="2920" y="1559"/>
                  <a:pt x="2920" y="1559"/>
                  <a:pt x="2920" y="1559"/>
                </a:cubicBezTo>
                <a:cubicBezTo>
                  <a:pt x="2920" y="1559"/>
                  <a:pt x="2962" y="1523"/>
                  <a:pt x="2992" y="1498"/>
                </a:cubicBezTo>
                <a:cubicBezTo>
                  <a:pt x="3008" y="1484"/>
                  <a:pt x="3021" y="1473"/>
                  <a:pt x="3021" y="1473"/>
                </a:cubicBezTo>
                <a:cubicBezTo>
                  <a:pt x="3121" y="1559"/>
                  <a:pt x="3121" y="1559"/>
                  <a:pt x="3121" y="1559"/>
                </a:cubicBezTo>
                <a:cubicBezTo>
                  <a:pt x="3069" y="1559"/>
                  <a:pt x="3069" y="1559"/>
                  <a:pt x="3069" y="1559"/>
                </a:cubicBezTo>
                <a:cubicBezTo>
                  <a:pt x="3070" y="3137"/>
                  <a:pt x="3070" y="3137"/>
                  <a:pt x="3070" y="3137"/>
                </a:cubicBezTo>
                <a:cubicBezTo>
                  <a:pt x="3071" y="3137"/>
                  <a:pt x="3071" y="3137"/>
                  <a:pt x="3071" y="3137"/>
                </a:cubicBezTo>
                <a:cubicBezTo>
                  <a:pt x="3071" y="3137"/>
                  <a:pt x="3038" y="3236"/>
                  <a:pt x="3571" y="3346"/>
                </a:cubicBezTo>
                <a:close/>
                <a:moveTo>
                  <a:pt x="2917" y="93"/>
                </a:moveTo>
                <a:cubicBezTo>
                  <a:pt x="2887" y="93"/>
                  <a:pt x="2887" y="93"/>
                  <a:pt x="2887" y="93"/>
                </a:cubicBezTo>
                <a:cubicBezTo>
                  <a:pt x="2885" y="93"/>
                  <a:pt x="2883" y="94"/>
                  <a:pt x="2883" y="97"/>
                </a:cubicBezTo>
                <a:cubicBezTo>
                  <a:pt x="2883" y="97"/>
                  <a:pt x="2878" y="2287"/>
                  <a:pt x="2883" y="3108"/>
                </a:cubicBezTo>
                <a:cubicBezTo>
                  <a:pt x="2884" y="3255"/>
                  <a:pt x="3033" y="3413"/>
                  <a:pt x="3240" y="3562"/>
                </a:cubicBezTo>
                <a:cubicBezTo>
                  <a:pt x="2973" y="3562"/>
                  <a:pt x="2973" y="3562"/>
                  <a:pt x="2973" y="3562"/>
                </a:cubicBezTo>
                <a:cubicBezTo>
                  <a:pt x="2863" y="3387"/>
                  <a:pt x="2778" y="3216"/>
                  <a:pt x="2776" y="3108"/>
                </a:cubicBezTo>
                <a:cubicBezTo>
                  <a:pt x="2766" y="2359"/>
                  <a:pt x="2776" y="97"/>
                  <a:pt x="2776" y="97"/>
                </a:cubicBezTo>
                <a:cubicBezTo>
                  <a:pt x="2776" y="94"/>
                  <a:pt x="2774" y="93"/>
                  <a:pt x="2772" y="93"/>
                </a:cubicBezTo>
                <a:cubicBezTo>
                  <a:pt x="2743" y="93"/>
                  <a:pt x="2743" y="93"/>
                  <a:pt x="2743" y="93"/>
                </a:cubicBezTo>
                <a:cubicBezTo>
                  <a:pt x="2740" y="93"/>
                  <a:pt x="2738" y="89"/>
                  <a:pt x="2740" y="87"/>
                </a:cubicBezTo>
                <a:cubicBezTo>
                  <a:pt x="2824" y="3"/>
                  <a:pt x="2824" y="3"/>
                  <a:pt x="2824" y="3"/>
                </a:cubicBezTo>
                <a:cubicBezTo>
                  <a:pt x="2827" y="0"/>
                  <a:pt x="2832" y="0"/>
                  <a:pt x="2835" y="3"/>
                </a:cubicBezTo>
                <a:cubicBezTo>
                  <a:pt x="2919" y="87"/>
                  <a:pt x="2919" y="87"/>
                  <a:pt x="2919" y="87"/>
                </a:cubicBezTo>
                <a:cubicBezTo>
                  <a:pt x="2921" y="89"/>
                  <a:pt x="2920" y="93"/>
                  <a:pt x="2917" y="93"/>
                </a:cubicBezTo>
                <a:close/>
                <a:moveTo>
                  <a:pt x="2714" y="777"/>
                </a:moveTo>
                <a:cubicBezTo>
                  <a:pt x="2684" y="777"/>
                  <a:pt x="2684" y="777"/>
                  <a:pt x="2684" y="777"/>
                </a:cubicBezTo>
                <a:cubicBezTo>
                  <a:pt x="2682" y="777"/>
                  <a:pt x="2680" y="779"/>
                  <a:pt x="2680" y="781"/>
                </a:cubicBezTo>
                <a:cubicBezTo>
                  <a:pt x="2680" y="781"/>
                  <a:pt x="2678" y="2503"/>
                  <a:pt x="2680" y="3108"/>
                </a:cubicBezTo>
                <a:cubicBezTo>
                  <a:pt x="2681" y="3216"/>
                  <a:pt x="2750" y="3387"/>
                  <a:pt x="2839" y="3562"/>
                </a:cubicBezTo>
                <a:cubicBezTo>
                  <a:pt x="2417" y="3562"/>
                  <a:pt x="2417" y="3562"/>
                  <a:pt x="2417" y="3562"/>
                </a:cubicBezTo>
                <a:cubicBezTo>
                  <a:pt x="2506" y="3387"/>
                  <a:pt x="2575" y="3216"/>
                  <a:pt x="2574" y="3108"/>
                </a:cubicBezTo>
                <a:cubicBezTo>
                  <a:pt x="2566" y="2399"/>
                  <a:pt x="2574" y="781"/>
                  <a:pt x="2574" y="781"/>
                </a:cubicBezTo>
                <a:cubicBezTo>
                  <a:pt x="2574" y="779"/>
                  <a:pt x="2572" y="777"/>
                  <a:pt x="2569" y="777"/>
                </a:cubicBezTo>
                <a:cubicBezTo>
                  <a:pt x="2540" y="777"/>
                  <a:pt x="2540" y="777"/>
                  <a:pt x="2540" y="777"/>
                </a:cubicBezTo>
                <a:cubicBezTo>
                  <a:pt x="2537" y="777"/>
                  <a:pt x="2535" y="773"/>
                  <a:pt x="2537" y="771"/>
                </a:cubicBezTo>
                <a:cubicBezTo>
                  <a:pt x="2621" y="687"/>
                  <a:pt x="2621" y="687"/>
                  <a:pt x="2621" y="687"/>
                </a:cubicBezTo>
                <a:cubicBezTo>
                  <a:pt x="2624" y="684"/>
                  <a:pt x="2630" y="684"/>
                  <a:pt x="2633" y="687"/>
                </a:cubicBezTo>
                <a:cubicBezTo>
                  <a:pt x="2716" y="771"/>
                  <a:pt x="2716" y="771"/>
                  <a:pt x="2716" y="771"/>
                </a:cubicBezTo>
                <a:cubicBezTo>
                  <a:pt x="2718" y="773"/>
                  <a:pt x="2717" y="777"/>
                  <a:pt x="2714" y="777"/>
                </a:cubicBezTo>
                <a:close/>
                <a:moveTo>
                  <a:pt x="2531" y="1946"/>
                </a:moveTo>
                <a:cubicBezTo>
                  <a:pt x="2502" y="1946"/>
                  <a:pt x="2502" y="1946"/>
                  <a:pt x="2502" y="1946"/>
                </a:cubicBezTo>
                <a:cubicBezTo>
                  <a:pt x="2499" y="1946"/>
                  <a:pt x="2498" y="1948"/>
                  <a:pt x="2498" y="1950"/>
                </a:cubicBezTo>
                <a:cubicBezTo>
                  <a:pt x="2498" y="1950"/>
                  <a:pt x="2490" y="2791"/>
                  <a:pt x="2498" y="3108"/>
                </a:cubicBezTo>
                <a:cubicBezTo>
                  <a:pt x="2500" y="3216"/>
                  <a:pt x="2414" y="3387"/>
                  <a:pt x="2302" y="3562"/>
                </a:cubicBezTo>
                <a:cubicBezTo>
                  <a:pt x="2029" y="3562"/>
                  <a:pt x="2029" y="3562"/>
                  <a:pt x="2029" y="3562"/>
                </a:cubicBezTo>
                <a:cubicBezTo>
                  <a:pt x="2238" y="3413"/>
                  <a:pt x="2390" y="3255"/>
                  <a:pt x="2391" y="3108"/>
                </a:cubicBezTo>
                <a:cubicBezTo>
                  <a:pt x="2394" y="2751"/>
                  <a:pt x="2391" y="1950"/>
                  <a:pt x="2391" y="1950"/>
                </a:cubicBezTo>
                <a:cubicBezTo>
                  <a:pt x="2391" y="1948"/>
                  <a:pt x="2389" y="1946"/>
                  <a:pt x="2387" y="1946"/>
                </a:cubicBezTo>
                <a:cubicBezTo>
                  <a:pt x="2357" y="1946"/>
                  <a:pt x="2357" y="1946"/>
                  <a:pt x="2357" y="1946"/>
                </a:cubicBezTo>
                <a:cubicBezTo>
                  <a:pt x="2354" y="1946"/>
                  <a:pt x="2353" y="1943"/>
                  <a:pt x="2355" y="1941"/>
                </a:cubicBezTo>
                <a:cubicBezTo>
                  <a:pt x="2438" y="1857"/>
                  <a:pt x="2438" y="1857"/>
                  <a:pt x="2438" y="1857"/>
                </a:cubicBezTo>
                <a:cubicBezTo>
                  <a:pt x="2442" y="1854"/>
                  <a:pt x="2447" y="1854"/>
                  <a:pt x="2450" y="1857"/>
                </a:cubicBezTo>
                <a:cubicBezTo>
                  <a:pt x="2534" y="1941"/>
                  <a:pt x="2534" y="1941"/>
                  <a:pt x="2534" y="1941"/>
                </a:cubicBezTo>
                <a:cubicBezTo>
                  <a:pt x="2536" y="1943"/>
                  <a:pt x="2534" y="1946"/>
                  <a:pt x="2531" y="1946"/>
                </a:cubicBezTo>
                <a:close/>
                <a:moveTo>
                  <a:pt x="2300" y="2512"/>
                </a:moveTo>
                <a:cubicBezTo>
                  <a:pt x="2299" y="2512"/>
                  <a:pt x="2299" y="2512"/>
                  <a:pt x="2299" y="2512"/>
                </a:cubicBezTo>
                <a:cubicBezTo>
                  <a:pt x="2299" y="3108"/>
                  <a:pt x="2299" y="3108"/>
                  <a:pt x="2299" y="3108"/>
                </a:cubicBezTo>
                <a:cubicBezTo>
                  <a:pt x="2299" y="3108"/>
                  <a:pt x="2299" y="3108"/>
                  <a:pt x="2299" y="3108"/>
                </a:cubicBezTo>
                <a:cubicBezTo>
                  <a:pt x="2301" y="3122"/>
                  <a:pt x="2303" y="3205"/>
                  <a:pt x="2056" y="3362"/>
                </a:cubicBezTo>
                <a:cubicBezTo>
                  <a:pt x="1959" y="3423"/>
                  <a:pt x="1829" y="3492"/>
                  <a:pt x="1684" y="3562"/>
                </a:cubicBezTo>
                <a:cubicBezTo>
                  <a:pt x="0" y="3562"/>
                  <a:pt x="0" y="3562"/>
                  <a:pt x="0" y="3562"/>
                </a:cubicBezTo>
                <a:cubicBezTo>
                  <a:pt x="0" y="3558"/>
                  <a:pt x="0" y="3558"/>
                  <a:pt x="0" y="3558"/>
                </a:cubicBezTo>
                <a:cubicBezTo>
                  <a:pt x="0" y="3558"/>
                  <a:pt x="1134" y="3433"/>
                  <a:pt x="1702" y="3315"/>
                </a:cubicBezTo>
                <a:cubicBezTo>
                  <a:pt x="2236" y="3205"/>
                  <a:pt x="2203" y="3106"/>
                  <a:pt x="2203" y="3106"/>
                </a:cubicBezTo>
                <a:cubicBezTo>
                  <a:pt x="2204" y="3106"/>
                  <a:pt x="2204" y="3106"/>
                  <a:pt x="2204" y="3106"/>
                </a:cubicBezTo>
                <a:cubicBezTo>
                  <a:pt x="2204" y="2512"/>
                  <a:pt x="2204" y="2512"/>
                  <a:pt x="2204" y="2512"/>
                </a:cubicBezTo>
                <a:cubicBezTo>
                  <a:pt x="2203" y="2512"/>
                  <a:pt x="2203" y="2512"/>
                  <a:pt x="2203" y="2512"/>
                </a:cubicBezTo>
                <a:cubicBezTo>
                  <a:pt x="2203" y="2416"/>
                  <a:pt x="2203" y="2416"/>
                  <a:pt x="2203" y="2416"/>
                </a:cubicBezTo>
                <a:cubicBezTo>
                  <a:pt x="2151" y="2416"/>
                  <a:pt x="2151" y="2416"/>
                  <a:pt x="2151" y="2416"/>
                </a:cubicBezTo>
                <a:cubicBezTo>
                  <a:pt x="2251" y="2329"/>
                  <a:pt x="2251" y="2329"/>
                  <a:pt x="2251" y="2329"/>
                </a:cubicBezTo>
                <a:cubicBezTo>
                  <a:pt x="2352" y="2416"/>
                  <a:pt x="2352" y="2416"/>
                  <a:pt x="2352" y="2416"/>
                </a:cubicBezTo>
                <a:cubicBezTo>
                  <a:pt x="2300" y="2416"/>
                  <a:pt x="2300" y="2416"/>
                  <a:pt x="2300" y="2416"/>
                </a:cubicBezTo>
                <a:lnTo>
                  <a:pt x="2300" y="2512"/>
                </a:lnTo>
                <a:close/>
              </a:path>
            </a:pathLst>
          </a:custGeom>
          <a:gradFill>
            <a:gsLst>
              <a:gs pos="55000">
                <a:srgbClr val="567927"/>
              </a:gs>
              <a:gs pos="100000">
                <a:srgbClr val="9B089C">
                  <a:alpha val="4000"/>
                </a:srgbClr>
              </a:gs>
            </a:gsLst>
            <a:lin ang="5400000" scaled="1"/>
          </a:gradFill>
          <a:ln>
            <a:gradFill>
              <a:gsLst>
                <a:gs pos="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dirty="0"/>
          </a:p>
        </p:txBody>
      </p:sp>
      <p:pic>
        <p:nvPicPr>
          <p:cNvPr id="41" name="Picture 40"/>
          <p:cNvPicPr>
            <a:picLocks noChangeAspect="1" noChangeArrowheads="1"/>
          </p:cNvPicPr>
          <p:nvPr userDrawn="1"/>
        </p:nvPicPr>
        <p:blipFill>
          <a:blip r:embed="rId4" cstate="email">
            <a:duotone>
              <a:prstClr val="black"/>
              <a:srgbClr val="56792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177" y="3809163"/>
            <a:ext cx="2981704" cy="106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6"/>
          <p:cNvSpPr>
            <a:spLocks noChangeArrowheads="1"/>
          </p:cNvSpPr>
          <p:nvPr userDrawn="1"/>
        </p:nvSpPr>
        <p:spPr bwMode="gray">
          <a:xfrm>
            <a:off x="173560" y="3813888"/>
            <a:ext cx="8780410" cy="1007082"/>
          </a:xfrm>
          <a:prstGeom prst="rect">
            <a:avLst/>
          </a:prstGeom>
          <a:gradFill flip="none" rotWithShape="1">
            <a:gsLst>
              <a:gs pos="0">
                <a:srgbClr val="567927">
                  <a:alpha val="21000"/>
                </a:srgbClr>
              </a:gs>
              <a:gs pos="100000">
                <a:srgbClr val="567927">
                  <a:alpha val="18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algn="l" defTabSz="914400" rtl="0" eaLnBrk="1" latinLnBrk="0" hangingPunct="1">
              <a:defRPr/>
            </a:pPr>
            <a:endParaRPr lang="de-CH" sz="1600" b="1" kern="1200">
              <a:solidFill>
                <a:srgbClr val="616365"/>
              </a:solidFill>
              <a:latin typeface="+mn-lt"/>
              <a:ea typeface="ＭＳ Ｐゴシック" pitchFamily="-123" charset="-128"/>
              <a:cs typeface="+mn-cs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0" y="4842124"/>
            <a:ext cx="9144000" cy="301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1075904" y="376249"/>
            <a:ext cx="3756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Arial" pitchFamily="34" charset="0"/>
              </a:rPr>
              <a:t>Member of Islamic Development Bank Group</a:t>
            </a:r>
            <a:endParaRPr lang="en-GB" sz="1400" dirty="0">
              <a:solidFill>
                <a:schemeClr val="bg2">
                  <a:lumMod val="65000"/>
                </a:schemeClr>
              </a:solidFill>
            </a:endParaRPr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>
          <a:xfrm>
            <a:off x="2184821" y="3273829"/>
            <a:ext cx="3250704" cy="256529"/>
          </a:xfrm>
        </p:spPr>
        <p:txBody>
          <a:bodyPr/>
          <a:lstStyle>
            <a:lvl1pPr algn="r">
              <a:defRPr/>
            </a:lvl1pPr>
          </a:lstStyle>
          <a:p>
            <a:fld id="{29E769AC-F326-47BD-82F2-8CC46E9DF9A6}" type="datetime2">
              <a:rPr lang="en-GB" smtClean="0"/>
              <a:pPr/>
              <a:t>Monday, 25 April 2016</a:t>
            </a:fld>
            <a:endParaRPr lang="en-GB" dirty="0"/>
          </a:p>
        </p:txBody>
      </p:sp>
      <p:sp>
        <p:nvSpPr>
          <p:cNvPr id="34" name="Title 27"/>
          <p:cNvSpPr>
            <a:spLocks noGrp="1"/>
          </p:cNvSpPr>
          <p:nvPr>
            <p:ph type="title" hasCustomPrompt="1"/>
          </p:nvPr>
        </p:nvSpPr>
        <p:spPr>
          <a:xfrm>
            <a:off x="611187" y="2409733"/>
            <a:ext cx="4824337" cy="529568"/>
          </a:xfrm>
        </p:spPr>
        <p:txBody>
          <a:bodyPr vert="horz" lIns="91440" tIns="45720" rIns="91440" bIns="45720" rtlCol="0" anchor="b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lang="en-GB" sz="2800" b="1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5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7" y="2939301"/>
            <a:ext cx="4824337" cy="280523"/>
          </a:xfr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GB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173559" y="4850607"/>
            <a:ext cx="1756082" cy="81488"/>
          </a:xfrm>
          <a:prstGeom prst="rect">
            <a:avLst/>
          </a:prstGeom>
          <a:solidFill>
            <a:srgbClr val="56792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1929641" y="4850607"/>
            <a:ext cx="1756082" cy="81488"/>
          </a:xfrm>
          <a:prstGeom prst="rect">
            <a:avLst/>
          </a:prstGeom>
          <a:solidFill>
            <a:srgbClr val="5679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3685723" y="4850607"/>
            <a:ext cx="1756082" cy="81488"/>
          </a:xfrm>
          <a:prstGeom prst="rect">
            <a:avLst/>
          </a:prstGeom>
          <a:solidFill>
            <a:srgbClr val="567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5441806" y="4850607"/>
            <a:ext cx="1756082" cy="81488"/>
          </a:xfrm>
          <a:prstGeom prst="rect">
            <a:avLst/>
          </a:prstGeom>
          <a:solidFill>
            <a:srgbClr val="5679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Rectangle 41"/>
          <p:cNvSpPr/>
          <p:nvPr userDrawn="1"/>
        </p:nvSpPr>
        <p:spPr>
          <a:xfrm>
            <a:off x="7197888" y="4850607"/>
            <a:ext cx="1756082" cy="81488"/>
          </a:xfrm>
          <a:prstGeom prst="rect">
            <a:avLst/>
          </a:prstGeom>
          <a:solidFill>
            <a:srgbClr val="56792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3936362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2" grpId="0" animBg="1"/>
      <p:bldP spid="33" grpId="0"/>
      <p:bldP spid="34" grpId="0"/>
      <p:bldP spid="35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9DB-76E7-4406-AA37-82D18B5FA898}" type="datetimeFigureOut">
              <a:rPr lang="en-US" smtClean="0"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CBED-0EE4-4A66-AB91-D8A35C8C5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569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9DB-76E7-4406-AA37-82D18B5FA898}" type="datetimeFigureOut">
              <a:rPr lang="en-US" smtClean="0"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CBED-0EE4-4A66-AB91-D8A35C8C5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836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671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8"/>
            <a:ext cx="38671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9DB-76E7-4406-AA37-82D18B5FA898}" type="datetimeFigureOut">
              <a:rPr lang="en-US" smtClean="0"/>
              <a:t>4/25/2016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CBED-0EE4-4A66-AB91-D8A35C8C5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037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9DB-76E7-4406-AA37-82D18B5FA898}" type="datetimeFigureOut">
              <a:rPr lang="en-US" smtClean="0"/>
              <a:t>4/25/2016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CBED-0EE4-4A66-AB91-D8A35C8C5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0306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9DB-76E7-4406-AA37-82D18B5FA898}" type="datetimeFigureOut">
              <a:rPr lang="en-US" smtClean="0"/>
              <a:t>4/25/2016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CBED-0EE4-4A66-AB91-D8A35C8C5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6274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9DB-76E7-4406-AA37-82D18B5FA898}" type="datetimeFigureOut">
              <a:rPr lang="en-US" smtClean="0"/>
              <a:t>4/25/2016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CBED-0EE4-4A66-AB91-D8A35C8C5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3449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1543051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9DB-76E7-4406-AA37-82D18B5FA898}" type="datetimeFigureOut">
              <a:rPr lang="en-US" smtClean="0"/>
              <a:t>4/25/2016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CBED-0EE4-4A66-AB91-D8A35C8C5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8943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1543051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9DB-76E7-4406-AA37-82D18B5FA898}" type="datetimeFigureOut">
              <a:rPr lang="en-US" smtClean="0"/>
              <a:t>4/25/2016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CBED-0EE4-4A66-AB91-D8A35C8C5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910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9DB-76E7-4406-AA37-82D18B5FA898}" type="datetimeFigureOut">
              <a:rPr lang="en-US" smtClean="0"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CBED-0EE4-4A66-AB91-D8A35C8C5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292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3"/>
            <a:ext cx="57626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9DB-76E7-4406-AA37-82D18B5FA898}" type="datetimeFigureOut">
              <a:rPr lang="en-US" smtClean="0"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CBED-0EE4-4A66-AB91-D8A35C8C5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43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lang="en-GB" sz="2800" b="1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DA-B678-4ADA-B28A-86EB6815E804}" type="datetimeFigureOut">
              <a:rPr lang="en-GB" smtClean="0"/>
              <a:pPr/>
              <a:t>25/04/2016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476147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6"/>
          <p:cNvSpPr>
            <a:spLocks noEditPoints="1"/>
          </p:cNvSpPr>
          <p:nvPr userDrawn="1"/>
        </p:nvSpPr>
        <p:spPr bwMode="auto">
          <a:xfrm flipH="1">
            <a:off x="-316060" y="1484235"/>
            <a:ext cx="2664296" cy="3660697"/>
          </a:xfrm>
          <a:custGeom>
            <a:avLst/>
            <a:gdLst>
              <a:gd name="T0" fmla="*/ 86 w 86"/>
              <a:gd name="T1" fmla="*/ 17 h 135"/>
              <a:gd name="T2" fmla="*/ 84 w 86"/>
              <a:gd name="T3" fmla="*/ 18 h 135"/>
              <a:gd name="T4" fmla="*/ 82 w 86"/>
              <a:gd name="T5" fmla="*/ 22 h 135"/>
              <a:gd name="T6" fmla="*/ 82 w 86"/>
              <a:gd name="T7" fmla="*/ 108 h 135"/>
              <a:gd name="T8" fmla="*/ 80 w 86"/>
              <a:gd name="T9" fmla="*/ 117 h 135"/>
              <a:gd name="T10" fmla="*/ 70 w 86"/>
              <a:gd name="T11" fmla="*/ 129 h 135"/>
              <a:gd name="T12" fmla="*/ 51 w 86"/>
              <a:gd name="T13" fmla="*/ 135 h 135"/>
              <a:gd name="T14" fmla="*/ 36 w 86"/>
              <a:gd name="T15" fmla="*/ 128 h 135"/>
              <a:gd name="T16" fmla="*/ 31 w 86"/>
              <a:gd name="T17" fmla="*/ 115 h 135"/>
              <a:gd name="T18" fmla="*/ 30 w 86"/>
              <a:gd name="T19" fmla="*/ 108 h 135"/>
              <a:gd name="T20" fmla="*/ 0 w 86"/>
              <a:gd name="T21" fmla="*/ 108 h 135"/>
              <a:gd name="T22" fmla="*/ 0 w 86"/>
              <a:gd name="T23" fmla="*/ 102 h 135"/>
              <a:gd name="T24" fmla="*/ 5 w 86"/>
              <a:gd name="T25" fmla="*/ 84 h 135"/>
              <a:gd name="T26" fmla="*/ 14 w 86"/>
              <a:gd name="T27" fmla="*/ 73 h 135"/>
              <a:gd name="T28" fmla="*/ 18 w 86"/>
              <a:gd name="T29" fmla="*/ 70 h 135"/>
              <a:gd name="T30" fmla="*/ 18 w 86"/>
              <a:gd name="T31" fmla="*/ 58 h 135"/>
              <a:gd name="T32" fmla="*/ 17 w 86"/>
              <a:gd name="T33" fmla="*/ 57 h 135"/>
              <a:gd name="T34" fmla="*/ 15 w 86"/>
              <a:gd name="T35" fmla="*/ 56 h 135"/>
              <a:gd name="T36" fmla="*/ 30 w 86"/>
              <a:gd name="T37" fmla="*/ 39 h 135"/>
              <a:gd name="T38" fmla="*/ 30 w 86"/>
              <a:gd name="T39" fmla="*/ 97 h 135"/>
              <a:gd name="T40" fmla="*/ 36 w 86"/>
              <a:gd name="T41" fmla="*/ 97 h 135"/>
              <a:gd name="T42" fmla="*/ 36 w 86"/>
              <a:gd name="T43" fmla="*/ 42 h 135"/>
              <a:gd name="T44" fmla="*/ 34 w 86"/>
              <a:gd name="T45" fmla="*/ 38 h 135"/>
              <a:gd name="T46" fmla="*/ 32 w 86"/>
              <a:gd name="T47" fmla="*/ 37 h 135"/>
              <a:gd name="T48" fmla="*/ 47 w 86"/>
              <a:gd name="T49" fmla="*/ 20 h 135"/>
              <a:gd name="T50" fmla="*/ 47 w 86"/>
              <a:gd name="T51" fmla="*/ 109 h 135"/>
              <a:gd name="T52" fmla="*/ 48 w 86"/>
              <a:gd name="T53" fmla="*/ 112 h 135"/>
              <a:gd name="T54" fmla="*/ 50 w 86"/>
              <a:gd name="T55" fmla="*/ 113 h 135"/>
              <a:gd name="T56" fmla="*/ 52 w 86"/>
              <a:gd name="T57" fmla="*/ 111 h 135"/>
              <a:gd name="T58" fmla="*/ 53 w 86"/>
              <a:gd name="T59" fmla="*/ 108 h 135"/>
              <a:gd name="T60" fmla="*/ 53 w 86"/>
              <a:gd name="T61" fmla="*/ 21 h 135"/>
              <a:gd name="T62" fmla="*/ 51 w 86"/>
              <a:gd name="T63" fmla="*/ 18 h 135"/>
              <a:gd name="T64" fmla="*/ 49 w 86"/>
              <a:gd name="T65" fmla="*/ 18 h 135"/>
              <a:gd name="T66" fmla="*/ 64 w 86"/>
              <a:gd name="T67" fmla="*/ 0 h 135"/>
              <a:gd name="T68" fmla="*/ 64 w 86"/>
              <a:gd name="T69" fmla="*/ 108 h 135"/>
              <a:gd name="T70" fmla="*/ 61 w 86"/>
              <a:gd name="T71" fmla="*/ 120 h 135"/>
              <a:gd name="T72" fmla="*/ 56 w 86"/>
              <a:gd name="T73" fmla="*/ 123 h 135"/>
              <a:gd name="T74" fmla="*/ 51 w 86"/>
              <a:gd name="T75" fmla="*/ 125 h 135"/>
              <a:gd name="T76" fmla="*/ 41 w 86"/>
              <a:gd name="T77" fmla="*/ 120 h 135"/>
              <a:gd name="T78" fmla="*/ 37 w 86"/>
              <a:gd name="T79" fmla="*/ 108 h 135"/>
              <a:gd name="T80" fmla="*/ 31 w 86"/>
              <a:gd name="T81" fmla="*/ 108 h 135"/>
              <a:gd name="T82" fmla="*/ 31 w 86"/>
              <a:gd name="T83" fmla="*/ 110 h 135"/>
              <a:gd name="T84" fmla="*/ 32 w 86"/>
              <a:gd name="T85" fmla="*/ 113 h 135"/>
              <a:gd name="T86" fmla="*/ 37 w 86"/>
              <a:gd name="T87" fmla="*/ 124 h 135"/>
              <a:gd name="T88" fmla="*/ 51 w 86"/>
              <a:gd name="T89" fmla="*/ 130 h 135"/>
              <a:gd name="T90" fmla="*/ 65 w 86"/>
              <a:gd name="T91" fmla="*/ 123 h 135"/>
              <a:gd name="T92" fmla="*/ 70 w 86"/>
              <a:gd name="T93" fmla="*/ 108 h 135"/>
              <a:gd name="T94" fmla="*/ 70 w 86"/>
              <a:gd name="T95" fmla="*/ 0 h 135"/>
              <a:gd name="T96" fmla="*/ 86 w 86"/>
              <a:gd name="T97" fmla="*/ 17 h 135"/>
              <a:gd name="T98" fmla="*/ 18 w 86"/>
              <a:gd name="T99" fmla="*/ 97 h 135"/>
              <a:gd name="T100" fmla="*/ 18 w 86"/>
              <a:gd name="T101" fmla="*/ 87 h 135"/>
              <a:gd name="T102" fmla="*/ 15 w 86"/>
              <a:gd name="T103" fmla="*/ 89 h 135"/>
              <a:gd name="T104" fmla="*/ 13 w 86"/>
              <a:gd name="T105" fmla="*/ 97 h 135"/>
              <a:gd name="T106" fmla="*/ 18 w 86"/>
              <a:gd name="T107" fmla="*/ 97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6" h="135">
                <a:moveTo>
                  <a:pt x="86" y="17"/>
                </a:moveTo>
                <a:cubicBezTo>
                  <a:pt x="85" y="17"/>
                  <a:pt x="85" y="18"/>
                  <a:pt x="84" y="18"/>
                </a:cubicBezTo>
                <a:cubicBezTo>
                  <a:pt x="83" y="19"/>
                  <a:pt x="82" y="20"/>
                  <a:pt x="82" y="22"/>
                </a:cubicBezTo>
                <a:cubicBezTo>
                  <a:pt x="82" y="108"/>
                  <a:pt x="82" y="108"/>
                  <a:pt x="82" y="108"/>
                </a:cubicBezTo>
                <a:cubicBezTo>
                  <a:pt x="82" y="110"/>
                  <a:pt x="81" y="113"/>
                  <a:pt x="80" y="117"/>
                </a:cubicBezTo>
                <a:cubicBezTo>
                  <a:pt x="78" y="122"/>
                  <a:pt x="74" y="126"/>
                  <a:pt x="70" y="129"/>
                </a:cubicBezTo>
                <a:cubicBezTo>
                  <a:pt x="65" y="133"/>
                  <a:pt x="59" y="135"/>
                  <a:pt x="51" y="135"/>
                </a:cubicBezTo>
                <a:cubicBezTo>
                  <a:pt x="45" y="135"/>
                  <a:pt x="40" y="133"/>
                  <a:pt x="36" y="128"/>
                </a:cubicBezTo>
                <a:cubicBezTo>
                  <a:pt x="34" y="125"/>
                  <a:pt x="32" y="120"/>
                  <a:pt x="31" y="115"/>
                </a:cubicBezTo>
                <a:cubicBezTo>
                  <a:pt x="30" y="108"/>
                  <a:pt x="30" y="108"/>
                  <a:pt x="3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96"/>
                  <a:pt x="2" y="90"/>
                  <a:pt x="5" y="84"/>
                </a:cubicBezTo>
                <a:cubicBezTo>
                  <a:pt x="7" y="80"/>
                  <a:pt x="10" y="77"/>
                  <a:pt x="14" y="73"/>
                </a:cubicBezTo>
                <a:cubicBezTo>
                  <a:pt x="16" y="71"/>
                  <a:pt x="18" y="70"/>
                  <a:pt x="18" y="70"/>
                </a:cubicBezTo>
                <a:cubicBezTo>
                  <a:pt x="18" y="58"/>
                  <a:pt x="18" y="58"/>
                  <a:pt x="18" y="58"/>
                </a:cubicBezTo>
                <a:cubicBezTo>
                  <a:pt x="18" y="58"/>
                  <a:pt x="18" y="57"/>
                  <a:pt x="17" y="57"/>
                </a:cubicBezTo>
                <a:cubicBezTo>
                  <a:pt x="15" y="56"/>
                  <a:pt x="15" y="56"/>
                  <a:pt x="15" y="56"/>
                </a:cubicBezTo>
                <a:cubicBezTo>
                  <a:pt x="30" y="39"/>
                  <a:pt x="30" y="39"/>
                  <a:pt x="30" y="39"/>
                </a:cubicBezTo>
                <a:cubicBezTo>
                  <a:pt x="30" y="97"/>
                  <a:pt x="30" y="97"/>
                  <a:pt x="30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40"/>
                  <a:pt x="35" y="39"/>
                  <a:pt x="34" y="38"/>
                </a:cubicBezTo>
                <a:cubicBezTo>
                  <a:pt x="32" y="37"/>
                  <a:pt x="32" y="37"/>
                  <a:pt x="32" y="37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109"/>
                  <a:pt x="47" y="109"/>
                  <a:pt x="47" y="109"/>
                </a:cubicBezTo>
                <a:cubicBezTo>
                  <a:pt x="47" y="110"/>
                  <a:pt x="47" y="111"/>
                  <a:pt x="48" y="112"/>
                </a:cubicBezTo>
                <a:cubicBezTo>
                  <a:pt x="48" y="112"/>
                  <a:pt x="49" y="113"/>
                  <a:pt x="50" y="113"/>
                </a:cubicBezTo>
                <a:cubicBezTo>
                  <a:pt x="51" y="113"/>
                  <a:pt x="52" y="112"/>
                  <a:pt x="52" y="111"/>
                </a:cubicBezTo>
                <a:cubicBezTo>
                  <a:pt x="53" y="110"/>
                  <a:pt x="53" y="109"/>
                  <a:pt x="53" y="108"/>
                </a:cubicBezTo>
                <a:cubicBezTo>
                  <a:pt x="53" y="21"/>
                  <a:pt x="53" y="21"/>
                  <a:pt x="53" y="21"/>
                </a:cubicBezTo>
                <a:cubicBezTo>
                  <a:pt x="53" y="20"/>
                  <a:pt x="52" y="19"/>
                  <a:pt x="51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108"/>
                  <a:pt x="64" y="108"/>
                  <a:pt x="64" y="108"/>
                </a:cubicBezTo>
                <a:cubicBezTo>
                  <a:pt x="64" y="113"/>
                  <a:pt x="63" y="117"/>
                  <a:pt x="61" y="120"/>
                </a:cubicBezTo>
                <a:cubicBezTo>
                  <a:pt x="60" y="121"/>
                  <a:pt x="58" y="123"/>
                  <a:pt x="56" y="123"/>
                </a:cubicBezTo>
                <a:cubicBezTo>
                  <a:pt x="55" y="124"/>
                  <a:pt x="53" y="125"/>
                  <a:pt x="51" y="125"/>
                </a:cubicBezTo>
                <a:cubicBezTo>
                  <a:pt x="47" y="125"/>
                  <a:pt x="43" y="123"/>
                  <a:pt x="41" y="120"/>
                </a:cubicBezTo>
                <a:cubicBezTo>
                  <a:pt x="38" y="117"/>
                  <a:pt x="37" y="113"/>
                  <a:pt x="37" y="108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31" y="109"/>
                  <a:pt x="31" y="110"/>
                  <a:pt x="31" y="110"/>
                </a:cubicBezTo>
                <a:cubicBezTo>
                  <a:pt x="31" y="111"/>
                  <a:pt x="32" y="112"/>
                  <a:pt x="32" y="113"/>
                </a:cubicBezTo>
                <a:cubicBezTo>
                  <a:pt x="33" y="118"/>
                  <a:pt x="34" y="121"/>
                  <a:pt x="37" y="124"/>
                </a:cubicBezTo>
                <a:cubicBezTo>
                  <a:pt x="40" y="128"/>
                  <a:pt x="45" y="130"/>
                  <a:pt x="51" y="130"/>
                </a:cubicBezTo>
                <a:cubicBezTo>
                  <a:pt x="57" y="130"/>
                  <a:pt x="62" y="128"/>
                  <a:pt x="65" y="123"/>
                </a:cubicBezTo>
                <a:cubicBezTo>
                  <a:pt x="69" y="119"/>
                  <a:pt x="70" y="114"/>
                  <a:pt x="70" y="108"/>
                </a:cubicBezTo>
                <a:cubicBezTo>
                  <a:pt x="70" y="0"/>
                  <a:pt x="70" y="0"/>
                  <a:pt x="70" y="0"/>
                </a:cubicBezTo>
                <a:lnTo>
                  <a:pt x="86" y="17"/>
                </a:lnTo>
                <a:close/>
                <a:moveTo>
                  <a:pt x="18" y="97"/>
                </a:moveTo>
                <a:cubicBezTo>
                  <a:pt x="18" y="87"/>
                  <a:pt x="18" y="87"/>
                  <a:pt x="18" y="87"/>
                </a:cubicBezTo>
                <a:cubicBezTo>
                  <a:pt x="17" y="88"/>
                  <a:pt x="16" y="88"/>
                  <a:pt x="15" y="89"/>
                </a:cubicBezTo>
                <a:cubicBezTo>
                  <a:pt x="14" y="91"/>
                  <a:pt x="13" y="94"/>
                  <a:pt x="13" y="97"/>
                </a:cubicBezTo>
                <a:lnTo>
                  <a:pt x="18" y="97"/>
                </a:lnTo>
                <a:close/>
              </a:path>
            </a:pathLst>
          </a:custGeom>
          <a:gradFill>
            <a:gsLst>
              <a:gs pos="0">
                <a:srgbClr val="804000">
                  <a:alpha val="20000"/>
                </a:srgbClr>
              </a:gs>
              <a:gs pos="100000">
                <a:schemeClr val="accent3">
                  <a:alpha val="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3F3F3F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2595941" y="918606"/>
            <a:ext cx="8077219" cy="5736662"/>
            <a:chOff x="-5739000" y="124907"/>
            <a:chExt cx="8077219" cy="7648883"/>
          </a:xfrm>
        </p:grpSpPr>
        <p:grpSp>
          <p:nvGrpSpPr>
            <p:cNvPr id="10" name="Group 9"/>
            <p:cNvGrpSpPr/>
            <p:nvPr/>
          </p:nvGrpSpPr>
          <p:grpSpPr>
            <a:xfrm>
              <a:off x="-2339817" y="1933829"/>
              <a:ext cx="4678036" cy="5839961"/>
              <a:chOff x="-2339817" y="1933829"/>
              <a:chExt cx="4678036" cy="5839961"/>
            </a:xfrm>
          </p:grpSpPr>
          <p:sp>
            <p:nvSpPr>
              <p:cNvPr id="15" name="Isosceles Triangle 14"/>
              <p:cNvSpPr/>
              <p:nvPr/>
            </p:nvSpPr>
            <p:spPr>
              <a:xfrm rot="19561686">
                <a:off x="-1118909" y="3596804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13500000">
                <a:off x="-827388" y="421400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1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14978575">
                <a:off x="-326338" y="1139451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 rot="10800000">
              <a:off x="-5739000" y="124907"/>
              <a:ext cx="4678036" cy="5839961"/>
              <a:chOff x="-2339817" y="1933829"/>
              <a:chExt cx="4678036" cy="5839961"/>
            </a:xfrm>
          </p:grpSpPr>
          <p:sp>
            <p:nvSpPr>
              <p:cNvPr id="12" name="Isosceles Triangle 11"/>
              <p:cNvSpPr/>
              <p:nvPr/>
            </p:nvSpPr>
            <p:spPr>
              <a:xfrm rot="19561686">
                <a:off x="-1118909" y="3596804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14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13500000">
                <a:off x="-827388" y="421400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27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14978575">
                <a:off x="-326338" y="1139451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19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8" name="Group 17"/>
          <p:cNvGrpSpPr/>
          <p:nvPr userDrawn="1"/>
        </p:nvGrpSpPr>
        <p:grpSpPr>
          <a:xfrm rot="7833598">
            <a:off x="-1725504" y="-84483"/>
            <a:ext cx="6057914" cy="7648883"/>
            <a:chOff x="-5739000" y="124907"/>
            <a:chExt cx="8077219" cy="7648883"/>
          </a:xfrm>
        </p:grpSpPr>
        <p:grpSp>
          <p:nvGrpSpPr>
            <p:cNvPr id="19" name="Group 18"/>
            <p:cNvGrpSpPr/>
            <p:nvPr/>
          </p:nvGrpSpPr>
          <p:grpSpPr>
            <a:xfrm>
              <a:off x="-2339817" y="1933829"/>
              <a:ext cx="4678036" cy="5839961"/>
              <a:chOff x="-2339817" y="1933829"/>
              <a:chExt cx="4678036" cy="5839961"/>
            </a:xfrm>
          </p:grpSpPr>
          <p:sp>
            <p:nvSpPr>
              <p:cNvPr id="24" name="Isosceles Triangle 23"/>
              <p:cNvSpPr/>
              <p:nvPr/>
            </p:nvSpPr>
            <p:spPr>
              <a:xfrm rot="19561686">
                <a:off x="-1118909" y="3596804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 rot="13500000">
                <a:off x="-827388" y="421400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1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 rot="14978575">
                <a:off x="-326338" y="1139451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 rot="10800000">
              <a:off x="-5739000" y="124907"/>
              <a:ext cx="4678036" cy="5839961"/>
              <a:chOff x="-2339817" y="1933829"/>
              <a:chExt cx="4678036" cy="5839961"/>
            </a:xfrm>
          </p:grpSpPr>
          <p:sp>
            <p:nvSpPr>
              <p:cNvPr id="21" name="Isosceles Triangle 20"/>
              <p:cNvSpPr/>
              <p:nvPr/>
            </p:nvSpPr>
            <p:spPr>
              <a:xfrm rot="19561686">
                <a:off x="-1118909" y="3596804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14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13500000">
                <a:off x="-827388" y="421400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27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 rot="14978575">
                <a:off x="-326338" y="1139451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19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3" name="Group 32"/>
          <p:cNvGrpSpPr/>
          <p:nvPr userDrawn="1"/>
        </p:nvGrpSpPr>
        <p:grpSpPr>
          <a:xfrm>
            <a:off x="-682395" y="2497249"/>
            <a:ext cx="8278731" cy="2450767"/>
            <a:chOff x="-682395" y="3300143"/>
            <a:chExt cx="9060246" cy="3576160"/>
          </a:xfrm>
        </p:grpSpPr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2" cstate="email">
              <a:duotone>
                <a:prstClr val="black"/>
                <a:srgbClr val="804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5976" y="4134838"/>
              <a:ext cx="4021875" cy="240863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3" cstate="email">
              <a:duotone>
                <a:prstClr val="black"/>
                <a:srgbClr val="804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82395" y="3300143"/>
              <a:ext cx="5971386" cy="3576160"/>
            </a:xfrm>
            <a:prstGeom prst="rect">
              <a:avLst/>
            </a:prstGeom>
          </p:spPr>
        </p:pic>
      </p:grpSp>
      <p:sp>
        <p:nvSpPr>
          <p:cNvPr id="34" name="Freeform 33"/>
          <p:cNvSpPr/>
          <p:nvPr userDrawn="1"/>
        </p:nvSpPr>
        <p:spPr>
          <a:xfrm>
            <a:off x="101600" y="2781301"/>
            <a:ext cx="8813800" cy="1838325"/>
          </a:xfrm>
          <a:custGeom>
            <a:avLst/>
            <a:gdLst>
              <a:gd name="connsiteX0" fmla="*/ 0 w 8813800"/>
              <a:gd name="connsiteY0" fmla="*/ 2451100 h 2451100"/>
              <a:gd name="connsiteX1" fmla="*/ 25400 w 8813800"/>
              <a:gd name="connsiteY1" fmla="*/ 241300 h 2451100"/>
              <a:gd name="connsiteX2" fmla="*/ 254000 w 8813800"/>
              <a:gd name="connsiteY2" fmla="*/ 190500 h 2451100"/>
              <a:gd name="connsiteX3" fmla="*/ 533400 w 8813800"/>
              <a:gd name="connsiteY3" fmla="*/ 203200 h 2451100"/>
              <a:gd name="connsiteX4" fmla="*/ 546100 w 8813800"/>
              <a:gd name="connsiteY4" fmla="*/ 977900 h 2451100"/>
              <a:gd name="connsiteX5" fmla="*/ 838200 w 8813800"/>
              <a:gd name="connsiteY5" fmla="*/ 889000 h 2451100"/>
              <a:gd name="connsiteX6" fmla="*/ 1104900 w 8813800"/>
              <a:gd name="connsiteY6" fmla="*/ 965200 h 2451100"/>
              <a:gd name="connsiteX7" fmla="*/ 1092200 w 8813800"/>
              <a:gd name="connsiteY7" fmla="*/ 482600 h 2451100"/>
              <a:gd name="connsiteX8" fmla="*/ 1308100 w 8813800"/>
              <a:gd name="connsiteY8" fmla="*/ 419100 h 2451100"/>
              <a:gd name="connsiteX9" fmla="*/ 1485900 w 8813800"/>
              <a:gd name="connsiteY9" fmla="*/ 495300 h 2451100"/>
              <a:gd name="connsiteX10" fmla="*/ 1473200 w 8813800"/>
              <a:gd name="connsiteY10" fmla="*/ 38100 h 2451100"/>
              <a:gd name="connsiteX11" fmla="*/ 1739900 w 8813800"/>
              <a:gd name="connsiteY11" fmla="*/ 0 h 2451100"/>
              <a:gd name="connsiteX12" fmla="*/ 1917700 w 8813800"/>
              <a:gd name="connsiteY12" fmla="*/ 76200 h 2451100"/>
              <a:gd name="connsiteX13" fmla="*/ 1917700 w 8813800"/>
              <a:gd name="connsiteY13" fmla="*/ 1282700 h 2451100"/>
              <a:gd name="connsiteX14" fmla="*/ 2057400 w 8813800"/>
              <a:gd name="connsiteY14" fmla="*/ 1282700 h 2451100"/>
              <a:gd name="connsiteX15" fmla="*/ 2057400 w 8813800"/>
              <a:gd name="connsiteY15" fmla="*/ 1016000 h 2451100"/>
              <a:gd name="connsiteX16" fmla="*/ 2311400 w 8813800"/>
              <a:gd name="connsiteY16" fmla="*/ 1016000 h 2451100"/>
              <a:gd name="connsiteX17" fmla="*/ 2336800 w 8813800"/>
              <a:gd name="connsiteY17" fmla="*/ 800100 h 2451100"/>
              <a:gd name="connsiteX18" fmla="*/ 2590800 w 8813800"/>
              <a:gd name="connsiteY18" fmla="*/ 787400 h 2451100"/>
              <a:gd name="connsiteX19" fmla="*/ 2590800 w 8813800"/>
              <a:gd name="connsiteY19" fmla="*/ 444500 h 2451100"/>
              <a:gd name="connsiteX20" fmla="*/ 3695700 w 8813800"/>
              <a:gd name="connsiteY20" fmla="*/ 596900 h 2451100"/>
              <a:gd name="connsiteX21" fmla="*/ 3695700 w 8813800"/>
              <a:gd name="connsiteY21" fmla="*/ 1511300 h 2451100"/>
              <a:gd name="connsiteX22" fmla="*/ 3860800 w 8813800"/>
              <a:gd name="connsiteY22" fmla="*/ 1511300 h 2451100"/>
              <a:gd name="connsiteX23" fmla="*/ 3873500 w 8813800"/>
              <a:gd name="connsiteY23" fmla="*/ 1028700 h 2451100"/>
              <a:gd name="connsiteX24" fmla="*/ 4051300 w 8813800"/>
              <a:gd name="connsiteY24" fmla="*/ 1028700 h 2451100"/>
              <a:gd name="connsiteX25" fmla="*/ 4038600 w 8813800"/>
              <a:gd name="connsiteY25" fmla="*/ 889000 h 2451100"/>
              <a:gd name="connsiteX26" fmla="*/ 4330700 w 8813800"/>
              <a:gd name="connsiteY26" fmla="*/ 901700 h 2451100"/>
              <a:gd name="connsiteX27" fmla="*/ 4330700 w 8813800"/>
              <a:gd name="connsiteY27" fmla="*/ 1041400 h 2451100"/>
              <a:gd name="connsiteX28" fmla="*/ 4521200 w 8813800"/>
              <a:gd name="connsiteY28" fmla="*/ 1054100 h 2451100"/>
              <a:gd name="connsiteX29" fmla="*/ 4508500 w 8813800"/>
              <a:gd name="connsiteY29" fmla="*/ 1282700 h 2451100"/>
              <a:gd name="connsiteX30" fmla="*/ 4813300 w 8813800"/>
              <a:gd name="connsiteY30" fmla="*/ 1270000 h 2451100"/>
              <a:gd name="connsiteX31" fmla="*/ 4800600 w 8813800"/>
              <a:gd name="connsiteY31" fmla="*/ 850900 h 2451100"/>
              <a:gd name="connsiteX32" fmla="*/ 4965700 w 8813800"/>
              <a:gd name="connsiteY32" fmla="*/ 812800 h 2451100"/>
              <a:gd name="connsiteX33" fmla="*/ 5156200 w 8813800"/>
              <a:gd name="connsiteY33" fmla="*/ 901700 h 2451100"/>
              <a:gd name="connsiteX34" fmla="*/ 5168900 w 8813800"/>
              <a:gd name="connsiteY34" fmla="*/ 1346200 h 2451100"/>
              <a:gd name="connsiteX35" fmla="*/ 5537200 w 8813800"/>
              <a:gd name="connsiteY35" fmla="*/ 1333500 h 2451100"/>
              <a:gd name="connsiteX36" fmla="*/ 5537200 w 8813800"/>
              <a:gd name="connsiteY36" fmla="*/ 1041400 h 2451100"/>
              <a:gd name="connsiteX37" fmla="*/ 5842000 w 8813800"/>
              <a:gd name="connsiteY37" fmla="*/ 1028700 h 2451100"/>
              <a:gd name="connsiteX38" fmla="*/ 5842000 w 8813800"/>
              <a:gd name="connsiteY38" fmla="*/ 723900 h 2451100"/>
              <a:gd name="connsiteX39" fmla="*/ 5956300 w 8813800"/>
              <a:gd name="connsiteY39" fmla="*/ 698500 h 2451100"/>
              <a:gd name="connsiteX40" fmla="*/ 6070600 w 8813800"/>
              <a:gd name="connsiteY40" fmla="*/ 749300 h 2451100"/>
              <a:gd name="connsiteX41" fmla="*/ 6096000 w 8813800"/>
              <a:gd name="connsiteY41" fmla="*/ 1600200 h 2451100"/>
              <a:gd name="connsiteX42" fmla="*/ 6096000 w 8813800"/>
              <a:gd name="connsiteY42" fmla="*/ 1600200 h 2451100"/>
              <a:gd name="connsiteX43" fmla="*/ 6223000 w 8813800"/>
              <a:gd name="connsiteY43" fmla="*/ 1587500 h 2451100"/>
              <a:gd name="connsiteX44" fmla="*/ 6223000 w 8813800"/>
              <a:gd name="connsiteY44" fmla="*/ 1409700 h 2451100"/>
              <a:gd name="connsiteX45" fmla="*/ 6350000 w 8813800"/>
              <a:gd name="connsiteY45" fmla="*/ 1384300 h 2451100"/>
              <a:gd name="connsiteX46" fmla="*/ 6350000 w 8813800"/>
              <a:gd name="connsiteY46" fmla="*/ 1244600 h 2451100"/>
              <a:gd name="connsiteX47" fmla="*/ 6477000 w 8813800"/>
              <a:gd name="connsiteY47" fmla="*/ 1257300 h 2451100"/>
              <a:gd name="connsiteX48" fmla="*/ 6489700 w 8813800"/>
              <a:gd name="connsiteY48" fmla="*/ 990600 h 2451100"/>
              <a:gd name="connsiteX49" fmla="*/ 7251700 w 8813800"/>
              <a:gd name="connsiteY49" fmla="*/ 1104900 h 2451100"/>
              <a:gd name="connsiteX50" fmla="*/ 7264400 w 8813800"/>
              <a:gd name="connsiteY50" fmla="*/ 1727200 h 2451100"/>
              <a:gd name="connsiteX51" fmla="*/ 7378700 w 8813800"/>
              <a:gd name="connsiteY51" fmla="*/ 1727200 h 2451100"/>
              <a:gd name="connsiteX52" fmla="*/ 7391400 w 8813800"/>
              <a:gd name="connsiteY52" fmla="*/ 1397000 h 2451100"/>
              <a:gd name="connsiteX53" fmla="*/ 7518400 w 8813800"/>
              <a:gd name="connsiteY53" fmla="*/ 1384300 h 2451100"/>
              <a:gd name="connsiteX54" fmla="*/ 7518400 w 8813800"/>
              <a:gd name="connsiteY54" fmla="*/ 1308100 h 2451100"/>
              <a:gd name="connsiteX55" fmla="*/ 7708900 w 8813800"/>
              <a:gd name="connsiteY55" fmla="*/ 1308100 h 2451100"/>
              <a:gd name="connsiteX56" fmla="*/ 7708900 w 8813800"/>
              <a:gd name="connsiteY56" fmla="*/ 1422400 h 2451100"/>
              <a:gd name="connsiteX57" fmla="*/ 7823200 w 8813800"/>
              <a:gd name="connsiteY57" fmla="*/ 1422400 h 2451100"/>
              <a:gd name="connsiteX58" fmla="*/ 7823200 w 8813800"/>
              <a:gd name="connsiteY58" fmla="*/ 1638300 h 2451100"/>
              <a:gd name="connsiteX59" fmla="*/ 8064500 w 8813800"/>
              <a:gd name="connsiteY59" fmla="*/ 1625600 h 2451100"/>
              <a:gd name="connsiteX60" fmla="*/ 8064500 w 8813800"/>
              <a:gd name="connsiteY60" fmla="*/ 2349500 h 2451100"/>
              <a:gd name="connsiteX61" fmla="*/ 8813800 w 8813800"/>
              <a:gd name="connsiteY61" fmla="*/ 2349500 h 2451100"/>
              <a:gd name="connsiteX0" fmla="*/ 0 w 8813800"/>
              <a:gd name="connsiteY0" fmla="*/ 2451100 h 2451100"/>
              <a:gd name="connsiteX1" fmla="*/ 25400 w 8813800"/>
              <a:gd name="connsiteY1" fmla="*/ 241300 h 2451100"/>
              <a:gd name="connsiteX2" fmla="*/ 254000 w 8813800"/>
              <a:gd name="connsiteY2" fmla="*/ 190500 h 2451100"/>
              <a:gd name="connsiteX3" fmla="*/ 533400 w 8813800"/>
              <a:gd name="connsiteY3" fmla="*/ 203200 h 2451100"/>
              <a:gd name="connsiteX4" fmla="*/ 546100 w 8813800"/>
              <a:gd name="connsiteY4" fmla="*/ 977900 h 2451100"/>
              <a:gd name="connsiteX5" fmla="*/ 838200 w 8813800"/>
              <a:gd name="connsiteY5" fmla="*/ 889000 h 2451100"/>
              <a:gd name="connsiteX6" fmla="*/ 1104900 w 8813800"/>
              <a:gd name="connsiteY6" fmla="*/ 965200 h 2451100"/>
              <a:gd name="connsiteX7" fmla="*/ 1092200 w 8813800"/>
              <a:gd name="connsiteY7" fmla="*/ 482600 h 2451100"/>
              <a:gd name="connsiteX8" fmla="*/ 1308100 w 8813800"/>
              <a:gd name="connsiteY8" fmla="*/ 419100 h 2451100"/>
              <a:gd name="connsiteX9" fmla="*/ 1485900 w 8813800"/>
              <a:gd name="connsiteY9" fmla="*/ 495300 h 2451100"/>
              <a:gd name="connsiteX10" fmla="*/ 1473200 w 8813800"/>
              <a:gd name="connsiteY10" fmla="*/ 38100 h 2451100"/>
              <a:gd name="connsiteX11" fmla="*/ 1739900 w 8813800"/>
              <a:gd name="connsiteY11" fmla="*/ 0 h 2451100"/>
              <a:gd name="connsiteX12" fmla="*/ 1917700 w 8813800"/>
              <a:gd name="connsiteY12" fmla="*/ 76200 h 2451100"/>
              <a:gd name="connsiteX13" fmla="*/ 1917700 w 8813800"/>
              <a:gd name="connsiteY13" fmla="*/ 1282700 h 2451100"/>
              <a:gd name="connsiteX14" fmla="*/ 2057400 w 8813800"/>
              <a:gd name="connsiteY14" fmla="*/ 1282700 h 2451100"/>
              <a:gd name="connsiteX15" fmla="*/ 2057400 w 8813800"/>
              <a:gd name="connsiteY15" fmla="*/ 1016000 h 2451100"/>
              <a:gd name="connsiteX16" fmla="*/ 2311400 w 8813800"/>
              <a:gd name="connsiteY16" fmla="*/ 1016000 h 2451100"/>
              <a:gd name="connsiteX17" fmla="*/ 2336800 w 8813800"/>
              <a:gd name="connsiteY17" fmla="*/ 800100 h 2451100"/>
              <a:gd name="connsiteX18" fmla="*/ 2590800 w 8813800"/>
              <a:gd name="connsiteY18" fmla="*/ 787400 h 2451100"/>
              <a:gd name="connsiteX19" fmla="*/ 2590800 w 8813800"/>
              <a:gd name="connsiteY19" fmla="*/ 444500 h 2451100"/>
              <a:gd name="connsiteX20" fmla="*/ 3251200 w 8813800"/>
              <a:gd name="connsiteY20" fmla="*/ 444500 h 2451100"/>
              <a:gd name="connsiteX21" fmla="*/ 3695700 w 8813800"/>
              <a:gd name="connsiteY21" fmla="*/ 596900 h 2451100"/>
              <a:gd name="connsiteX22" fmla="*/ 3695700 w 8813800"/>
              <a:gd name="connsiteY22" fmla="*/ 1511300 h 2451100"/>
              <a:gd name="connsiteX23" fmla="*/ 3860800 w 8813800"/>
              <a:gd name="connsiteY23" fmla="*/ 1511300 h 2451100"/>
              <a:gd name="connsiteX24" fmla="*/ 3873500 w 8813800"/>
              <a:gd name="connsiteY24" fmla="*/ 1028700 h 2451100"/>
              <a:gd name="connsiteX25" fmla="*/ 4051300 w 8813800"/>
              <a:gd name="connsiteY25" fmla="*/ 1028700 h 2451100"/>
              <a:gd name="connsiteX26" fmla="*/ 4038600 w 8813800"/>
              <a:gd name="connsiteY26" fmla="*/ 889000 h 2451100"/>
              <a:gd name="connsiteX27" fmla="*/ 4330700 w 8813800"/>
              <a:gd name="connsiteY27" fmla="*/ 901700 h 2451100"/>
              <a:gd name="connsiteX28" fmla="*/ 4330700 w 8813800"/>
              <a:gd name="connsiteY28" fmla="*/ 1041400 h 2451100"/>
              <a:gd name="connsiteX29" fmla="*/ 4521200 w 8813800"/>
              <a:gd name="connsiteY29" fmla="*/ 1054100 h 2451100"/>
              <a:gd name="connsiteX30" fmla="*/ 4508500 w 8813800"/>
              <a:gd name="connsiteY30" fmla="*/ 1282700 h 2451100"/>
              <a:gd name="connsiteX31" fmla="*/ 4813300 w 8813800"/>
              <a:gd name="connsiteY31" fmla="*/ 1270000 h 2451100"/>
              <a:gd name="connsiteX32" fmla="*/ 4800600 w 8813800"/>
              <a:gd name="connsiteY32" fmla="*/ 850900 h 2451100"/>
              <a:gd name="connsiteX33" fmla="*/ 4965700 w 8813800"/>
              <a:gd name="connsiteY33" fmla="*/ 812800 h 2451100"/>
              <a:gd name="connsiteX34" fmla="*/ 5156200 w 8813800"/>
              <a:gd name="connsiteY34" fmla="*/ 901700 h 2451100"/>
              <a:gd name="connsiteX35" fmla="*/ 5168900 w 8813800"/>
              <a:gd name="connsiteY35" fmla="*/ 1346200 h 2451100"/>
              <a:gd name="connsiteX36" fmla="*/ 5537200 w 8813800"/>
              <a:gd name="connsiteY36" fmla="*/ 1333500 h 2451100"/>
              <a:gd name="connsiteX37" fmla="*/ 5537200 w 8813800"/>
              <a:gd name="connsiteY37" fmla="*/ 1041400 h 2451100"/>
              <a:gd name="connsiteX38" fmla="*/ 5842000 w 8813800"/>
              <a:gd name="connsiteY38" fmla="*/ 1028700 h 2451100"/>
              <a:gd name="connsiteX39" fmla="*/ 5842000 w 8813800"/>
              <a:gd name="connsiteY39" fmla="*/ 723900 h 2451100"/>
              <a:gd name="connsiteX40" fmla="*/ 5956300 w 8813800"/>
              <a:gd name="connsiteY40" fmla="*/ 698500 h 2451100"/>
              <a:gd name="connsiteX41" fmla="*/ 6070600 w 8813800"/>
              <a:gd name="connsiteY41" fmla="*/ 749300 h 2451100"/>
              <a:gd name="connsiteX42" fmla="*/ 6096000 w 8813800"/>
              <a:gd name="connsiteY42" fmla="*/ 1600200 h 2451100"/>
              <a:gd name="connsiteX43" fmla="*/ 6096000 w 8813800"/>
              <a:gd name="connsiteY43" fmla="*/ 1600200 h 2451100"/>
              <a:gd name="connsiteX44" fmla="*/ 6223000 w 8813800"/>
              <a:gd name="connsiteY44" fmla="*/ 1587500 h 2451100"/>
              <a:gd name="connsiteX45" fmla="*/ 6223000 w 8813800"/>
              <a:gd name="connsiteY45" fmla="*/ 1409700 h 2451100"/>
              <a:gd name="connsiteX46" fmla="*/ 6350000 w 8813800"/>
              <a:gd name="connsiteY46" fmla="*/ 1384300 h 2451100"/>
              <a:gd name="connsiteX47" fmla="*/ 6350000 w 8813800"/>
              <a:gd name="connsiteY47" fmla="*/ 1244600 h 2451100"/>
              <a:gd name="connsiteX48" fmla="*/ 6477000 w 8813800"/>
              <a:gd name="connsiteY48" fmla="*/ 1257300 h 2451100"/>
              <a:gd name="connsiteX49" fmla="*/ 6489700 w 8813800"/>
              <a:gd name="connsiteY49" fmla="*/ 990600 h 2451100"/>
              <a:gd name="connsiteX50" fmla="*/ 7251700 w 8813800"/>
              <a:gd name="connsiteY50" fmla="*/ 1104900 h 2451100"/>
              <a:gd name="connsiteX51" fmla="*/ 7264400 w 8813800"/>
              <a:gd name="connsiteY51" fmla="*/ 1727200 h 2451100"/>
              <a:gd name="connsiteX52" fmla="*/ 7378700 w 8813800"/>
              <a:gd name="connsiteY52" fmla="*/ 1727200 h 2451100"/>
              <a:gd name="connsiteX53" fmla="*/ 7391400 w 8813800"/>
              <a:gd name="connsiteY53" fmla="*/ 1397000 h 2451100"/>
              <a:gd name="connsiteX54" fmla="*/ 7518400 w 8813800"/>
              <a:gd name="connsiteY54" fmla="*/ 1384300 h 2451100"/>
              <a:gd name="connsiteX55" fmla="*/ 7518400 w 8813800"/>
              <a:gd name="connsiteY55" fmla="*/ 1308100 h 2451100"/>
              <a:gd name="connsiteX56" fmla="*/ 7708900 w 8813800"/>
              <a:gd name="connsiteY56" fmla="*/ 1308100 h 2451100"/>
              <a:gd name="connsiteX57" fmla="*/ 7708900 w 8813800"/>
              <a:gd name="connsiteY57" fmla="*/ 1422400 h 2451100"/>
              <a:gd name="connsiteX58" fmla="*/ 7823200 w 8813800"/>
              <a:gd name="connsiteY58" fmla="*/ 1422400 h 2451100"/>
              <a:gd name="connsiteX59" fmla="*/ 7823200 w 8813800"/>
              <a:gd name="connsiteY59" fmla="*/ 1638300 h 2451100"/>
              <a:gd name="connsiteX60" fmla="*/ 8064500 w 8813800"/>
              <a:gd name="connsiteY60" fmla="*/ 1625600 h 2451100"/>
              <a:gd name="connsiteX61" fmla="*/ 8064500 w 8813800"/>
              <a:gd name="connsiteY61" fmla="*/ 2349500 h 2451100"/>
              <a:gd name="connsiteX62" fmla="*/ 8813800 w 8813800"/>
              <a:gd name="connsiteY62" fmla="*/ 2349500 h 2451100"/>
              <a:gd name="connsiteX0" fmla="*/ 0 w 8813800"/>
              <a:gd name="connsiteY0" fmla="*/ 2451100 h 2451100"/>
              <a:gd name="connsiteX1" fmla="*/ 25400 w 8813800"/>
              <a:gd name="connsiteY1" fmla="*/ 241300 h 2451100"/>
              <a:gd name="connsiteX2" fmla="*/ 254000 w 8813800"/>
              <a:gd name="connsiteY2" fmla="*/ 190500 h 2451100"/>
              <a:gd name="connsiteX3" fmla="*/ 533400 w 8813800"/>
              <a:gd name="connsiteY3" fmla="*/ 203200 h 2451100"/>
              <a:gd name="connsiteX4" fmla="*/ 546100 w 8813800"/>
              <a:gd name="connsiteY4" fmla="*/ 977900 h 2451100"/>
              <a:gd name="connsiteX5" fmla="*/ 838200 w 8813800"/>
              <a:gd name="connsiteY5" fmla="*/ 889000 h 2451100"/>
              <a:gd name="connsiteX6" fmla="*/ 1104900 w 8813800"/>
              <a:gd name="connsiteY6" fmla="*/ 965200 h 2451100"/>
              <a:gd name="connsiteX7" fmla="*/ 1092200 w 8813800"/>
              <a:gd name="connsiteY7" fmla="*/ 482600 h 2451100"/>
              <a:gd name="connsiteX8" fmla="*/ 1308100 w 8813800"/>
              <a:gd name="connsiteY8" fmla="*/ 419100 h 2451100"/>
              <a:gd name="connsiteX9" fmla="*/ 1485900 w 8813800"/>
              <a:gd name="connsiteY9" fmla="*/ 495300 h 2451100"/>
              <a:gd name="connsiteX10" fmla="*/ 1473200 w 8813800"/>
              <a:gd name="connsiteY10" fmla="*/ 38100 h 2451100"/>
              <a:gd name="connsiteX11" fmla="*/ 1739900 w 8813800"/>
              <a:gd name="connsiteY11" fmla="*/ 0 h 2451100"/>
              <a:gd name="connsiteX12" fmla="*/ 1917700 w 8813800"/>
              <a:gd name="connsiteY12" fmla="*/ 76200 h 2451100"/>
              <a:gd name="connsiteX13" fmla="*/ 1917700 w 8813800"/>
              <a:gd name="connsiteY13" fmla="*/ 1282700 h 2451100"/>
              <a:gd name="connsiteX14" fmla="*/ 2057400 w 8813800"/>
              <a:gd name="connsiteY14" fmla="*/ 1282700 h 2451100"/>
              <a:gd name="connsiteX15" fmla="*/ 2057400 w 8813800"/>
              <a:gd name="connsiteY15" fmla="*/ 1016000 h 2451100"/>
              <a:gd name="connsiteX16" fmla="*/ 2311400 w 8813800"/>
              <a:gd name="connsiteY16" fmla="*/ 1016000 h 2451100"/>
              <a:gd name="connsiteX17" fmla="*/ 2336800 w 8813800"/>
              <a:gd name="connsiteY17" fmla="*/ 800100 h 2451100"/>
              <a:gd name="connsiteX18" fmla="*/ 2590800 w 8813800"/>
              <a:gd name="connsiteY18" fmla="*/ 787400 h 2451100"/>
              <a:gd name="connsiteX19" fmla="*/ 2590800 w 8813800"/>
              <a:gd name="connsiteY19" fmla="*/ 444500 h 2451100"/>
              <a:gd name="connsiteX20" fmla="*/ 3251200 w 8813800"/>
              <a:gd name="connsiteY20" fmla="*/ 444500 h 2451100"/>
              <a:gd name="connsiteX21" fmla="*/ 3695700 w 8813800"/>
              <a:gd name="connsiteY21" fmla="*/ 596900 h 2451100"/>
              <a:gd name="connsiteX22" fmla="*/ 3695700 w 8813800"/>
              <a:gd name="connsiteY22" fmla="*/ 1511300 h 2451100"/>
              <a:gd name="connsiteX23" fmla="*/ 3860800 w 8813800"/>
              <a:gd name="connsiteY23" fmla="*/ 1511300 h 2451100"/>
              <a:gd name="connsiteX24" fmla="*/ 3873500 w 8813800"/>
              <a:gd name="connsiteY24" fmla="*/ 1028700 h 2451100"/>
              <a:gd name="connsiteX25" fmla="*/ 4051300 w 8813800"/>
              <a:gd name="connsiteY25" fmla="*/ 1028700 h 2451100"/>
              <a:gd name="connsiteX26" fmla="*/ 4038600 w 8813800"/>
              <a:gd name="connsiteY26" fmla="*/ 889000 h 2451100"/>
              <a:gd name="connsiteX27" fmla="*/ 4330700 w 8813800"/>
              <a:gd name="connsiteY27" fmla="*/ 901700 h 2451100"/>
              <a:gd name="connsiteX28" fmla="*/ 4330700 w 8813800"/>
              <a:gd name="connsiteY28" fmla="*/ 1041400 h 2451100"/>
              <a:gd name="connsiteX29" fmla="*/ 4521200 w 8813800"/>
              <a:gd name="connsiteY29" fmla="*/ 1054100 h 2451100"/>
              <a:gd name="connsiteX30" fmla="*/ 4508500 w 8813800"/>
              <a:gd name="connsiteY30" fmla="*/ 1282700 h 2451100"/>
              <a:gd name="connsiteX31" fmla="*/ 4813300 w 8813800"/>
              <a:gd name="connsiteY31" fmla="*/ 1270000 h 2451100"/>
              <a:gd name="connsiteX32" fmla="*/ 4800600 w 8813800"/>
              <a:gd name="connsiteY32" fmla="*/ 850900 h 2451100"/>
              <a:gd name="connsiteX33" fmla="*/ 4965700 w 8813800"/>
              <a:gd name="connsiteY33" fmla="*/ 812800 h 2451100"/>
              <a:gd name="connsiteX34" fmla="*/ 5156200 w 8813800"/>
              <a:gd name="connsiteY34" fmla="*/ 901700 h 2451100"/>
              <a:gd name="connsiteX35" fmla="*/ 5168900 w 8813800"/>
              <a:gd name="connsiteY35" fmla="*/ 1346200 h 2451100"/>
              <a:gd name="connsiteX36" fmla="*/ 5537200 w 8813800"/>
              <a:gd name="connsiteY36" fmla="*/ 1333500 h 2451100"/>
              <a:gd name="connsiteX37" fmla="*/ 5537200 w 8813800"/>
              <a:gd name="connsiteY37" fmla="*/ 1041400 h 2451100"/>
              <a:gd name="connsiteX38" fmla="*/ 5842000 w 8813800"/>
              <a:gd name="connsiteY38" fmla="*/ 1028700 h 2451100"/>
              <a:gd name="connsiteX39" fmla="*/ 5842000 w 8813800"/>
              <a:gd name="connsiteY39" fmla="*/ 723900 h 2451100"/>
              <a:gd name="connsiteX40" fmla="*/ 5956300 w 8813800"/>
              <a:gd name="connsiteY40" fmla="*/ 698500 h 2451100"/>
              <a:gd name="connsiteX41" fmla="*/ 6070600 w 8813800"/>
              <a:gd name="connsiteY41" fmla="*/ 749300 h 2451100"/>
              <a:gd name="connsiteX42" fmla="*/ 6096000 w 8813800"/>
              <a:gd name="connsiteY42" fmla="*/ 1600200 h 2451100"/>
              <a:gd name="connsiteX43" fmla="*/ 6096000 w 8813800"/>
              <a:gd name="connsiteY43" fmla="*/ 1600200 h 2451100"/>
              <a:gd name="connsiteX44" fmla="*/ 6223000 w 8813800"/>
              <a:gd name="connsiteY44" fmla="*/ 1587500 h 2451100"/>
              <a:gd name="connsiteX45" fmla="*/ 6223000 w 8813800"/>
              <a:gd name="connsiteY45" fmla="*/ 1409700 h 2451100"/>
              <a:gd name="connsiteX46" fmla="*/ 6350000 w 8813800"/>
              <a:gd name="connsiteY46" fmla="*/ 1384300 h 2451100"/>
              <a:gd name="connsiteX47" fmla="*/ 6350000 w 8813800"/>
              <a:gd name="connsiteY47" fmla="*/ 1244600 h 2451100"/>
              <a:gd name="connsiteX48" fmla="*/ 6477000 w 8813800"/>
              <a:gd name="connsiteY48" fmla="*/ 1257300 h 2451100"/>
              <a:gd name="connsiteX49" fmla="*/ 6489700 w 8813800"/>
              <a:gd name="connsiteY49" fmla="*/ 990600 h 2451100"/>
              <a:gd name="connsiteX50" fmla="*/ 7251700 w 8813800"/>
              <a:gd name="connsiteY50" fmla="*/ 1104900 h 2451100"/>
              <a:gd name="connsiteX51" fmla="*/ 7264400 w 8813800"/>
              <a:gd name="connsiteY51" fmla="*/ 1727200 h 2451100"/>
              <a:gd name="connsiteX52" fmla="*/ 7378700 w 8813800"/>
              <a:gd name="connsiteY52" fmla="*/ 1727200 h 2451100"/>
              <a:gd name="connsiteX53" fmla="*/ 7391400 w 8813800"/>
              <a:gd name="connsiteY53" fmla="*/ 1397000 h 2451100"/>
              <a:gd name="connsiteX54" fmla="*/ 7518400 w 8813800"/>
              <a:gd name="connsiteY54" fmla="*/ 1384300 h 2451100"/>
              <a:gd name="connsiteX55" fmla="*/ 7518400 w 8813800"/>
              <a:gd name="connsiteY55" fmla="*/ 1308100 h 2451100"/>
              <a:gd name="connsiteX56" fmla="*/ 7708900 w 8813800"/>
              <a:gd name="connsiteY56" fmla="*/ 1308100 h 2451100"/>
              <a:gd name="connsiteX57" fmla="*/ 7708900 w 8813800"/>
              <a:gd name="connsiteY57" fmla="*/ 1422400 h 2451100"/>
              <a:gd name="connsiteX58" fmla="*/ 7823200 w 8813800"/>
              <a:gd name="connsiteY58" fmla="*/ 1422400 h 2451100"/>
              <a:gd name="connsiteX59" fmla="*/ 7823200 w 8813800"/>
              <a:gd name="connsiteY59" fmla="*/ 1638300 h 2451100"/>
              <a:gd name="connsiteX60" fmla="*/ 8064500 w 8813800"/>
              <a:gd name="connsiteY60" fmla="*/ 1625600 h 2451100"/>
              <a:gd name="connsiteX61" fmla="*/ 8064500 w 8813800"/>
              <a:gd name="connsiteY61" fmla="*/ 2349500 h 2451100"/>
              <a:gd name="connsiteX62" fmla="*/ 8813800 w 8813800"/>
              <a:gd name="connsiteY62" fmla="*/ 2349500 h 2451100"/>
              <a:gd name="connsiteX0" fmla="*/ 0 w 8813800"/>
              <a:gd name="connsiteY0" fmla="*/ 2451100 h 2451100"/>
              <a:gd name="connsiteX1" fmla="*/ 25400 w 8813800"/>
              <a:gd name="connsiteY1" fmla="*/ 241300 h 2451100"/>
              <a:gd name="connsiteX2" fmla="*/ 254000 w 8813800"/>
              <a:gd name="connsiteY2" fmla="*/ 190500 h 2451100"/>
              <a:gd name="connsiteX3" fmla="*/ 533400 w 8813800"/>
              <a:gd name="connsiteY3" fmla="*/ 203200 h 2451100"/>
              <a:gd name="connsiteX4" fmla="*/ 546100 w 8813800"/>
              <a:gd name="connsiteY4" fmla="*/ 977900 h 2451100"/>
              <a:gd name="connsiteX5" fmla="*/ 838200 w 8813800"/>
              <a:gd name="connsiteY5" fmla="*/ 889000 h 2451100"/>
              <a:gd name="connsiteX6" fmla="*/ 1104900 w 8813800"/>
              <a:gd name="connsiteY6" fmla="*/ 965200 h 2451100"/>
              <a:gd name="connsiteX7" fmla="*/ 1092200 w 8813800"/>
              <a:gd name="connsiteY7" fmla="*/ 482600 h 2451100"/>
              <a:gd name="connsiteX8" fmla="*/ 1308100 w 8813800"/>
              <a:gd name="connsiteY8" fmla="*/ 419100 h 2451100"/>
              <a:gd name="connsiteX9" fmla="*/ 1485900 w 8813800"/>
              <a:gd name="connsiteY9" fmla="*/ 495300 h 2451100"/>
              <a:gd name="connsiteX10" fmla="*/ 1473200 w 8813800"/>
              <a:gd name="connsiteY10" fmla="*/ 38100 h 2451100"/>
              <a:gd name="connsiteX11" fmla="*/ 1739900 w 8813800"/>
              <a:gd name="connsiteY11" fmla="*/ 0 h 2451100"/>
              <a:gd name="connsiteX12" fmla="*/ 1917700 w 8813800"/>
              <a:gd name="connsiteY12" fmla="*/ 76200 h 2451100"/>
              <a:gd name="connsiteX13" fmla="*/ 1917700 w 8813800"/>
              <a:gd name="connsiteY13" fmla="*/ 1282700 h 2451100"/>
              <a:gd name="connsiteX14" fmla="*/ 2057400 w 8813800"/>
              <a:gd name="connsiteY14" fmla="*/ 1282700 h 2451100"/>
              <a:gd name="connsiteX15" fmla="*/ 2057400 w 8813800"/>
              <a:gd name="connsiteY15" fmla="*/ 1016000 h 2451100"/>
              <a:gd name="connsiteX16" fmla="*/ 2311400 w 8813800"/>
              <a:gd name="connsiteY16" fmla="*/ 1016000 h 2451100"/>
              <a:gd name="connsiteX17" fmla="*/ 2336800 w 8813800"/>
              <a:gd name="connsiteY17" fmla="*/ 800100 h 2451100"/>
              <a:gd name="connsiteX18" fmla="*/ 2590800 w 8813800"/>
              <a:gd name="connsiteY18" fmla="*/ 787400 h 2451100"/>
              <a:gd name="connsiteX19" fmla="*/ 2590800 w 8813800"/>
              <a:gd name="connsiteY19" fmla="*/ 444500 h 2451100"/>
              <a:gd name="connsiteX20" fmla="*/ 3251200 w 8813800"/>
              <a:gd name="connsiteY20" fmla="*/ 444500 h 2451100"/>
              <a:gd name="connsiteX21" fmla="*/ 3695700 w 8813800"/>
              <a:gd name="connsiteY21" fmla="*/ 596900 h 2451100"/>
              <a:gd name="connsiteX22" fmla="*/ 3695700 w 8813800"/>
              <a:gd name="connsiteY22" fmla="*/ 1511300 h 2451100"/>
              <a:gd name="connsiteX23" fmla="*/ 3860800 w 8813800"/>
              <a:gd name="connsiteY23" fmla="*/ 1511300 h 2451100"/>
              <a:gd name="connsiteX24" fmla="*/ 3873500 w 8813800"/>
              <a:gd name="connsiteY24" fmla="*/ 1028700 h 2451100"/>
              <a:gd name="connsiteX25" fmla="*/ 4051300 w 8813800"/>
              <a:gd name="connsiteY25" fmla="*/ 1028700 h 2451100"/>
              <a:gd name="connsiteX26" fmla="*/ 4038600 w 8813800"/>
              <a:gd name="connsiteY26" fmla="*/ 889000 h 2451100"/>
              <a:gd name="connsiteX27" fmla="*/ 4330700 w 8813800"/>
              <a:gd name="connsiteY27" fmla="*/ 901700 h 2451100"/>
              <a:gd name="connsiteX28" fmla="*/ 4330700 w 8813800"/>
              <a:gd name="connsiteY28" fmla="*/ 1041400 h 2451100"/>
              <a:gd name="connsiteX29" fmla="*/ 4521200 w 8813800"/>
              <a:gd name="connsiteY29" fmla="*/ 1054100 h 2451100"/>
              <a:gd name="connsiteX30" fmla="*/ 4508500 w 8813800"/>
              <a:gd name="connsiteY30" fmla="*/ 1282700 h 2451100"/>
              <a:gd name="connsiteX31" fmla="*/ 4813300 w 8813800"/>
              <a:gd name="connsiteY31" fmla="*/ 1270000 h 2451100"/>
              <a:gd name="connsiteX32" fmla="*/ 4800600 w 8813800"/>
              <a:gd name="connsiteY32" fmla="*/ 850900 h 2451100"/>
              <a:gd name="connsiteX33" fmla="*/ 4965700 w 8813800"/>
              <a:gd name="connsiteY33" fmla="*/ 812800 h 2451100"/>
              <a:gd name="connsiteX34" fmla="*/ 5156200 w 8813800"/>
              <a:gd name="connsiteY34" fmla="*/ 901700 h 2451100"/>
              <a:gd name="connsiteX35" fmla="*/ 5168900 w 8813800"/>
              <a:gd name="connsiteY35" fmla="*/ 1346200 h 2451100"/>
              <a:gd name="connsiteX36" fmla="*/ 5537200 w 8813800"/>
              <a:gd name="connsiteY36" fmla="*/ 1333500 h 2451100"/>
              <a:gd name="connsiteX37" fmla="*/ 5537200 w 8813800"/>
              <a:gd name="connsiteY37" fmla="*/ 1041400 h 2451100"/>
              <a:gd name="connsiteX38" fmla="*/ 5842000 w 8813800"/>
              <a:gd name="connsiteY38" fmla="*/ 1028700 h 2451100"/>
              <a:gd name="connsiteX39" fmla="*/ 5842000 w 8813800"/>
              <a:gd name="connsiteY39" fmla="*/ 723900 h 2451100"/>
              <a:gd name="connsiteX40" fmla="*/ 5956300 w 8813800"/>
              <a:gd name="connsiteY40" fmla="*/ 698500 h 2451100"/>
              <a:gd name="connsiteX41" fmla="*/ 6070600 w 8813800"/>
              <a:gd name="connsiteY41" fmla="*/ 749300 h 2451100"/>
              <a:gd name="connsiteX42" fmla="*/ 6096000 w 8813800"/>
              <a:gd name="connsiteY42" fmla="*/ 1600200 h 2451100"/>
              <a:gd name="connsiteX43" fmla="*/ 6096000 w 8813800"/>
              <a:gd name="connsiteY43" fmla="*/ 1600200 h 2451100"/>
              <a:gd name="connsiteX44" fmla="*/ 6223000 w 8813800"/>
              <a:gd name="connsiteY44" fmla="*/ 1587500 h 2451100"/>
              <a:gd name="connsiteX45" fmla="*/ 6223000 w 8813800"/>
              <a:gd name="connsiteY45" fmla="*/ 1409700 h 2451100"/>
              <a:gd name="connsiteX46" fmla="*/ 6350000 w 8813800"/>
              <a:gd name="connsiteY46" fmla="*/ 1384300 h 2451100"/>
              <a:gd name="connsiteX47" fmla="*/ 6350000 w 8813800"/>
              <a:gd name="connsiteY47" fmla="*/ 1244600 h 2451100"/>
              <a:gd name="connsiteX48" fmla="*/ 6477000 w 8813800"/>
              <a:gd name="connsiteY48" fmla="*/ 1257300 h 2451100"/>
              <a:gd name="connsiteX49" fmla="*/ 6489700 w 8813800"/>
              <a:gd name="connsiteY49" fmla="*/ 990600 h 2451100"/>
              <a:gd name="connsiteX50" fmla="*/ 7251700 w 8813800"/>
              <a:gd name="connsiteY50" fmla="*/ 1104900 h 2451100"/>
              <a:gd name="connsiteX51" fmla="*/ 7264400 w 8813800"/>
              <a:gd name="connsiteY51" fmla="*/ 1727200 h 2451100"/>
              <a:gd name="connsiteX52" fmla="*/ 7378700 w 8813800"/>
              <a:gd name="connsiteY52" fmla="*/ 1727200 h 2451100"/>
              <a:gd name="connsiteX53" fmla="*/ 7391400 w 8813800"/>
              <a:gd name="connsiteY53" fmla="*/ 1397000 h 2451100"/>
              <a:gd name="connsiteX54" fmla="*/ 7518400 w 8813800"/>
              <a:gd name="connsiteY54" fmla="*/ 1384300 h 2451100"/>
              <a:gd name="connsiteX55" fmla="*/ 7518400 w 8813800"/>
              <a:gd name="connsiteY55" fmla="*/ 1308100 h 2451100"/>
              <a:gd name="connsiteX56" fmla="*/ 7708900 w 8813800"/>
              <a:gd name="connsiteY56" fmla="*/ 1308100 h 2451100"/>
              <a:gd name="connsiteX57" fmla="*/ 7708900 w 8813800"/>
              <a:gd name="connsiteY57" fmla="*/ 1422400 h 2451100"/>
              <a:gd name="connsiteX58" fmla="*/ 7823200 w 8813800"/>
              <a:gd name="connsiteY58" fmla="*/ 1422400 h 2451100"/>
              <a:gd name="connsiteX59" fmla="*/ 7823200 w 8813800"/>
              <a:gd name="connsiteY59" fmla="*/ 1638300 h 2451100"/>
              <a:gd name="connsiteX60" fmla="*/ 8064500 w 8813800"/>
              <a:gd name="connsiteY60" fmla="*/ 1625600 h 2451100"/>
              <a:gd name="connsiteX61" fmla="*/ 8064500 w 8813800"/>
              <a:gd name="connsiteY61" fmla="*/ 2349500 h 2451100"/>
              <a:gd name="connsiteX62" fmla="*/ 8813800 w 8813800"/>
              <a:gd name="connsiteY62" fmla="*/ 2349500 h 2451100"/>
              <a:gd name="connsiteX0" fmla="*/ 0 w 8813800"/>
              <a:gd name="connsiteY0" fmla="*/ 2451100 h 2451100"/>
              <a:gd name="connsiteX1" fmla="*/ 25400 w 8813800"/>
              <a:gd name="connsiteY1" fmla="*/ 241300 h 2451100"/>
              <a:gd name="connsiteX2" fmla="*/ 254000 w 8813800"/>
              <a:gd name="connsiteY2" fmla="*/ 190500 h 2451100"/>
              <a:gd name="connsiteX3" fmla="*/ 533400 w 8813800"/>
              <a:gd name="connsiteY3" fmla="*/ 203200 h 2451100"/>
              <a:gd name="connsiteX4" fmla="*/ 546100 w 8813800"/>
              <a:gd name="connsiteY4" fmla="*/ 977900 h 2451100"/>
              <a:gd name="connsiteX5" fmla="*/ 838200 w 8813800"/>
              <a:gd name="connsiteY5" fmla="*/ 889000 h 2451100"/>
              <a:gd name="connsiteX6" fmla="*/ 1104900 w 8813800"/>
              <a:gd name="connsiteY6" fmla="*/ 965200 h 2451100"/>
              <a:gd name="connsiteX7" fmla="*/ 1092200 w 8813800"/>
              <a:gd name="connsiteY7" fmla="*/ 482600 h 2451100"/>
              <a:gd name="connsiteX8" fmla="*/ 1308100 w 8813800"/>
              <a:gd name="connsiteY8" fmla="*/ 419100 h 2451100"/>
              <a:gd name="connsiteX9" fmla="*/ 1485900 w 8813800"/>
              <a:gd name="connsiteY9" fmla="*/ 495300 h 2451100"/>
              <a:gd name="connsiteX10" fmla="*/ 1473200 w 8813800"/>
              <a:gd name="connsiteY10" fmla="*/ 38100 h 2451100"/>
              <a:gd name="connsiteX11" fmla="*/ 1739900 w 8813800"/>
              <a:gd name="connsiteY11" fmla="*/ 0 h 2451100"/>
              <a:gd name="connsiteX12" fmla="*/ 1917700 w 8813800"/>
              <a:gd name="connsiteY12" fmla="*/ 76200 h 2451100"/>
              <a:gd name="connsiteX13" fmla="*/ 1917700 w 8813800"/>
              <a:gd name="connsiteY13" fmla="*/ 1282700 h 2451100"/>
              <a:gd name="connsiteX14" fmla="*/ 2057400 w 8813800"/>
              <a:gd name="connsiteY14" fmla="*/ 1282700 h 2451100"/>
              <a:gd name="connsiteX15" fmla="*/ 2057400 w 8813800"/>
              <a:gd name="connsiteY15" fmla="*/ 1016000 h 2451100"/>
              <a:gd name="connsiteX16" fmla="*/ 2311400 w 8813800"/>
              <a:gd name="connsiteY16" fmla="*/ 1016000 h 2451100"/>
              <a:gd name="connsiteX17" fmla="*/ 2336800 w 8813800"/>
              <a:gd name="connsiteY17" fmla="*/ 800100 h 2451100"/>
              <a:gd name="connsiteX18" fmla="*/ 2590800 w 8813800"/>
              <a:gd name="connsiteY18" fmla="*/ 787400 h 2451100"/>
              <a:gd name="connsiteX19" fmla="*/ 2590800 w 8813800"/>
              <a:gd name="connsiteY19" fmla="*/ 444500 h 2451100"/>
              <a:gd name="connsiteX20" fmla="*/ 3251200 w 8813800"/>
              <a:gd name="connsiteY20" fmla="*/ 444500 h 2451100"/>
              <a:gd name="connsiteX21" fmla="*/ 3695700 w 8813800"/>
              <a:gd name="connsiteY21" fmla="*/ 596900 h 2451100"/>
              <a:gd name="connsiteX22" fmla="*/ 3695700 w 8813800"/>
              <a:gd name="connsiteY22" fmla="*/ 1511300 h 2451100"/>
              <a:gd name="connsiteX23" fmla="*/ 3860800 w 8813800"/>
              <a:gd name="connsiteY23" fmla="*/ 1511300 h 2451100"/>
              <a:gd name="connsiteX24" fmla="*/ 3873500 w 8813800"/>
              <a:gd name="connsiteY24" fmla="*/ 1028700 h 2451100"/>
              <a:gd name="connsiteX25" fmla="*/ 4051300 w 8813800"/>
              <a:gd name="connsiteY25" fmla="*/ 1028700 h 2451100"/>
              <a:gd name="connsiteX26" fmla="*/ 4038600 w 8813800"/>
              <a:gd name="connsiteY26" fmla="*/ 889000 h 2451100"/>
              <a:gd name="connsiteX27" fmla="*/ 4330700 w 8813800"/>
              <a:gd name="connsiteY27" fmla="*/ 901700 h 2451100"/>
              <a:gd name="connsiteX28" fmla="*/ 4330700 w 8813800"/>
              <a:gd name="connsiteY28" fmla="*/ 1041400 h 2451100"/>
              <a:gd name="connsiteX29" fmla="*/ 4521200 w 8813800"/>
              <a:gd name="connsiteY29" fmla="*/ 1054100 h 2451100"/>
              <a:gd name="connsiteX30" fmla="*/ 4508500 w 8813800"/>
              <a:gd name="connsiteY30" fmla="*/ 1282700 h 2451100"/>
              <a:gd name="connsiteX31" fmla="*/ 4813300 w 8813800"/>
              <a:gd name="connsiteY31" fmla="*/ 1270000 h 2451100"/>
              <a:gd name="connsiteX32" fmla="*/ 4800600 w 8813800"/>
              <a:gd name="connsiteY32" fmla="*/ 850900 h 2451100"/>
              <a:gd name="connsiteX33" fmla="*/ 4965700 w 8813800"/>
              <a:gd name="connsiteY33" fmla="*/ 812800 h 2451100"/>
              <a:gd name="connsiteX34" fmla="*/ 5156200 w 8813800"/>
              <a:gd name="connsiteY34" fmla="*/ 901700 h 2451100"/>
              <a:gd name="connsiteX35" fmla="*/ 5168900 w 8813800"/>
              <a:gd name="connsiteY35" fmla="*/ 1346200 h 2451100"/>
              <a:gd name="connsiteX36" fmla="*/ 5537200 w 8813800"/>
              <a:gd name="connsiteY36" fmla="*/ 1333500 h 2451100"/>
              <a:gd name="connsiteX37" fmla="*/ 5537200 w 8813800"/>
              <a:gd name="connsiteY37" fmla="*/ 1041400 h 2451100"/>
              <a:gd name="connsiteX38" fmla="*/ 5842000 w 8813800"/>
              <a:gd name="connsiteY38" fmla="*/ 1028700 h 2451100"/>
              <a:gd name="connsiteX39" fmla="*/ 5842000 w 8813800"/>
              <a:gd name="connsiteY39" fmla="*/ 723900 h 2451100"/>
              <a:gd name="connsiteX40" fmla="*/ 5956300 w 8813800"/>
              <a:gd name="connsiteY40" fmla="*/ 698500 h 2451100"/>
              <a:gd name="connsiteX41" fmla="*/ 6070600 w 8813800"/>
              <a:gd name="connsiteY41" fmla="*/ 749300 h 2451100"/>
              <a:gd name="connsiteX42" fmla="*/ 6096000 w 8813800"/>
              <a:gd name="connsiteY42" fmla="*/ 1600200 h 2451100"/>
              <a:gd name="connsiteX43" fmla="*/ 6096000 w 8813800"/>
              <a:gd name="connsiteY43" fmla="*/ 1600200 h 2451100"/>
              <a:gd name="connsiteX44" fmla="*/ 6223000 w 8813800"/>
              <a:gd name="connsiteY44" fmla="*/ 1587500 h 2451100"/>
              <a:gd name="connsiteX45" fmla="*/ 6223000 w 8813800"/>
              <a:gd name="connsiteY45" fmla="*/ 1409700 h 2451100"/>
              <a:gd name="connsiteX46" fmla="*/ 6350000 w 8813800"/>
              <a:gd name="connsiteY46" fmla="*/ 1384300 h 2451100"/>
              <a:gd name="connsiteX47" fmla="*/ 6350000 w 8813800"/>
              <a:gd name="connsiteY47" fmla="*/ 1244600 h 2451100"/>
              <a:gd name="connsiteX48" fmla="*/ 6477000 w 8813800"/>
              <a:gd name="connsiteY48" fmla="*/ 1257300 h 2451100"/>
              <a:gd name="connsiteX49" fmla="*/ 6489700 w 8813800"/>
              <a:gd name="connsiteY49" fmla="*/ 990600 h 2451100"/>
              <a:gd name="connsiteX50" fmla="*/ 7251700 w 8813800"/>
              <a:gd name="connsiteY50" fmla="*/ 1104900 h 2451100"/>
              <a:gd name="connsiteX51" fmla="*/ 7264400 w 8813800"/>
              <a:gd name="connsiteY51" fmla="*/ 1727200 h 2451100"/>
              <a:gd name="connsiteX52" fmla="*/ 7378700 w 8813800"/>
              <a:gd name="connsiteY52" fmla="*/ 1727200 h 2451100"/>
              <a:gd name="connsiteX53" fmla="*/ 7391400 w 8813800"/>
              <a:gd name="connsiteY53" fmla="*/ 1397000 h 2451100"/>
              <a:gd name="connsiteX54" fmla="*/ 7518400 w 8813800"/>
              <a:gd name="connsiteY54" fmla="*/ 1384300 h 2451100"/>
              <a:gd name="connsiteX55" fmla="*/ 7518400 w 8813800"/>
              <a:gd name="connsiteY55" fmla="*/ 1308100 h 2451100"/>
              <a:gd name="connsiteX56" fmla="*/ 7708900 w 8813800"/>
              <a:gd name="connsiteY56" fmla="*/ 1308100 h 2451100"/>
              <a:gd name="connsiteX57" fmla="*/ 7708900 w 8813800"/>
              <a:gd name="connsiteY57" fmla="*/ 1422400 h 2451100"/>
              <a:gd name="connsiteX58" fmla="*/ 7823200 w 8813800"/>
              <a:gd name="connsiteY58" fmla="*/ 1422400 h 2451100"/>
              <a:gd name="connsiteX59" fmla="*/ 7823200 w 8813800"/>
              <a:gd name="connsiteY59" fmla="*/ 1638300 h 2451100"/>
              <a:gd name="connsiteX60" fmla="*/ 8064500 w 8813800"/>
              <a:gd name="connsiteY60" fmla="*/ 1625600 h 2451100"/>
              <a:gd name="connsiteX61" fmla="*/ 8064500 w 8813800"/>
              <a:gd name="connsiteY61" fmla="*/ 2349500 h 2451100"/>
              <a:gd name="connsiteX62" fmla="*/ 8813800 w 8813800"/>
              <a:gd name="connsiteY62" fmla="*/ 2349500 h 2451100"/>
              <a:gd name="connsiteX0" fmla="*/ 0 w 8813800"/>
              <a:gd name="connsiteY0" fmla="*/ 2451100 h 2451100"/>
              <a:gd name="connsiteX1" fmla="*/ 25400 w 8813800"/>
              <a:gd name="connsiteY1" fmla="*/ 241300 h 2451100"/>
              <a:gd name="connsiteX2" fmla="*/ 254000 w 8813800"/>
              <a:gd name="connsiteY2" fmla="*/ 190500 h 2451100"/>
              <a:gd name="connsiteX3" fmla="*/ 533400 w 8813800"/>
              <a:gd name="connsiteY3" fmla="*/ 203200 h 2451100"/>
              <a:gd name="connsiteX4" fmla="*/ 546100 w 8813800"/>
              <a:gd name="connsiteY4" fmla="*/ 977900 h 2451100"/>
              <a:gd name="connsiteX5" fmla="*/ 838200 w 8813800"/>
              <a:gd name="connsiteY5" fmla="*/ 889000 h 2451100"/>
              <a:gd name="connsiteX6" fmla="*/ 1104900 w 8813800"/>
              <a:gd name="connsiteY6" fmla="*/ 965200 h 2451100"/>
              <a:gd name="connsiteX7" fmla="*/ 1092200 w 8813800"/>
              <a:gd name="connsiteY7" fmla="*/ 482600 h 2451100"/>
              <a:gd name="connsiteX8" fmla="*/ 1308100 w 8813800"/>
              <a:gd name="connsiteY8" fmla="*/ 419100 h 2451100"/>
              <a:gd name="connsiteX9" fmla="*/ 1485900 w 8813800"/>
              <a:gd name="connsiteY9" fmla="*/ 495300 h 2451100"/>
              <a:gd name="connsiteX10" fmla="*/ 1473200 w 8813800"/>
              <a:gd name="connsiteY10" fmla="*/ 38100 h 2451100"/>
              <a:gd name="connsiteX11" fmla="*/ 1739900 w 8813800"/>
              <a:gd name="connsiteY11" fmla="*/ 0 h 2451100"/>
              <a:gd name="connsiteX12" fmla="*/ 1917700 w 8813800"/>
              <a:gd name="connsiteY12" fmla="*/ 76200 h 2451100"/>
              <a:gd name="connsiteX13" fmla="*/ 1917700 w 8813800"/>
              <a:gd name="connsiteY13" fmla="*/ 1282700 h 2451100"/>
              <a:gd name="connsiteX14" fmla="*/ 2057400 w 8813800"/>
              <a:gd name="connsiteY14" fmla="*/ 1282700 h 2451100"/>
              <a:gd name="connsiteX15" fmla="*/ 2057400 w 8813800"/>
              <a:gd name="connsiteY15" fmla="*/ 1016000 h 2451100"/>
              <a:gd name="connsiteX16" fmla="*/ 2311400 w 8813800"/>
              <a:gd name="connsiteY16" fmla="*/ 1016000 h 2451100"/>
              <a:gd name="connsiteX17" fmla="*/ 2336800 w 8813800"/>
              <a:gd name="connsiteY17" fmla="*/ 800100 h 2451100"/>
              <a:gd name="connsiteX18" fmla="*/ 2590800 w 8813800"/>
              <a:gd name="connsiteY18" fmla="*/ 787400 h 2451100"/>
              <a:gd name="connsiteX19" fmla="*/ 2590800 w 8813800"/>
              <a:gd name="connsiteY19" fmla="*/ 444500 h 2451100"/>
              <a:gd name="connsiteX20" fmla="*/ 3251200 w 8813800"/>
              <a:gd name="connsiteY20" fmla="*/ 444500 h 2451100"/>
              <a:gd name="connsiteX21" fmla="*/ 3695700 w 8813800"/>
              <a:gd name="connsiteY21" fmla="*/ 596900 h 2451100"/>
              <a:gd name="connsiteX22" fmla="*/ 3695700 w 8813800"/>
              <a:gd name="connsiteY22" fmla="*/ 1511300 h 2451100"/>
              <a:gd name="connsiteX23" fmla="*/ 3860800 w 8813800"/>
              <a:gd name="connsiteY23" fmla="*/ 1511300 h 2451100"/>
              <a:gd name="connsiteX24" fmla="*/ 3873500 w 8813800"/>
              <a:gd name="connsiteY24" fmla="*/ 1028700 h 2451100"/>
              <a:gd name="connsiteX25" fmla="*/ 4051300 w 8813800"/>
              <a:gd name="connsiteY25" fmla="*/ 1028700 h 2451100"/>
              <a:gd name="connsiteX26" fmla="*/ 4038600 w 8813800"/>
              <a:gd name="connsiteY26" fmla="*/ 889000 h 2451100"/>
              <a:gd name="connsiteX27" fmla="*/ 4330700 w 8813800"/>
              <a:gd name="connsiteY27" fmla="*/ 901700 h 2451100"/>
              <a:gd name="connsiteX28" fmla="*/ 4330700 w 8813800"/>
              <a:gd name="connsiteY28" fmla="*/ 1041400 h 2451100"/>
              <a:gd name="connsiteX29" fmla="*/ 4521200 w 8813800"/>
              <a:gd name="connsiteY29" fmla="*/ 1054100 h 2451100"/>
              <a:gd name="connsiteX30" fmla="*/ 4508500 w 8813800"/>
              <a:gd name="connsiteY30" fmla="*/ 1282700 h 2451100"/>
              <a:gd name="connsiteX31" fmla="*/ 4813300 w 8813800"/>
              <a:gd name="connsiteY31" fmla="*/ 1270000 h 2451100"/>
              <a:gd name="connsiteX32" fmla="*/ 4800600 w 8813800"/>
              <a:gd name="connsiteY32" fmla="*/ 850900 h 2451100"/>
              <a:gd name="connsiteX33" fmla="*/ 4965700 w 8813800"/>
              <a:gd name="connsiteY33" fmla="*/ 812800 h 2451100"/>
              <a:gd name="connsiteX34" fmla="*/ 5156200 w 8813800"/>
              <a:gd name="connsiteY34" fmla="*/ 901700 h 2451100"/>
              <a:gd name="connsiteX35" fmla="*/ 5168900 w 8813800"/>
              <a:gd name="connsiteY35" fmla="*/ 1346200 h 2451100"/>
              <a:gd name="connsiteX36" fmla="*/ 5537200 w 8813800"/>
              <a:gd name="connsiteY36" fmla="*/ 1333500 h 2451100"/>
              <a:gd name="connsiteX37" fmla="*/ 5537200 w 8813800"/>
              <a:gd name="connsiteY37" fmla="*/ 1041400 h 2451100"/>
              <a:gd name="connsiteX38" fmla="*/ 5842000 w 8813800"/>
              <a:gd name="connsiteY38" fmla="*/ 1028700 h 2451100"/>
              <a:gd name="connsiteX39" fmla="*/ 5842000 w 8813800"/>
              <a:gd name="connsiteY39" fmla="*/ 723900 h 2451100"/>
              <a:gd name="connsiteX40" fmla="*/ 5956300 w 8813800"/>
              <a:gd name="connsiteY40" fmla="*/ 698500 h 2451100"/>
              <a:gd name="connsiteX41" fmla="*/ 6070600 w 8813800"/>
              <a:gd name="connsiteY41" fmla="*/ 749300 h 2451100"/>
              <a:gd name="connsiteX42" fmla="*/ 6096000 w 8813800"/>
              <a:gd name="connsiteY42" fmla="*/ 1600200 h 2451100"/>
              <a:gd name="connsiteX43" fmla="*/ 6096000 w 8813800"/>
              <a:gd name="connsiteY43" fmla="*/ 1600200 h 2451100"/>
              <a:gd name="connsiteX44" fmla="*/ 6223000 w 8813800"/>
              <a:gd name="connsiteY44" fmla="*/ 1587500 h 2451100"/>
              <a:gd name="connsiteX45" fmla="*/ 6223000 w 8813800"/>
              <a:gd name="connsiteY45" fmla="*/ 1409700 h 2451100"/>
              <a:gd name="connsiteX46" fmla="*/ 6350000 w 8813800"/>
              <a:gd name="connsiteY46" fmla="*/ 1384300 h 2451100"/>
              <a:gd name="connsiteX47" fmla="*/ 6350000 w 8813800"/>
              <a:gd name="connsiteY47" fmla="*/ 1244600 h 2451100"/>
              <a:gd name="connsiteX48" fmla="*/ 6477000 w 8813800"/>
              <a:gd name="connsiteY48" fmla="*/ 1257300 h 2451100"/>
              <a:gd name="connsiteX49" fmla="*/ 6489700 w 8813800"/>
              <a:gd name="connsiteY49" fmla="*/ 990600 h 2451100"/>
              <a:gd name="connsiteX50" fmla="*/ 7251700 w 8813800"/>
              <a:gd name="connsiteY50" fmla="*/ 1104900 h 2451100"/>
              <a:gd name="connsiteX51" fmla="*/ 7264400 w 8813800"/>
              <a:gd name="connsiteY51" fmla="*/ 1727200 h 2451100"/>
              <a:gd name="connsiteX52" fmla="*/ 7378700 w 8813800"/>
              <a:gd name="connsiteY52" fmla="*/ 1727200 h 2451100"/>
              <a:gd name="connsiteX53" fmla="*/ 7391400 w 8813800"/>
              <a:gd name="connsiteY53" fmla="*/ 1397000 h 2451100"/>
              <a:gd name="connsiteX54" fmla="*/ 7518400 w 8813800"/>
              <a:gd name="connsiteY54" fmla="*/ 1384300 h 2451100"/>
              <a:gd name="connsiteX55" fmla="*/ 7518400 w 8813800"/>
              <a:gd name="connsiteY55" fmla="*/ 1308100 h 2451100"/>
              <a:gd name="connsiteX56" fmla="*/ 7708900 w 8813800"/>
              <a:gd name="connsiteY56" fmla="*/ 1308100 h 2451100"/>
              <a:gd name="connsiteX57" fmla="*/ 7708900 w 8813800"/>
              <a:gd name="connsiteY57" fmla="*/ 1422400 h 2451100"/>
              <a:gd name="connsiteX58" fmla="*/ 7823200 w 8813800"/>
              <a:gd name="connsiteY58" fmla="*/ 1422400 h 2451100"/>
              <a:gd name="connsiteX59" fmla="*/ 7823200 w 8813800"/>
              <a:gd name="connsiteY59" fmla="*/ 1638300 h 2451100"/>
              <a:gd name="connsiteX60" fmla="*/ 8064500 w 8813800"/>
              <a:gd name="connsiteY60" fmla="*/ 1625600 h 2451100"/>
              <a:gd name="connsiteX61" fmla="*/ 8064500 w 8813800"/>
              <a:gd name="connsiteY61" fmla="*/ 2349500 h 2451100"/>
              <a:gd name="connsiteX62" fmla="*/ 8813800 w 8813800"/>
              <a:gd name="connsiteY62" fmla="*/ 2349500 h 245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8813800" h="2451100">
                <a:moveTo>
                  <a:pt x="0" y="2451100"/>
                </a:moveTo>
                <a:lnTo>
                  <a:pt x="25400" y="241300"/>
                </a:lnTo>
                <a:lnTo>
                  <a:pt x="254000" y="190500"/>
                </a:lnTo>
                <a:lnTo>
                  <a:pt x="533400" y="203200"/>
                </a:lnTo>
                <a:lnTo>
                  <a:pt x="546100" y="977900"/>
                </a:lnTo>
                <a:lnTo>
                  <a:pt x="838200" y="889000"/>
                </a:lnTo>
                <a:lnTo>
                  <a:pt x="1104900" y="965200"/>
                </a:lnTo>
                <a:lnTo>
                  <a:pt x="1092200" y="482600"/>
                </a:lnTo>
                <a:lnTo>
                  <a:pt x="1308100" y="419100"/>
                </a:lnTo>
                <a:lnTo>
                  <a:pt x="1485900" y="495300"/>
                </a:lnTo>
                <a:lnTo>
                  <a:pt x="1473200" y="38100"/>
                </a:lnTo>
                <a:lnTo>
                  <a:pt x="1739900" y="0"/>
                </a:lnTo>
                <a:lnTo>
                  <a:pt x="1917700" y="76200"/>
                </a:lnTo>
                <a:lnTo>
                  <a:pt x="1917700" y="1282700"/>
                </a:lnTo>
                <a:lnTo>
                  <a:pt x="2057400" y="1282700"/>
                </a:lnTo>
                <a:lnTo>
                  <a:pt x="2057400" y="1016000"/>
                </a:lnTo>
                <a:lnTo>
                  <a:pt x="2311400" y="1016000"/>
                </a:lnTo>
                <a:lnTo>
                  <a:pt x="2336800" y="800100"/>
                </a:lnTo>
                <a:lnTo>
                  <a:pt x="2590800" y="787400"/>
                </a:lnTo>
                <a:lnTo>
                  <a:pt x="2590800" y="444500"/>
                </a:lnTo>
                <a:cubicBezTo>
                  <a:pt x="2853267" y="469900"/>
                  <a:pt x="2722033" y="381000"/>
                  <a:pt x="3251200" y="444500"/>
                </a:cubicBezTo>
                <a:cubicBezTo>
                  <a:pt x="3653367" y="482600"/>
                  <a:pt x="3547533" y="546100"/>
                  <a:pt x="3695700" y="596900"/>
                </a:cubicBezTo>
                <a:lnTo>
                  <a:pt x="3695700" y="1511300"/>
                </a:lnTo>
                <a:lnTo>
                  <a:pt x="3860800" y="1511300"/>
                </a:lnTo>
                <a:lnTo>
                  <a:pt x="3873500" y="1028700"/>
                </a:lnTo>
                <a:lnTo>
                  <a:pt x="4051300" y="1028700"/>
                </a:lnTo>
                <a:lnTo>
                  <a:pt x="4038600" y="889000"/>
                </a:lnTo>
                <a:lnTo>
                  <a:pt x="4330700" y="901700"/>
                </a:lnTo>
                <a:lnTo>
                  <a:pt x="4330700" y="1041400"/>
                </a:lnTo>
                <a:lnTo>
                  <a:pt x="4521200" y="1054100"/>
                </a:lnTo>
                <a:lnTo>
                  <a:pt x="4508500" y="1282700"/>
                </a:lnTo>
                <a:lnTo>
                  <a:pt x="4813300" y="1270000"/>
                </a:lnTo>
                <a:lnTo>
                  <a:pt x="4800600" y="850900"/>
                </a:lnTo>
                <a:lnTo>
                  <a:pt x="4965700" y="812800"/>
                </a:lnTo>
                <a:lnTo>
                  <a:pt x="5156200" y="901700"/>
                </a:lnTo>
                <a:lnTo>
                  <a:pt x="5168900" y="1346200"/>
                </a:lnTo>
                <a:lnTo>
                  <a:pt x="5537200" y="1333500"/>
                </a:lnTo>
                <a:lnTo>
                  <a:pt x="5537200" y="1041400"/>
                </a:lnTo>
                <a:lnTo>
                  <a:pt x="5842000" y="1028700"/>
                </a:lnTo>
                <a:lnTo>
                  <a:pt x="5842000" y="723900"/>
                </a:lnTo>
                <a:lnTo>
                  <a:pt x="5956300" y="698500"/>
                </a:lnTo>
                <a:lnTo>
                  <a:pt x="6070600" y="749300"/>
                </a:lnTo>
                <a:lnTo>
                  <a:pt x="6096000" y="1600200"/>
                </a:lnTo>
                <a:lnTo>
                  <a:pt x="6096000" y="1600200"/>
                </a:lnTo>
                <a:lnTo>
                  <a:pt x="6223000" y="1587500"/>
                </a:lnTo>
                <a:lnTo>
                  <a:pt x="6223000" y="1409700"/>
                </a:lnTo>
                <a:lnTo>
                  <a:pt x="6350000" y="1384300"/>
                </a:lnTo>
                <a:lnTo>
                  <a:pt x="6350000" y="1244600"/>
                </a:lnTo>
                <a:lnTo>
                  <a:pt x="6477000" y="1257300"/>
                </a:lnTo>
                <a:lnTo>
                  <a:pt x="6489700" y="990600"/>
                </a:lnTo>
                <a:cubicBezTo>
                  <a:pt x="6743700" y="927100"/>
                  <a:pt x="6845300" y="876300"/>
                  <a:pt x="7251700" y="1104900"/>
                </a:cubicBezTo>
                <a:lnTo>
                  <a:pt x="7264400" y="1727200"/>
                </a:lnTo>
                <a:lnTo>
                  <a:pt x="7378700" y="1727200"/>
                </a:lnTo>
                <a:lnTo>
                  <a:pt x="7391400" y="1397000"/>
                </a:lnTo>
                <a:lnTo>
                  <a:pt x="7518400" y="1384300"/>
                </a:lnTo>
                <a:lnTo>
                  <a:pt x="7518400" y="1308100"/>
                </a:lnTo>
                <a:lnTo>
                  <a:pt x="7708900" y="1308100"/>
                </a:lnTo>
                <a:lnTo>
                  <a:pt x="7708900" y="1422400"/>
                </a:lnTo>
                <a:lnTo>
                  <a:pt x="7823200" y="1422400"/>
                </a:lnTo>
                <a:lnTo>
                  <a:pt x="7823200" y="1638300"/>
                </a:lnTo>
                <a:lnTo>
                  <a:pt x="8064500" y="1625600"/>
                </a:lnTo>
                <a:lnTo>
                  <a:pt x="8064500" y="2349500"/>
                </a:lnTo>
                <a:lnTo>
                  <a:pt x="8813800" y="2349500"/>
                </a:lnTo>
              </a:path>
            </a:pathLst>
          </a:custGeom>
          <a:ln w="3175">
            <a:solidFill>
              <a:schemeClr val="bg1"/>
            </a:solidFill>
          </a:ln>
          <a:effectLst>
            <a:outerShdw blurRad="635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n w="19050">
                <a:solidFill>
                  <a:srgbClr val="3F3F3F"/>
                </a:solidFill>
              </a:ln>
              <a:solidFill>
                <a:srgbClr val="3F3F3F"/>
              </a:solidFill>
            </a:endParaRPr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pic>
        <p:nvPicPr>
          <p:cNvPr id="45" name="Picture 30251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86" b="97782" l="10000" r="90000">
                        <a14:foregroundMark x1="26708" y1="29247" x2="26708" y2="29247"/>
                        <a14:foregroundMark x1="28208" y1="26853" x2="28208" y2="26853"/>
                        <a14:foregroundMark x1="29667" y1="25277" x2="29542" y2="24577"/>
                        <a14:foregroundMark x1="41375" y1="61880" x2="57375" y2="62230"/>
                        <a14:foregroundMark x1="19958" y1="47227" x2="20333" y2="47519"/>
                        <a14:foregroundMark x1="19833" y1="50496" x2="20208" y2="51197"/>
                        <a14:foregroundMark x1="66125" y1="25978" x2="67750" y2="22534"/>
                        <a14:foregroundMark x1="55542" y1="17513" x2="55542" y2="14419"/>
                        <a14:foregroundMark x1="50625" y1="8173" x2="49750" y2="8348"/>
                        <a14:foregroundMark x1="49625" y1="13193" x2="51375" y2="12843"/>
                        <a14:foregroundMark x1="49875" y1="11325" x2="50875" y2="11325"/>
                        <a14:foregroundMark x1="49125" y1="16112" x2="49000" y2="14594"/>
                        <a14:foregroundMark x1="49750" y1="19264" x2="51125" y2="18739"/>
                        <a14:foregroundMark x1="74167" y1="33567" x2="74625" y2="33041"/>
                        <a14:foregroundMark x1="78458" y1="39463" x2="78333" y2="40105"/>
                        <a14:backgroundMark x1="41875" y1="23409" x2="43708" y2="228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49492"/>
            <a:ext cx="861240" cy="46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/>
          <p:cNvSpPr txBox="1"/>
          <p:nvPr userDrawn="1"/>
        </p:nvSpPr>
        <p:spPr>
          <a:xfrm>
            <a:off x="1075904" y="376249"/>
            <a:ext cx="3756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FF">
                    <a:lumMod val="65000"/>
                  </a:srgbClr>
                </a:solidFill>
                <a:latin typeface="Arial" pitchFamily="34" charset="0"/>
              </a:rPr>
              <a:t>Member of Islamic Development Bank Group</a:t>
            </a:r>
            <a:endParaRPr lang="en-GB" sz="1400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0" name="Date Placeholder 3"/>
          <p:cNvSpPr>
            <a:spLocks noGrp="1"/>
          </p:cNvSpPr>
          <p:nvPr>
            <p:ph type="dt" sz="half" idx="10"/>
          </p:nvPr>
        </p:nvSpPr>
        <p:spPr>
          <a:xfrm>
            <a:off x="3985592" y="2733769"/>
            <a:ext cx="3250704" cy="256529"/>
          </a:xfrm>
        </p:spPr>
        <p:txBody>
          <a:bodyPr/>
          <a:lstStyle>
            <a:lvl1pPr algn="r">
              <a:defRPr/>
            </a:lvl1pPr>
          </a:lstStyle>
          <a:p>
            <a:fld id="{29E769AC-F326-47BD-82F2-8CC46E9DF9A6}" type="datetime2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Monday, 25 April 2016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1" name="Title 27"/>
          <p:cNvSpPr>
            <a:spLocks noGrp="1"/>
          </p:cNvSpPr>
          <p:nvPr>
            <p:ph type="title" hasCustomPrompt="1"/>
          </p:nvPr>
        </p:nvSpPr>
        <p:spPr>
          <a:xfrm>
            <a:off x="1835696" y="1869673"/>
            <a:ext cx="5400600" cy="529568"/>
          </a:xfrm>
        </p:spPr>
        <p:txBody>
          <a:bodyPr vert="horz" lIns="91440" tIns="45720" rIns="91440" bIns="45720" rtlCol="0" anchor="b">
            <a:normAutofit/>
          </a:bodyPr>
          <a:lstStyle>
            <a:lvl1pPr marL="0" algn="r" defTabSz="914400" rtl="0" eaLnBrk="1" latinLnBrk="0" hangingPunct="1">
              <a:spcBef>
                <a:spcPct val="0"/>
              </a:spcBef>
              <a:buNone/>
              <a:defRPr lang="en-GB" sz="2800" kern="1200" dirty="0" smtClean="0">
                <a:solidFill>
                  <a:srgbClr val="804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2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2269008" y="2399241"/>
            <a:ext cx="4967288" cy="280523"/>
          </a:xfr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GB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3" name="Rectangle 52"/>
          <p:cNvSpPr/>
          <p:nvPr userDrawn="1"/>
        </p:nvSpPr>
        <p:spPr>
          <a:xfrm>
            <a:off x="173559" y="4842124"/>
            <a:ext cx="1756082" cy="81488"/>
          </a:xfrm>
          <a:prstGeom prst="rect">
            <a:avLst/>
          </a:prstGeom>
          <a:solidFill>
            <a:srgbClr val="804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929641" y="4842124"/>
            <a:ext cx="1756082" cy="81488"/>
          </a:xfrm>
          <a:prstGeom prst="rect">
            <a:avLst/>
          </a:prstGeom>
          <a:solidFill>
            <a:srgbClr val="804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685723" y="4842124"/>
            <a:ext cx="1756082" cy="81488"/>
          </a:xfrm>
          <a:prstGeom prst="rect">
            <a:avLst/>
          </a:prstGeom>
          <a:solidFill>
            <a:srgbClr val="804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5441806" y="4842124"/>
            <a:ext cx="1756082" cy="81488"/>
          </a:xfrm>
          <a:prstGeom prst="rect">
            <a:avLst/>
          </a:prstGeom>
          <a:solidFill>
            <a:srgbClr val="804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7197888" y="4842124"/>
            <a:ext cx="1756082" cy="81488"/>
          </a:xfrm>
          <a:prstGeom prst="rect">
            <a:avLst/>
          </a:prstGeom>
          <a:solidFill>
            <a:srgbClr val="804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73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350000" y="3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350000" y="3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50" grpId="0"/>
      <p:bldP spid="51" grpId="0"/>
      <p:bldP spid="5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DA-B678-4ADA-B28A-86EB6815E804}" type="datetimeFigureOut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25/04/2016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839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DA-B678-4ADA-B28A-86EB6815E804}" type="datetimeFigureOut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25/04/2016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996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DA-B678-4ADA-B28A-86EB6815E804}" type="datetimeFigureOut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25/04/2016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702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C:\Users\IDB\Desktop\Sahal Stuff\IDBG Logos\New IDB Logo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904" y="239157"/>
            <a:ext cx="633280" cy="497647"/>
          </a:xfrm>
          <a:prstGeom prst="rect">
            <a:avLst/>
          </a:prstGeom>
          <a:noFill/>
        </p:spPr>
      </p:pic>
      <p:sp>
        <p:nvSpPr>
          <p:cNvPr id="8" name="Freeform 26"/>
          <p:cNvSpPr>
            <a:spLocks noEditPoints="1"/>
          </p:cNvSpPr>
          <p:nvPr userDrawn="1"/>
        </p:nvSpPr>
        <p:spPr bwMode="auto">
          <a:xfrm flipH="1">
            <a:off x="-316060" y="1484235"/>
            <a:ext cx="2664296" cy="3660697"/>
          </a:xfrm>
          <a:custGeom>
            <a:avLst/>
            <a:gdLst>
              <a:gd name="T0" fmla="*/ 86 w 86"/>
              <a:gd name="T1" fmla="*/ 17 h 135"/>
              <a:gd name="T2" fmla="*/ 84 w 86"/>
              <a:gd name="T3" fmla="*/ 18 h 135"/>
              <a:gd name="T4" fmla="*/ 82 w 86"/>
              <a:gd name="T5" fmla="*/ 22 h 135"/>
              <a:gd name="T6" fmla="*/ 82 w 86"/>
              <a:gd name="T7" fmla="*/ 108 h 135"/>
              <a:gd name="T8" fmla="*/ 80 w 86"/>
              <a:gd name="T9" fmla="*/ 117 h 135"/>
              <a:gd name="T10" fmla="*/ 70 w 86"/>
              <a:gd name="T11" fmla="*/ 129 h 135"/>
              <a:gd name="T12" fmla="*/ 51 w 86"/>
              <a:gd name="T13" fmla="*/ 135 h 135"/>
              <a:gd name="T14" fmla="*/ 36 w 86"/>
              <a:gd name="T15" fmla="*/ 128 h 135"/>
              <a:gd name="T16" fmla="*/ 31 w 86"/>
              <a:gd name="T17" fmla="*/ 115 h 135"/>
              <a:gd name="T18" fmla="*/ 30 w 86"/>
              <a:gd name="T19" fmla="*/ 108 h 135"/>
              <a:gd name="T20" fmla="*/ 0 w 86"/>
              <a:gd name="T21" fmla="*/ 108 h 135"/>
              <a:gd name="T22" fmla="*/ 0 w 86"/>
              <a:gd name="T23" fmla="*/ 102 h 135"/>
              <a:gd name="T24" fmla="*/ 5 w 86"/>
              <a:gd name="T25" fmla="*/ 84 h 135"/>
              <a:gd name="T26" fmla="*/ 14 w 86"/>
              <a:gd name="T27" fmla="*/ 73 h 135"/>
              <a:gd name="T28" fmla="*/ 18 w 86"/>
              <a:gd name="T29" fmla="*/ 70 h 135"/>
              <a:gd name="T30" fmla="*/ 18 w 86"/>
              <a:gd name="T31" fmla="*/ 58 h 135"/>
              <a:gd name="T32" fmla="*/ 17 w 86"/>
              <a:gd name="T33" fmla="*/ 57 h 135"/>
              <a:gd name="T34" fmla="*/ 15 w 86"/>
              <a:gd name="T35" fmla="*/ 56 h 135"/>
              <a:gd name="T36" fmla="*/ 30 w 86"/>
              <a:gd name="T37" fmla="*/ 39 h 135"/>
              <a:gd name="T38" fmla="*/ 30 w 86"/>
              <a:gd name="T39" fmla="*/ 97 h 135"/>
              <a:gd name="T40" fmla="*/ 36 w 86"/>
              <a:gd name="T41" fmla="*/ 97 h 135"/>
              <a:gd name="T42" fmla="*/ 36 w 86"/>
              <a:gd name="T43" fmla="*/ 42 h 135"/>
              <a:gd name="T44" fmla="*/ 34 w 86"/>
              <a:gd name="T45" fmla="*/ 38 h 135"/>
              <a:gd name="T46" fmla="*/ 32 w 86"/>
              <a:gd name="T47" fmla="*/ 37 h 135"/>
              <a:gd name="T48" fmla="*/ 47 w 86"/>
              <a:gd name="T49" fmla="*/ 20 h 135"/>
              <a:gd name="T50" fmla="*/ 47 w 86"/>
              <a:gd name="T51" fmla="*/ 109 h 135"/>
              <a:gd name="T52" fmla="*/ 48 w 86"/>
              <a:gd name="T53" fmla="*/ 112 h 135"/>
              <a:gd name="T54" fmla="*/ 50 w 86"/>
              <a:gd name="T55" fmla="*/ 113 h 135"/>
              <a:gd name="T56" fmla="*/ 52 w 86"/>
              <a:gd name="T57" fmla="*/ 111 h 135"/>
              <a:gd name="T58" fmla="*/ 53 w 86"/>
              <a:gd name="T59" fmla="*/ 108 h 135"/>
              <a:gd name="T60" fmla="*/ 53 w 86"/>
              <a:gd name="T61" fmla="*/ 21 h 135"/>
              <a:gd name="T62" fmla="*/ 51 w 86"/>
              <a:gd name="T63" fmla="*/ 18 h 135"/>
              <a:gd name="T64" fmla="*/ 49 w 86"/>
              <a:gd name="T65" fmla="*/ 18 h 135"/>
              <a:gd name="T66" fmla="*/ 64 w 86"/>
              <a:gd name="T67" fmla="*/ 0 h 135"/>
              <a:gd name="T68" fmla="*/ 64 w 86"/>
              <a:gd name="T69" fmla="*/ 108 h 135"/>
              <a:gd name="T70" fmla="*/ 61 w 86"/>
              <a:gd name="T71" fmla="*/ 120 h 135"/>
              <a:gd name="T72" fmla="*/ 56 w 86"/>
              <a:gd name="T73" fmla="*/ 123 h 135"/>
              <a:gd name="T74" fmla="*/ 51 w 86"/>
              <a:gd name="T75" fmla="*/ 125 h 135"/>
              <a:gd name="T76" fmla="*/ 41 w 86"/>
              <a:gd name="T77" fmla="*/ 120 h 135"/>
              <a:gd name="T78" fmla="*/ 37 w 86"/>
              <a:gd name="T79" fmla="*/ 108 h 135"/>
              <a:gd name="T80" fmla="*/ 31 w 86"/>
              <a:gd name="T81" fmla="*/ 108 h 135"/>
              <a:gd name="T82" fmla="*/ 31 w 86"/>
              <a:gd name="T83" fmla="*/ 110 h 135"/>
              <a:gd name="T84" fmla="*/ 32 w 86"/>
              <a:gd name="T85" fmla="*/ 113 h 135"/>
              <a:gd name="T86" fmla="*/ 37 w 86"/>
              <a:gd name="T87" fmla="*/ 124 h 135"/>
              <a:gd name="T88" fmla="*/ 51 w 86"/>
              <a:gd name="T89" fmla="*/ 130 h 135"/>
              <a:gd name="T90" fmla="*/ 65 w 86"/>
              <a:gd name="T91" fmla="*/ 123 h 135"/>
              <a:gd name="T92" fmla="*/ 70 w 86"/>
              <a:gd name="T93" fmla="*/ 108 h 135"/>
              <a:gd name="T94" fmla="*/ 70 w 86"/>
              <a:gd name="T95" fmla="*/ 0 h 135"/>
              <a:gd name="T96" fmla="*/ 86 w 86"/>
              <a:gd name="T97" fmla="*/ 17 h 135"/>
              <a:gd name="T98" fmla="*/ 18 w 86"/>
              <a:gd name="T99" fmla="*/ 97 h 135"/>
              <a:gd name="T100" fmla="*/ 18 w 86"/>
              <a:gd name="T101" fmla="*/ 87 h 135"/>
              <a:gd name="T102" fmla="*/ 15 w 86"/>
              <a:gd name="T103" fmla="*/ 89 h 135"/>
              <a:gd name="T104" fmla="*/ 13 w 86"/>
              <a:gd name="T105" fmla="*/ 97 h 135"/>
              <a:gd name="T106" fmla="*/ 18 w 86"/>
              <a:gd name="T107" fmla="*/ 97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6" h="135">
                <a:moveTo>
                  <a:pt x="86" y="17"/>
                </a:moveTo>
                <a:cubicBezTo>
                  <a:pt x="85" y="17"/>
                  <a:pt x="85" y="18"/>
                  <a:pt x="84" y="18"/>
                </a:cubicBezTo>
                <a:cubicBezTo>
                  <a:pt x="83" y="19"/>
                  <a:pt x="82" y="20"/>
                  <a:pt x="82" y="22"/>
                </a:cubicBezTo>
                <a:cubicBezTo>
                  <a:pt x="82" y="108"/>
                  <a:pt x="82" y="108"/>
                  <a:pt x="82" y="108"/>
                </a:cubicBezTo>
                <a:cubicBezTo>
                  <a:pt x="82" y="110"/>
                  <a:pt x="81" y="113"/>
                  <a:pt x="80" y="117"/>
                </a:cubicBezTo>
                <a:cubicBezTo>
                  <a:pt x="78" y="122"/>
                  <a:pt x="74" y="126"/>
                  <a:pt x="70" y="129"/>
                </a:cubicBezTo>
                <a:cubicBezTo>
                  <a:pt x="65" y="133"/>
                  <a:pt x="59" y="135"/>
                  <a:pt x="51" y="135"/>
                </a:cubicBezTo>
                <a:cubicBezTo>
                  <a:pt x="45" y="135"/>
                  <a:pt x="40" y="133"/>
                  <a:pt x="36" y="128"/>
                </a:cubicBezTo>
                <a:cubicBezTo>
                  <a:pt x="34" y="125"/>
                  <a:pt x="32" y="120"/>
                  <a:pt x="31" y="115"/>
                </a:cubicBezTo>
                <a:cubicBezTo>
                  <a:pt x="30" y="108"/>
                  <a:pt x="30" y="108"/>
                  <a:pt x="3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96"/>
                  <a:pt x="2" y="90"/>
                  <a:pt x="5" y="84"/>
                </a:cubicBezTo>
                <a:cubicBezTo>
                  <a:pt x="7" y="80"/>
                  <a:pt x="10" y="77"/>
                  <a:pt x="14" y="73"/>
                </a:cubicBezTo>
                <a:cubicBezTo>
                  <a:pt x="16" y="71"/>
                  <a:pt x="18" y="70"/>
                  <a:pt x="18" y="70"/>
                </a:cubicBezTo>
                <a:cubicBezTo>
                  <a:pt x="18" y="58"/>
                  <a:pt x="18" y="58"/>
                  <a:pt x="18" y="58"/>
                </a:cubicBezTo>
                <a:cubicBezTo>
                  <a:pt x="18" y="58"/>
                  <a:pt x="18" y="57"/>
                  <a:pt x="17" y="57"/>
                </a:cubicBezTo>
                <a:cubicBezTo>
                  <a:pt x="15" y="56"/>
                  <a:pt x="15" y="56"/>
                  <a:pt x="15" y="56"/>
                </a:cubicBezTo>
                <a:cubicBezTo>
                  <a:pt x="30" y="39"/>
                  <a:pt x="30" y="39"/>
                  <a:pt x="30" y="39"/>
                </a:cubicBezTo>
                <a:cubicBezTo>
                  <a:pt x="30" y="97"/>
                  <a:pt x="30" y="97"/>
                  <a:pt x="30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40"/>
                  <a:pt x="35" y="39"/>
                  <a:pt x="34" y="38"/>
                </a:cubicBezTo>
                <a:cubicBezTo>
                  <a:pt x="32" y="37"/>
                  <a:pt x="32" y="37"/>
                  <a:pt x="32" y="37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109"/>
                  <a:pt x="47" y="109"/>
                  <a:pt x="47" y="109"/>
                </a:cubicBezTo>
                <a:cubicBezTo>
                  <a:pt x="47" y="110"/>
                  <a:pt x="47" y="111"/>
                  <a:pt x="48" y="112"/>
                </a:cubicBezTo>
                <a:cubicBezTo>
                  <a:pt x="48" y="112"/>
                  <a:pt x="49" y="113"/>
                  <a:pt x="50" y="113"/>
                </a:cubicBezTo>
                <a:cubicBezTo>
                  <a:pt x="51" y="113"/>
                  <a:pt x="52" y="112"/>
                  <a:pt x="52" y="111"/>
                </a:cubicBezTo>
                <a:cubicBezTo>
                  <a:pt x="53" y="110"/>
                  <a:pt x="53" y="109"/>
                  <a:pt x="53" y="108"/>
                </a:cubicBezTo>
                <a:cubicBezTo>
                  <a:pt x="53" y="21"/>
                  <a:pt x="53" y="21"/>
                  <a:pt x="53" y="21"/>
                </a:cubicBezTo>
                <a:cubicBezTo>
                  <a:pt x="53" y="20"/>
                  <a:pt x="52" y="19"/>
                  <a:pt x="51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108"/>
                  <a:pt x="64" y="108"/>
                  <a:pt x="64" y="108"/>
                </a:cubicBezTo>
                <a:cubicBezTo>
                  <a:pt x="64" y="113"/>
                  <a:pt x="63" y="117"/>
                  <a:pt x="61" y="120"/>
                </a:cubicBezTo>
                <a:cubicBezTo>
                  <a:pt x="60" y="121"/>
                  <a:pt x="58" y="123"/>
                  <a:pt x="56" y="123"/>
                </a:cubicBezTo>
                <a:cubicBezTo>
                  <a:pt x="55" y="124"/>
                  <a:pt x="53" y="125"/>
                  <a:pt x="51" y="125"/>
                </a:cubicBezTo>
                <a:cubicBezTo>
                  <a:pt x="47" y="125"/>
                  <a:pt x="43" y="123"/>
                  <a:pt x="41" y="120"/>
                </a:cubicBezTo>
                <a:cubicBezTo>
                  <a:pt x="38" y="117"/>
                  <a:pt x="37" y="113"/>
                  <a:pt x="37" y="108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31" y="109"/>
                  <a:pt x="31" y="110"/>
                  <a:pt x="31" y="110"/>
                </a:cubicBezTo>
                <a:cubicBezTo>
                  <a:pt x="31" y="111"/>
                  <a:pt x="32" y="112"/>
                  <a:pt x="32" y="113"/>
                </a:cubicBezTo>
                <a:cubicBezTo>
                  <a:pt x="33" y="118"/>
                  <a:pt x="34" y="121"/>
                  <a:pt x="37" y="124"/>
                </a:cubicBezTo>
                <a:cubicBezTo>
                  <a:pt x="40" y="128"/>
                  <a:pt x="45" y="130"/>
                  <a:pt x="51" y="130"/>
                </a:cubicBezTo>
                <a:cubicBezTo>
                  <a:pt x="57" y="130"/>
                  <a:pt x="62" y="128"/>
                  <a:pt x="65" y="123"/>
                </a:cubicBezTo>
                <a:cubicBezTo>
                  <a:pt x="69" y="119"/>
                  <a:pt x="70" y="114"/>
                  <a:pt x="70" y="108"/>
                </a:cubicBezTo>
                <a:cubicBezTo>
                  <a:pt x="70" y="0"/>
                  <a:pt x="70" y="0"/>
                  <a:pt x="70" y="0"/>
                </a:cubicBezTo>
                <a:lnTo>
                  <a:pt x="86" y="17"/>
                </a:lnTo>
                <a:close/>
                <a:moveTo>
                  <a:pt x="18" y="97"/>
                </a:moveTo>
                <a:cubicBezTo>
                  <a:pt x="18" y="87"/>
                  <a:pt x="18" y="87"/>
                  <a:pt x="18" y="87"/>
                </a:cubicBezTo>
                <a:cubicBezTo>
                  <a:pt x="17" y="88"/>
                  <a:pt x="16" y="88"/>
                  <a:pt x="15" y="89"/>
                </a:cubicBezTo>
                <a:cubicBezTo>
                  <a:pt x="14" y="91"/>
                  <a:pt x="13" y="94"/>
                  <a:pt x="13" y="97"/>
                </a:cubicBezTo>
                <a:lnTo>
                  <a:pt x="18" y="97"/>
                </a:lnTo>
                <a:close/>
              </a:path>
            </a:pathLst>
          </a:custGeom>
          <a:gradFill>
            <a:gsLst>
              <a:gs pos="0">
                <a:srgbClr val="804000">
                  <a:alpha val="20000"/>
                </a:srgbClr>
              </a:gs>
              <a:gs pos="100000">
                <a:schemeClr val="accent3">
                  <a:alpha val="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3F3F3F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2595941" y="918606"/>
            <a:ext cx="8077219" cy="5736662"/>
            <a:chOff x="-5739000" y="124907"/>
            <a:chExt cx="8077219" cy="7648883"/>
          </a:xfrm>
        </p:grpSpPr>
        <p:grpSp>
          <p:nvGrpSpPr>
            <p:cNvPr id="10" name="Group 9"/>
            <p:cNvGrpSpPr/>
            <p:nvPr/>
          </p:nvGrpSpPr>
          <p:grpSpPr>
            <a:xfrm>
              <a:off x="-2339817" y="1933829"/>
              <a:ext cx="4678036" cy="5839961"/>
              <a:chOff x="-2339817" y="1933829"/>
              <a:chExt cx="4678036" cy="5839961"/>
            </a:xfrm>
          </p:grpSpPr>
          <p:sp>
            <p:nvSpPr>
              <p:cNvPr id="15" name="Isosceles Triangle 14"/>
              <p:cNvSpPr/>
              <p:nvPr/>
            </p:nvSpPr>
            <p:spPr>
              <a:xfrm rot="19561686">
                <a:off x="-1118909" y="3596804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13500000">
                <a:off x="-827388" y="421400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1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14978575">
                <a:off x="-326338" y="1139451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 rot="10800000">
              <a:off x="-5739000" y="124907"/>
              <a:ext cx="4678036" cy="5839961"/>
              <a:chOff x="-2339817" y="1933829"/>
              <a:chExt cx="4678036" cy="5839961"/>
            </a:xfrm>
          </p:grpSpPr>
          <p:sp>
            <p:nvSpPr>
              <p:cNvPr id="12" name="Isosceles Triangle 11"/>
              <p:cNvSpPr/>
              <p:nvPr/>
            </p:nvSpPr>
            <p:spPr>
              <a:xfrm rot="19561686">
                <a:off x="-1118909" y="3596804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14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13500000">
                <a:off x="-827388" y="421400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27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14978575">
                <a:off x="-326338" y="1139451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19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8" name="Group 17"/>
          <p:cNvGrpSpPr/>
          <p:nvPr userDrawn="1"/>
        </p:nvGrpSpPr>
        <p:grpSpPr>
          <a:xfrm rot="7833598">
            <a:off x="-1725504" y="-84483"/>
            <a:ext cx="6057914" cy="7648883"/>
            <a:chOff x="-5739000" y="124907"/>
            <a:chExt cx="8077219" cy="7648883"/>
          </a:xfrm>
        </p:grpSpPr>
        <p:grpSp>
          <p:nvGrpSpPr>
            <p:cNvPr id="19" name="Group 18"/>
            <p:cNvGrpSpPr/>
            <p:nvPr/>
          </p:nvGrpSpPr>
          <p:grpSpPr>
            <a:xfrm>
              <a:off x="-2339817" y="1933829"/>
              <a:ext cx="4678036" cy="5839961"/>
              <a:chOff x="-2339817" y="1933829"/>
              <a:chExt cx="4678036" cy="5839961"/>
            </a:xfrm>
          </p:grpSpPr>
          <p:sp>
            <p:nvSpPr>
              <p:cNvPr id="24" name="Isosceles Triangle 23"/>
              <p:cNvSpPr/>
              <p:nvPr/>
            </p:nvSpPr>
            <p:spPr>
              <a:xfrm rot="19561686">
                <a:off x="-1118909" y="3596804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 rot="13500000">
                <a:off x="-827388" y="421400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1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 rot="14978575">
                <a:off x="-326338" y="1139451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17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 rot="10800000">
              <a:off x="-5739000" y="124907"/>
              <a:ext cx="4678036" cy="5839961"/>
              <a:chOff x="-2339817" y="1933829"/>
              <a:chExt cx="4678036" cy="5839961"/>
            </a:xfrm>
          </p:grpSpPr>
          <p:sp>
            <p:nvSpPr>
              <p:cNvPr id="21" name="Isosceles Triangle 20"/>
              <p:cNvSpPr/>
              <p:nvPr/>
            </p:nvSpPr>
            <p:spPr>
              <a:xfrm rot="19561686">
                <a:off x="-1118909" y="3596804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14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13500000">
                <a:off x="-827388" y="421400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27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 rot="14978575">
                <a:off x="-326338" y="1139451"/>
                <a:ext cx="1152128" cy="417698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alpha val="19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3" name="Group 32"/>
          <p:cNvGrpSpPr/>
          <p:nvPr userDrawn="1"/>
        </p:nvGrpSpPr>
        <p:grpSpPr>
          <a:xfrm>
            <a:off x="-682395" y="2497249"/>
            <a:ext cx="8278731" cy="2450767"/>
            <a:chOff x="-682395" y="3300143"/>
            <a:chExt cx="9060246" cy="3576160"/>
          </a:xfrm>
        </p:grpSpPr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3" cstate="email">
              <a:duotone>
                <a:prstClr val="black"/>
                <a:srgbClr val="804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5976" y="4134838"/>
              <a:ext cx="4021875" cy="240863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4" cstate="email">
              <a:duotone>
                <a:prstClr val="black"/>
                <a:srgbClr val="804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82395" y="3300143"/>
              <a:ext cx="5971386" cy="3576160"/>
            </a:xfrm>
            <a:prstGeom prst="rect">
              <a:avLst/>
            </a:prstGeom>
          </p:spPr>
        </p:pic>
      </p:grpSp>
      <p:sp>
        <p:nvSpPr>
          <p:cNvPr id="34" name="Freeform 33"/>
          <p:cNvSpPr/>
          <p:nvPr userDrawn="1"/>
        </p:nvSpPr>
        <p:spPr>
          <a:xfrm>
            <a:off x="101600" y="2781301"/>
            <a:ext cx="8813800" cy="1838325"/>
          </a:xfrm>
          <a:custGeom>
            <a:avLst/>
            <a:gdLst>
              <a:gd name="connsiteX0" fmla="*/ 0 w 8813800"/>
              <a:gd name="connsiteY0" fmla="*/ 2451100 h 2451100"/>
              <a:gd name="connsiteX1" fmla="*/ 25400 w 8813800"/>
              <a:gd name="connsiteY1" fmla="*/ 241300 h 2451100"/>
              <a:gd name="connsiteX2" fmla="*/ 254000 w 8813800"/>
              <a:gd name="connsiteY2" fmla="*/ 190500 h 2451100"/>
              <a:gd name="connsiteX3" fmla="*/ 533400 w 8813800"/>
              <a:gd name="connsiteY3" fmla="*/ 203200 h 2451100"/>
              <a:gd name="connsiteX4" fmla="*/ 546100 w 8813800"/>
              <a:gd name="connsiteY4" fmla="*/ 977900 h 2451100"/>
              <a:gd name="connsiteX5" fmla="*/ 838200 w 8813800"/>
              <a:gd name="connsiteY5" fmla="*/ 889000 h 2451100"/>
              <a:gd name="connsiteX6" fmla="*/ 1104900 w 8813800"/>
              <a:gd name="connsiteY6" fmla="*/ 965200 h 2451100"/>
              <a:gd name="connsiteX7" fmla="*/ 1092200 w 8813800"/>
              <a:gd name="connsiteY7" fmla="*/ 482600 h 2451100"/>
              <a:gd name="connsiteX8" fmla="*/ 1308100 w 8813800"/>
              <a:gd name="connsiteY8" fmla="*/ 419100 h 2451100"/>
              <a:gd name="connsiteX9" fmla="*/ 1485900 w 8813800"/>
              <a:gd name="connsiteY9" fmla="*/ 495300 h 2451100"/>
              <a:gd name="connsiteX10" fmla="*/ 1473200 w 8813800"/>
              <a:gd name="connsiteY10" fmla="*/ 38100 h 2451100"/>
              <a:gd name="connsiteX11" fmla="*/ 1739900 w 8813800"/>
              <a:gd name="connsiteY11" fmla="*/ 0 h 2451100"/>
              <a:gd name="connsiteX12" fmla="*/ 1917700 w 8813800"/>
              <a:gd name="connsiteY12" fmla="*/ 76200 h 2451100"/>
              <a:gd name="connsiteX13" fmla="*/ 1917700 w 8813800"/>
              <a:gd name="connsiteY13" fmla="*/ 1282700 h 2451100"/>
              <a:gd name="connsiteX14" fmla="*/ 2057400 w 8813800"/>
              <a:gd name="connsiteY14" fmla="*/ 1282700 h 2451100"/>
              <a:gd name="connsiteX15" fmla="*/ 2057400 w 8813800"/>
              <a:gd name="connsiteY15" fmla="*/ 1016000 h 2451100"/>
              <a:gd name="connsiteX16" fmla="*/ 2311400 w 8813800"/>
              <a:gd name="connsiteY16" fmla="*/ 1016000 h 2451100"/>
              <a:gd name="connsiteX17" fmla="*/ 2336800 w 8813800"/>
              <a:gd name="connsiteY17" fmla="*/ 800100 h 2451100"/>
              <a:gd name="connsiteX18" fmla="*/ 2590800 w 8813800"/>
              <a:gd name="connsiteY18" fmla="*/ 787400 h 2451100"/>
              <a:gd name="connsiteX19" fmla="*/ 2590800 w 8813800"/>
              <a:gd name="connsiteY19" fmla="*/ 444500 h 2451100"/>
              <a:gd name="connsiteX20" fmla="*/ 3695700 w 8813800"/>
              <a:gd name="connsiteY20" fmla="*/ 596900 h 2451100"/>
              <a:gd name="connsiteX21" fmla="*/ 3695700 w 8813800"/>
              <a:gd name="connsiteY21" fmla="*/ 1511300 h 2451100"/>
              <a:gd name="connsiteX22" fmla="*/ 3860800 w 8813800"/>
              <a:gd name="connsiteY22" fmla="*/ 1511300 h 2451100"/>
              <a:gd name="connsiteX23" fmla="*/ 3873500 w 8813800"/>
              <a:gd name="connsiteY23" fmla="*/ 1028700 h 2451100"/>
              <a:gd name="connsiteX24" fmla="*/ 4051300 w 8813800"/>
              <a:gd name="connsiteY24" fmla="*/ 1028700 h 2451100"/>
              <a:gd name="connsiteX25" fmla="*/ 4038600 w 8813800"/>
              <a:gd name="connsiteY25" fmla="*/ 889000 h 2451100"/>
              <a:gd name="connsiteX26" fmla="*/ 4330700 w 8813800"/>
              <a:gd name="connsiteY26" fmla="*/ 901700 h 2451100"/>
              <a:gd name="connsiteX27" fmla="*/ 4330700 w 8813800"/>
              <a:gd name="connsiteY27" fmla="*/ 1041400 h 2451100"/>
              <a:gd name="connsiteX28" fmla="*/ 4521200 w 8813800"/>
              <a:gd name="connsiteY28" fmla="*/ 1054100 h 2451100"/>
              <a:gd name="connsiteX29" fmla="*/ 4508500 w 8813800"/>
              <a:gd name="connsiteY29" fmla="*/ 1282700 h 2451100"/>
              <a:gd name="connsiteX30" fmla="*/ 4813300 w 8813800"/>
              <a:gd name="connsiteY30" fmla="*/ 1270000 h 2451100"/>
              <a:gd name="connsiteX31" fmla="*/ 4800600 w 8813800"/>
              <a:gd name="connsiteY31" fmla="*/ 850900 h 2451100"/>
              <a:gd name="connsiteX32" fmla="*/ 4965700 w 8813800"/>
              <a:gd name="connsiteY32" fmla="*/ 812800 h 2451100"/>
              <a:gd name="connsiteX33" fmla="*/ 5156200 w 8813800"/>
              <a:gd name="connsiteY33" fmla="*/ 901700 h 2451100"/>
              <a:gd name="connsiteX34" fmla="*/ 5168900 w 8813800"/>
              <a:gd name="connsiteY34" fmla="*/ 1346200 h 2451100"/>
              <a:gd name="connsiteX35" fmla="*/ 5537200 w 8813800"/>
              <a:gd name="connsiteY35" fmla="*/ 1333500 h 2451100"/>
              <a:gd name="connsiteX36" fmla="*/ 5537200 w 8813800"/>
              <a:gd name="connsiteY36" fmla="*/ 1041400 h 2451100"/>
              <a:gd name="connsiteX37" fmla="*/ 5842000 w 8813800"/>
              <a:gd name="connsiteY37" fmla="*/ 1028700 h 2451100"/>
              <a:gd name="connsiteX38" fmla="*/ 5842000 w 8813800"/>
              <a:gd name="connsiteY38" fmla="*/ 723900 h 2451100"/>
              <a:gd name="connsiteX39" fmla="*/ 5956300 w 8813800"/>
              <a:gd name="connsiteY39" fmla="*/ 698500 h 2451100"/>
              <a:gd name="connsiteX40" fmla="*/ 6070600 w 8813800"/>
              <a:gd name="connsiteY40" fmla="*/ 749300 h 2451100"/>
              <a:gd name="connsiteX41" fmla="*/ 6096000 w 8813800"/>
              <a:gd name="connsiteY41" fmla="*/ 1600200 h 2451100"/>
              <a:gd name="connsiteX42" fmla="*/ 6096000 w 8813800"/>
              <a:gd name="connsiteY42" fmla="*/ 1600200 h 2451100"/>
              <a:gd name="connsiteX43" fmla="*/ 6223000 w 8813800"/>
              <a:gd name="connsiteY43" fmla="*/ 1587500 h 2451100"/>
              <a:gd name="connsiteX44" fmla="*/ 6223000 w 8813800"/>
              <a:gd name="connsiteY44" fmla="*/ 1409700 h 2451100"/>
              <a:gd name="connsiteX45" fmla="*/ 6350000 w 8813800"/>
              <a:gd name="connsiteY45" fmla="*/ 1384300 h 2451100"/>
              <a:gd name="connsiteX46" fmla="*/ 6350000 w 8813800"/>
              <a:gd name="connsiteY46" fmla="*/ 1244600 h 2451100"/>
              <a:gd name="connsiteX47" fmla="*/ 6477000 w 8813800"/>
              <a:gd name="connsiteY47" fmla="*/ 1257300 h 2451100"/>
              <a:gd name="connsiteX48" fmla="*/ 6489700 w 8813800"/>
              <a:gd name="connsiteY48" fmla="*/ 990600 h 2451100"/>
              <a:gd name="connsiteX49" fmla="*/ 7251700 w 8813800"/>
              <a:gd name="connsiteY49" fmla="*/ 1104900 h 2451100"/>
              <a:gd name="connsiteX50" fmla="*/ 7264400 w 8813800"/>
              <a:gd name="connsiteY50" fmla="*/ 1727200 h 2451100"/>
              <a:gd name="connsiteX51" fmla="*/ 7378700 w 8813800"/>
              <a:gd name="connsiteY51" fmla="*/ 1727200 h 2451100"/>
              <a:gd name="connsiteX52" fmla="*/ 7391400 w 8813800"/>
              <a:gd name="connsiteY52" fmla="*/ 1397000 h 2451100"/>
              <a:gd name="connsiteX53" fmla="*/ 7518400 w 8813800"/>
              <a:gd name="connsiteY53" fmla="*/ 1384300 h 2451100"/>
              <a:gd name="connsiteX54" fmla="*/ 7518400 w 8813800"/>
              <a:gd name="connsiteY54" fmla="*/ 1308100 h 2451100"/>
              <a:gd name="connsiteX55" fmla="*/ 7708900 w 8813800"/>
              <a:gd name="connsiteY55" fmla="*/ 1308100 h 2451100"/>
              <a:gd name="connsiteX56" fmla="*/ 7708900 w 8813800"/>
              <a:gd name="connsiteY56" fmla="*/ 1422400 h 2451100"/>
              <a:gd name="connsiteX57" fmla="*/ 7823200 w 8813800"/>
              <a:gd name="connsiteY57" fmla="*/ 1422400 h 2451100"/>
              <a:gd name="connsiteX58" fmla="*/ 7823200 w 8813800"/>
              <a:gd name="connsiteY58" fmla="*/ 1638300 h 2451100"/>
              <a:gd name="connsiteX59" fmla="*/ 8064500 w 8813800"/>
              <a:gd name="connsiteY59" fmla="*/ 1625600 h 2451100"/>
              <a:gd name="connsiteX60" fmla="*/ 8064500 w 8813800"/>
              <a:gd name="connsiteY60" fmla="*/ 2349500 h 2451100"/>
              <a:gd name="connsiteX61" fmla="*/ 8813800 w 8813800"/>
              <a:gd name="connsiteY61" fmla="*/ 2349500 h 2451100"/>
              <a:gd name="connsiteX0" fmla="*/ 0 w 8813800"/>
              <a:gd name="connsiteY0" fmla="*/ 2451100 h 2451100"/>
              <a:gd name="connsiteX1" fmla="*/ 25400 w 8813800"/>
              <a:gd name="connsiteY1" fmla="*/ 241300 h 2451100"/>
              <a:gd name="connsiteX2" fmla="*/ 254000 w 8813800"/>
              <a:gd name="connsiteY2" fmla="*/ 190500 h 2451100"/>
              <a:gd name="connsiteX3" fmla="*/ 533400 w 8813800"/>
              <a:gd name="connsiteY3" fmla="*/ 203200 h 2451100"/>
              <a:gd name="connsiteX4" fmla="*/ 546100 w 8813800"/>
              <a:gd name="connsiteY4" fmla="*/ 977900 h 2451100"/>
              <a:gd name="connsiteX5" fmla="*/ 838200 w 8813800"/>
              <a:gd name="connsiteY5" fmla="*/ 889000 h 2451100"/>
              <a:gd name="connsiteX6" fmla="*/ 1104900 w 8813800"/>
              <a:gd name="connsiteY6" fmla="*/ 965200 h 2451100"/>
              <a:gd name="connsiteX7" fmla="*/ 1092200 w 8813800"/>
              <a:gd name="connsiteY7" fmla="*/ 482600 h 2451100"/>
              <a:gd name="connsiteX8" fmla="*/ 1308100 w 8813800"/>
              <a:gd name="connsiteY8" fmla="*/ 419100 h 2451100"/>
              <a:gd name="connsiteX9" fmla="*/ 1485900 w 8813800"/>
              <a:gd name="connsiteY9" fmla="*/ 495300 h 2451100"/>
              <a:gd name="connsiteX10" fmla="*/ 1473200 w 8813800"/>
              <a:gd name="connsiteY10" fmla="*/ 38100 h 2451100"/>
              <a:gd name="connsiteX11" fmla="*/ 1739900 w 8813800"/>
              <a:gd name="connsiteY11" fmla="*/ 0 h 2451100"/>
              <a:gd name="connsiteX12" fmla="*/ 1917700 w 8813800"/>
              <a:gd name="connsiteY12" fmla="*/ 76200 h 2451100"/>
              <a:gd name="connsiteX13" fmla="*/ 1917700 w 8813800"/>
              <a:gd name="connsiteY13" fmla="*/ 1282700 h 2451100"/>
              <a:gd name="connsiteX14" fmla="*/ 2057400 w 8813800"/>
              <a:gd name="connsiteY14" fmla="*/ 1282700 h 2451100"/>
              <a:gd name="connsiteX15" fmla="*/ 2057400 w 8813800"/>
              <a:gd name="connsiteY15" fmla="*/ 1016000 h 2451100"/>
              <a:gd name="connsiteX16" fmla="*/ 2311400 w 8813800"/>
              <a:gd name="connsiteY16" fmla="*/ 1016000 h 2451100"/>
              <a:gd name="connsiteX17" fmla="*/ 2336800 w 8813800"/>
              <a:gd name="connsiteY17" fmla="*/ 800100 h 2451100"/>
              <a:gd name="connsiteX18" fmla="*/ 2590800 w 8813800"/>
              <a:gd name="connsiteY18" fmla="*/ 787400 h 2451100"/>
              <a:gd name="connsiteX19" fmla="*/ 2590800 w 8813800"/>
              <a:gd name="connsiteY19" fmla="*/ 444500 h 2451100"/>
              <a:gd name="connsiteX20" fmla="*/ 3251200 w 8813800"/>
              <a:gd name="connsiteY20" fmla="*/ 444500 h 2451100"/>
              <a:gd name="connsiteX21" fmla="*/ 3695700 w 8813800"/>
              <a:gd name="connsiteY21" fmla="*/ 596900 h 2451100"/>
              <a:gd name="connsiteX22" fmla="*/ 3695700 w 8813800"/>
              <a:gd name="connsiteY22" fmla="*/ 1511300 h 2451100"/>
              <a:gd name="connsiteX23" fmla="*/ 3860800 w 8813800"/>
              <a:gd name="connsiteY23" fmla="*/ 1511300 h 2451100"/>
              <a:gd name="connsiteX24" fmla="*/ 3873500 w 8813800"/>
              <a:gd name="connsiteY24" fmla="*/ 1028700 h 2451100"/>
              <a:gd name="connsiteX25" fmla="*/ 4051300 w 8813800"/>
              <a:gd name="connsiteY25" fmla="*/ 1028700 h 2451100"/>
              <a:gd name="connsiteX26" fmla="*/ 4038600 w 8813800"/>
              <a:gd name="connsiteY26" fmla="*/ 889000 h 2451100"/>
              <a:gd name="connsiteX27" fmla="*/ 4330700 w 8813800"/>
              <a:gd name="connsiteY27" fmla="*/ 901700 h 2451100"/>
              <a:gd name="connsiteX28" fmla="*/ 4330700 w 8813800"/>
              <a:gd name="connsiteY28" fmla="*/ 1041400 h 2451100"/>
              <a:gd name="connsiteX29" fmla="*/ 4521200 w 8813800"/>
              <a:gd name="connsiteY29" fmla="*/ 1054100 h 2451100"/>
              <a:gd name="connsiteX30" fmla="*/ 4508500 w 8813800"/>
              <a:gd name="connsiteY30" fmla="*/ 1282700 h 2451100"/>
              <a:gd name="connsiteX31" fmla="*/ 4813300 w 8813800"/>
              <a:gd name="connsiteY31" fmla="*/ 1270000 h 2451100"/>
              <a:gd name="connsiteX32" fmla="*/ 4800600 w 8813800"/>
              <a:gd name="connsiteY32" fmla="*/ 850900 h 2451100"/>
              <a:gd name="connsiteX33" fmla="*/ 4965700 w 8813800"/>
              <a:gd name="connsiteY33" fmla="*/ 812800 h 2451100"/>
              <a:gd name="connsiteX34" fmla="*/ 5156200 w 8813800"/>
              <a:gd name="connsiteY34" fmla="*/ 901700 h 2451100"/>
              <a:gd name="connsiteX35" fmla="*/ 5168900 w 8813800"/>
              <a:gd name="connsiteY35" fmla="*/ 1346200 h 2451100"/>
              <a:gd name="connsiteX36" fmla="*/ 5537200 w 8813800"/>
              <a:gd name="connsiteY36" fmla="*/ 1333500 h 2451100"/>
              <a:gd name="connsiteX37" fmla="*/ 5537200 w 8813800"/>
              <a:gd name="connsiteY37" fmla="*/ 1041400 h 2451100"/>
              <a:gd name="connsiteX38" fmla="*/ 5842000 w 8813800"/>
              <a:gd name="connsiteY38" fmla="*/ 1028700 h 2451100"/>
              <a:gd name="connsiteX39" fmla="*/ 5842000 w 8813800"/>
              <a:gd name="connsiteY39" fmla="*/ 723900 h 2451100"/>
              <a:gd name="connsiteX40" fmla="*/ 5956300 w 8813800"/>
              <a:gd name="connsiteY40" fmla="*/ 698500 h 2451100"/>
              <a:gd name="connsiteX41" fmla="*/ 6070600 w 8813800"/>
              <a:gd name="connsiteY41" fmla="*/ 749300 h 2451100"/>
              <a:gd name="connsiteX42" fmla="*/ 6096000 w 8813800"/>
              <a:gd name="connsiteY42" fmla="*/ 1600200 h 2451100"/>
              <a:gd name="connsiteX43" fmla="*/ 6096000 w 8813800"/>
              <a:gd name="connsiteY43" fmla="*/ 1600200 h 2451100"/>
              <a:gd name="connsiteX44" fmla="*/ 6223000 w 8813800"/>
              <a:gd name="connsiteY44" fmla="*/ 1587500 h 2451100"/>
              <a:gd name="connsiteX45" fmla="*/ 6223000 w 8813800"/>
              <a:gd name="connsiteY45" fmla="*/ 1409700 h 2451100"/>
              <a:gd name="connsiteX46" fmla="*/ 6350000 w 8813800"/>
              <a:gd name="connsiteY46" fmla="*/ 1384300 h 2451100"/>
              <a:gd name="connsiteX47" fmla="*/ 6350000 w 8813800"/>
              <a:gd name="connsiteY47" fmla="*/ 1244600 h 2451100"/>
              <a:gd name="connsiteX48" fmla="*/ 6477000 w 8813800"/>
              <a:gd name="connsiteY48" fmla="*/ 1257300 h 2451100"/>
              <a:gd name="connsiteX49" fmla="*/ 6489700 w 8813800"/>
              <a:gd name="connsiteY49" fmla="*/ 990600 h 2451100"/>
              <a:gd name="connsiteX50" fmla="*/ 7251700 w 8813800"/>
              <a:gd name="connsiteY50" fmla="*/ 1104900 h 2451100"/>
              <a:gd name="connsiteX51" fmla="*/ 7264400 w 8813800"/>
              <a:gd name="connsiteY51" fmla="*/ 1727200 h 2451100"/>
              <a:gd name="connsiteX52" fmla="*/ 7378700 w 8813800"/>
              <a:gd name="connsiteY52" fmla="*/ 1727200 h 2451100"/>
              <a:gd name="connsiteX53" fmla="*/ 7391400 w 8813800"/>
              <a:gd name="connsiteY53" fmla="*/ 1397000 h 2451100"/>
              <a:gd name="connsiteX54" fmla="*/ 7518400 w 8813800"/>
              <a:gd name="connsiteY54" fmla="*/ 1384300 h 2451100"/>
              <a:gd name="connsiteX55" fmla="*/ 7518400 w 8813800"/>
              <a:gd name="connsiteY55" fmla="*/ 1308100 h 2451100"/>
              <a:gd name="connsiteX56" fmla="*/ 7708900 w 8813800"/>
              <a:gd name="connsiteY56" fmla="*/ 1308100 h 2451100"/>
              <a:gd name="connsiteX57" fmla="*/ 7708900 w 8813800"/>
              <a:gd name="connsiteY57" fmla="*/ 1422400 h 2451100"/>
              <a:gd name="connsiteX58" fmla="*/ 7823200 w 8813800"/>
              <a:gd name="connsiteY58" fmla="*/ 1422400 h 2451100"/>
              <a:gd name="connsiteX59" fmla="*/ 7823200 w 8813800"/>
              <a:gd name="connsiteY59" fmla="*/ 1638300 h 2451100"/>
              <a:gd name="connsiteX60" fmla="*/ 8064500 w 8813800"/>
              <a:gd name="connsiteY60" fmla="*/ 1625600 h 2451100"/>
              <a:gd name="connsiteX61" fmla="*/ 8064500 w 8813800"/>
              <a:gd name="connsiteY61" fmla="*/ 2349500 h 2451100"/>
              <a:gd name="connsiteX62" fmla="*/ 8813800 w 8813800"/>
              <a:gd name="connsiteY62" fmla="*/ 2349500 h 2451100"/>
              <a:gd name="connsiteX0" fmla="*/ 0 w 8813800"/>
              <a:gd name="connsiteY0" fmla="*/ 2451100 h 2451100"/>
              <a:gd name="connsiteX1" fmla="*/ 25400 w 8813800"/>
              <a:gd name="connsiteY1" fmla="*/ 241300 h 2451100"/>
              <a:gd name="connsiteX2" fmla="*/ 254000 w 8813800"/>
              <a:gd name="connsiteY2" fmla="*/ 190500 h 2451100"/>
              <a:gd name="connsiteX3" fmla="*/ 533400 w 8813800"/>
              <a:gd name="connsiteY3" fmla="*/ 203200 h 2451100"/>
              <a:gd name="connsiteX4" fmla="*/ 546100 w 8813800"/>
              <a:gd name="connsiteY4" fmla="*/ 977900 h 2451100"/>
              <a:gd name="connsiteX5" fmla="*/ 838200 w 8813800"/>
              <a:gd name="connsiteY5" fmla="*/ 889000 h 2451100"/>
              <a:gd name="connsiteX6" fmla="*/ 1104900 w 8813800"/>
              <a:gd name="connsiteY6" fmla="*/ 965200 h 2451100"/>
              <a:gd name="connsiteX7" fmla="*/ 1092200 w 8813800"/>
              <a:gd name="connsiteY7" fmla="*/ 482600 h 2451100"/>
              <a:gd name="connsiteX8" fmla="*/ 1308100 w 8813800"/>
              <a:gd name="connsiteY8" fmla="*/ 419100 h 2451100"/>
              <a:gd name="connsiteX9" fmla="*/ 1485900 w 8813800"/>
              <a:gd name="connsiteY9" fmla="*/ 495300 h 2451100"/>
              <a:gd name="connsiteX10" fmla="*/ 1473200 w 8813800"/>
              <a:gd name="connsiteY10" fmla="*/ 38100 h 2451100"/>
              <a:gd name="connsiteX11" fmla="*/ 1739900 w 8813800"/>
              <a:gd name="connsiteY11" fmla="*/ 0 h 2451100"/>
              <a:gd name="connsiteX12" fmla="*/ 1917700 w 8813800"/>
              <a:gd name="connsiteY12" fmla="*/ 76200 h 2451100"/>
              <a:gd name="connsiteX13" fmla="*/ 1917700 w 8813800"/>
              <a:gd name="connsiteY13" fmla="*/ 1282700 h 2451100"/>
              <a:gd name="connsiteX14" fmla="*/ 2057400 w 8813800"/>
              <a:gd name="connsiteY14" fmla="*/ 1282700 h 2451100"/>
              <a:gd name="connsiteX15" fmla="*/ 2057400 w 8813800"/>
              <a:gd name="connsiteY15" fmla="*/ 1016000 h 2451100"/>
              <a:gd name="connsiteX16" fmla="*/ 2311400 w 8813800"/>
              <a:gd name="connsiteY16" fmla="*/ 1016000 h 2451100"/>
              <a:gd name="connsiteX17" fmla="*/ 2336800 w 8813800"/>
              <a:gd name="connsiteY17" fmla="*/ 800100 h 2451100"/>
              <a:gd name="connsiteX18" fmla="*/ 2590800 w 8813800"/>
              <a:gd name="connsiteY18" fmla="*/ 787400 h 2451100"/>
              <a:gd name="connsiteX19" fmla="*/ 2590800 w 8813800"/>
              <a:gd name="connsiteY19" fmla="*/ 444500 h 2451100"/>
              <a:gd name="connsiteX20" fmla="*/ 3251200 w 8813800"/>
              <a:gd name="connsiteY20" fmla="*/ 444500 h 2451100"/>
              <a:gd name="connsiteX21" fmla="*/ 3695700 w 8813800"/>
              <a:gd name="connsiteY21" fmla="*/ 596900 h 2451100"/>
              <a:gd name="connsiteX22" fmla="*/ 3695700 w 8813800"/>
              <a:gd name="connsiteY22" fmla="*/ 1511300 h 2451100"/>
              <a:gd name="connsiteX23" fmla="*/ 3860800 w 8813800"/>
              <a:gd name="connsiteY23" fmla="*/ 1511300 h 2451100"/>
              <a:gd name="connsiteX24" fmla="*/ 3873500 w 8813800"/>
              <a:gd name="connsiteY24" fmla="*/ 1028700 h 2451100"/>
              <a:gd name="connsiteX25" fmla="*/ 4051300 w 8813800"/>
              <a:gd name="connsiteY25" fmla="*/ 1028700 h 2451100"/>
              <a:gd name="connsiteX26" fmla="*/ 4038600 w 8813800"/>
              <a:gd name="connsiteY26" fmla="*/ 889000 h 2451100"/>
              <a:gd name="connsiteX27" fmla="*/ 4330700 w 8813800"/>
              <a:gd name="connsiteY27" fmla="*/ 901700 h 2451100"/>
              <a:gd name="connsiteX28" fmla="*/ 4330700 w 8813800"/>
              <a:gd name="connsiteY28" fmla="*/ 1041400 h 2451100"/>
              <a:gd name="connsiteX29" fmla="*/ 4521200 w 8813800"/>
              <a:gd name="connsiteY29" fmla="*/ 1054100 h 2451100"/>
              <a:gd name="connsiteX30" fmla="*/ 4508500 w 8813800"/>
              <a:gd name="connsiteY30" fmla="*/ 1282700 h 2451100"/>
              <a:gd name="connsiteX31" fmla="*/ 4813300 w 8813800"/>
              <a:gd name="connsiteY31" fmla="*/ 1270000 h 2451100"/>
              <a:gd name="connsiteX32" fmla="*/ 4800600 w 8813800"/>
              <a:gd name="connsiteY32" fmla="*/ 850900 h 2451100"/>
              <a:gd name="connsiteX33" fmla="*/ 4965700 w 8813800"/>
              <a:gd name="connsiteY33" fmla="*/ 812800 h 2451100"/>
              <a:gd name="connsiteX34" fmla="*/ 5156200 w 8813800"/>
              <a:gd name="connsiteY34" fmla="*/ 901700 h 2451100"/>
              <a:gd name="connsiteX35" fmla="*/ 5168900 w 8813800"/>
              <a:gd name="connsiteY35" fmla="*/ 1346200 h 2451100"/>
              <a:gd name="connsiteX36" fmla="*/ 5537200 w 8813800"/>
              <a:gd name="connsiteY36" fmla="*/ 1333500 h 2451100"/>
              <a:gd name="connsiteX37" fmla="*/ 5537200 w 8813800"/>
              <a:gd name="connsiteY37" fmla="*/ 1041400 h 2451100"/>
              <a:gd name="connsiteX38" fmla="*/ 5842000 w 8813800"/>
              <a:gd name="connsiteY38" fmla="*/ 1028700 h 2451100"/>
              <a:gd name="connsiteX39" fmla="*/ 5842000 w 8813800"/>
              <a:gd name="connsiteY39" fmla="*/ 723900 h 2451100"/>
              <a:gd name="connsiteX40" fmla="*/ 5956300 w 8813800"/>
              <a:gd name="connsiteY40" fmla="*/ 698500 h 2451100"/>
              <a:gd name="connsiteX41" fmla="*/ 6070600 w 8813800"/>
              <a:gd name="connsiteY41" fmla="*/ 749300 h 2451100"/>
              <a:gd name="connsiteX42" fmla="*/ 6096000 w 8813800"/>
              <a:gd name="connsiteY42" fmla="*/ 1600200 h 2451100"/>
              <a:gd name="connsiteX43" fmla="*/ 6096000 w 8813800"/>
              <a:gd name="connsiteY43" fmla="*/ 1600200 h 2451100"/>
              <a:gd name="connsiteX44" fmla="*/ 6223000 w 8813800"/>
              <a:gd name="connsiteY44" fmla="*/ 1587500 h 2451100"/>
              <a:gd name="connsiteX45" fmla="*/ 6223000 w 8813800"/>
              <a:gd name="connsiteY45" fmla="*/ 1409700 h 2451100"/>
              <a:gd name="connsiteX46" fmla="*/ 6350000 w 8813800"/>
              <a:gd name="connsiteY46" fmla="*/ 1384300 h 2451100"/>
              <a:gd name="connsiteX47" fmla="*/ 6350000 w 8813800"/>
              <a:gd name="connsiteY47" fmla="*/ 1244600 h 2451100"/>
              <a:gd name="connsiteX48" fmla="*/ 6477000 w 8813800"/>
              <a:gd name="connsiteY48" fmla="*/ 1257300 h 2451100"/>
              <a:gd name="connsiteX49" fmla="*/ 6489700 w 8813800"/>
              <a:gd name="connsiteY49" fmla="*/ 990600 h 2451100"/>
              <a:gd name="connsiteX50" fmla="*/ 7251700 w 8813800"/>
              <a:gd name="connsiteY50" fmla="*/ 1104900 h 2451100"/>
              <a:gd name="connsiteX51" fmla="*/ 7264400 w 8813800"/>
              <a:gd name="connsiteY51" fmla="*/ 1727200 h 2451100"/>
              <a:gd name="connsiteX52" fmla="*/ 7378700 w 8813800"/>
              <a:gd name="connsiteY52" fmla="*/ 1727200 h 2451100"/>
              <a:gd name="connsiteX53" fmla="*/ 7391400 w 8813800"/>
              <a:gd name="connsiteY53" fmla="*/ 1397000 h 2451100"/>
              <a:gd name="connsiteX54" fmla="*/ 7518400 w 8813800"/>
              <a:gd name="connsiteY54" fmla="*/ 1384300 h 2451100"/>
              <a:gd name="connsiteX55" fmla="*/ 7518400 w 8813800"/>
              <a:gd name="connsiteY55" fmla="*/ 1308100 h 2451100"/>
              <a:gd name="connsiteX56" fmla="*/ 7708900 w 8813800"/>
              <a:gd name="connsiteY56" fmla="*/ 1308100 h 2451100"/>
              <a:gd name="connsiteX57" fmla="*/ 7708900 w 8813800"/>
              <a:gd name="connsiteY57" fmla="*/ 1422400 h 2451100"/>
              <a:gd name="connsiteX58" fmla="*/ 7823200 w 8813800"/>
              <a:gd name="connsiteY58" fmla="*/ 1422400 h 2451100"/>
              <a:gd name="connsiteX59" fmla="*/ 7823200 w 8813800"/>
              <a:gd name="connsiteY59" fmla="*/ 1638300 h 2451100"/>
              <a:gd name="connsiteX60" fmla="*/ 8064500 w 8813800"/>
              <a:gd name="connsiteY60" fmla="*/ 1625600 h 2451100"/>
              <a:gd name="connsiteX61" fmla="*/ 8064500 w 8813800"/>
              <a:gd name="connsiteY61" fmla="*/ 2349500 h 2451100"/>
              <a:gd name="connsiteX62" fmla="*/ 8813800 w 8813800"/>
              <a:gd name="connsiteY62" fmla="*/ 2349500 h 2451100"/>
              <a:gd name="connsiteX0" fmla="*/ 0 w 8813800"/>
              <a:gd name="connsiteY0" fmla="*/ 2451100 h 2451100"/>
              <a:gd name="connsiteX1" fmla="*/ 25400 w 8813800"/>
              <a:gd name="connsiteY1" fmla="*/ 241300 h 2451100"/>
              <a:gd name="connsiteX2" fmla="*/ 254000 w 8813800"/>
              <a:gd name="connsiteY2" fmla="*/ 190500 h 2451100"/>
              <a:gd name="connsiteX3" fmla="*/ 533400 w 8813800"/>
              <a:gd name="connsiteY3" fmla="*/ 203200 h 2451100"/>
              <a:gd name="connsiteX4" fmla="*/ 546100 w 8813800"/>
              <a:gd name="connsiteY4" fmla="*/ 977900 h 2451100"/>
              <a:gd name="connsiteX5" fmla="*/ 838200 w 8813800"/>
              <a:gd name="connsiteY5" fmla="*/ 889000 h 2451100"/>
              <a:gd name="connsiteX6" fmla="*/ 1104900 w 8813800"/>
              <a:gd name="connsiteY6" fmla="*/ 965200 h 2451100"/>
              <a:gd name="connsiteX7" fmla="*/ 1092200 w 8813800"/>
              <a:gd name="connsiteY7" fmla="*/ 482600 h 2451100"/>
              <a:gd name="connsiteX8" fmla="*/ 1308100 w 8813800"/>
              <a:gd name="connsiteY8" fmla="*/ 419100 h 2451100"/>
              <a:gd name="connsiteX9" fmla="*/ 1485900 w 8813800"/>
              <a:gd name="connsiteY9" fmla="*/ 495300 h 2451100"/>
              <a:gd name="connsiteX10" fmla="*/ 1473200 w 8813800"/>
              <a:gd name="connsiteY10" fmla="*/ 38100 h 2451100"/>
              <a:gd name="connsiteX11" fmla="*/ 1739900 w 8813800"/>
              <a:gd name="connsiteY11" fmla="*/ 0 h 2451100"/>
              <a:gd name="connsiteX12" fmla="*/ 1917700 w 8813800"/>
              <a:gd name="connsiteY12" fmla="*/ 76200 h 2451100"/>
              <a:gd name="connsiteX13" fmla="*/ 1917700 w 8813800"/>
              <a:gd name="connsiteY13" fmla="*/ 1282700 h 2451100"/>
              <a:gd name="connsiteX14" fmla="*/ 2057400 w 8813800"/>
              <a:gd name="connsiteY14" fmla="*/ 1282700 h 2451100"/>
              <a:gd name="connsiteX15" fmla="*/ 2057400 w 8813800"/>
              <a:gd name="connsiteY15" fmla="*/ 1016000 h 2451100"/>
              <a:gd name="connsiteX16" fmla="*/ 2311400 w 8813800"/>
              <a:gd name="connsiteY16" fmla="*/ 1016000 h 2451100"/>
              <a:gd name="connsiteX17" fmla="*/ 2336800 w 8813800"/>
              <a:gd name="connsiteY17" fmla="*/ 800100 h 2451100"/>
              <a:gd name="connsiteX18" fmla="*/ 2590800 w 8813800"/>
              <a:gd name="connsiteY18" fmla="*/ 787400 h 2451100"/>
              <a:gd name="connsiteX19" fmla="*/ 2590800 w 8813800"/>
              <a:gd name="connsiteY19" fmla="*/ 444500 h 2451100"/>
              <a:gd name="connsiteX20" fmla="*/ 3251200 w 8813800"/>
              <a:gd name="connsiteY20" fmla="*/ 444500 h 2451100"/>
              <a:gd name="connsiteX21" fmla="*/ 3695700 w 8813800"/>
              <a:gd name="connsiteY21" fmla="*/ 596900 h 2451100"/>
              <a:gd name="connsiteX22" fmla="*/ 3695700 w 8813800"/>
              <a:gd name="connsiteY22" fmla="*/ 1511300 h 2451100"/>
              <a:gd name="connsiteX23" fmla="*/ 3860800 w 8813800"/>
              <a:gd name="connsiteY23" fmla="*/ 1511300 h 2451100"/>
              <a:gd name="connsiteX24" fmla="*/ 3873500 w 8813800"/>
              <a:gd name="connsiteY24" fmla="*/ 1028700 h 2451100"/>
              <a:gd name="connsiteX25" fmla="*/ 4051300 w 8813800"/>
              <a:gd name="connsiteY25" fmla="*/ 1028700 h 2451100"/>
              <a:gd name="connsiteX26" fmla="*/ 4038600 w 8813800"/>
              <a:gd name="connsiteY26" fmla="*/ 889000 h 2451100"/>
              <a:gd name="connsiteX27" fmla="*/ 4330700 w 8813800"/>
              <a:gd name="connsiteY27" fmla="*/ 901700 h 2451100"/>
              <a:gd name="connsiteX28" fmla="*/ 4330700 w 8813800"/>
              <a:gd name="connsiteY28" fmla="*/ 1041400 h 2451100"/>
              <a:gd name="connsiteX29" fmla="*/ 4521200 w 8813800"/>
              <a:gd name="connsiteY29" fmla="*/ 1054100 h 2451100"/>
              <a:gd name="connsiteX30" fmla="*/ 4508500 w 8813800"/>
              <a:gd name="connsiteY30" fmla="*/ 1282700 h 2451100"/>
              <a:gd name="connsiteX31" fmla="*/ 4813300 w 8813800"/>
              <a:gd name="connsiteY31" fmla="*/ 1270000 h 2451100"/>
              <a:gd name="connsiteX32" fmla="*/ 4800600 w 8813800"/>
              <a:gd name="connsiteY32" fmla="*/ 850900 h 2451100"/>
              <a:gd name="connsiteX33" fmla="*/ 4965700 w 8813800"/>
              <a:gd name="connsiteY33" fmla="*/ 812800 h 2451100"/>
              <a:gd name="connsiteX34" fmla="*/ 5156200 w 8813800"/>
              <a:gd name="connsiteY34" fmla="*/ 901700 h 2451100"/>
              <a:gd name="connsiteX35" fmla="*/ 5168900 w 8813800"/>
              <a:gd name="connsiteY35" fmla="*/ 1346200 h 2451100"/>
              <a:gd name="connsiteX36" fmla="*/ 5537200 w 8813800"/>
              <a:gd name="connsiteY36" fmla="*/ 1333500 h 2451100"/>
              <a:gd name="connsiteX37" fmla="*/ 5537200 w 8813800"/>
              <a:gd name="connsiteY37" fmla="*/ 1041400 h 2451100"/>
              <a:gd name="connsiteX38" fmla="*/ 5842000 w 8813800"/>
              <a:gd name="connsiteY38" fmla="*/ 1028700 h 2451100"/>
              <a:gd name="connsiteX39" fmla="*/ 5842000 w 8813800"/>
              <a:gd name="connsiteY39" fmla="*/ 723900 h 2451100"/>
              <a:gd name="connsiteX40" fmla="*/ 5956300 w 8813800"/>
              <a:gd name="connsiteY40" fmla="*/ 698500 h 2451100"/>
              <a:gd name="connsiteX41" fmla="*/ 6070600 w 8813800"/>
              <a:gd name="connsiteY41" fmla="*/ 749300 h 2451100"/>
              <a:gd name="connsiteX42" fmla="*/ 6096000 w 8813800"/>
              <a:gd name="connsiteY42" fmla="*/ 1600200 h 2451100"/>
              <a:gd name="connsiteX43" fmla="*/ 6096000 w 8813800"/>
              <a:gd name="connsiteY43" fmla="*/ 1600200 h 2451100"/>
              <a:gd name="connsiteX44" fmla="*/ 6223000 w 8813800"/>
              <a:gd name="connsiteY44" fmla="*/ 1587500 h 2451100"/>
              <a:gd name="connsiteX45" fmla="*/ 6223000 w 8813800"/>
              <a:gd name="connsiteY45" fmla="*/ 1409700 h 2451100"/>
              <a:gd name="connsiteX46" fmla="*/ 6350000 w 8813800"/>
              <a:gd name="connsiteY46" fmla="*/ 1384300 h 2451100"/>
              <a:gd name="connsiteX47" fmla="*/ 6350000 w 8813800"/>
              <a:gd name="connsiteY47" fmla="*/ 1244600 h 2451100"/>
              <a:gd name="connsiteX48" fmla="*/ 6477000 w 8813800"/>
              <a:gd name="connsiteY48" fmla="*/ 1257300 h 2451100"/>
              <a:gd name="connsiteX49" fmla="*/ 6489700 w 8813800"/>
              <a:gd name="connsiteY49" fmla="*/ 990600 h 2451100"/>
              <a:gd name="connsiteX50" fmla="*/ 7251700 w 8813800"/>
              <a:gd name="connsiteY50" fmla="*/ 1104900 h 2451100"/>
              <a:gd name="connsiteX51" fmla="*/ 7264400 w 8813800"/>
              <a:gd name="connsiteY51" fmla="*/ 1727200 h 2451100"/>
              <a:gd name="connsiteX52" fmla="*/ 7378700 w 8813800"/>
              <a:gd name="connsiteY52" fmla="*/ 1727200 h 2451100"/>
              <a:gd name="connsiteX53" fmla="*/ 7391400 w 8813800"/>
              <a:gd name="connsiteY53" fmla="*/ 1397000 h 2451100"/>
              <a:gd name="connsiteX54" fmla="*/ 7518400 w 8813800"/>
              <a:gd name="connsiteY54" fmla="*/ 1384300 h 2451100"/>
              <a:gd name="connsiteX55" fmla="*/ 7518400 w 8813800"/>
              <a:gd name="connsiteY55" fmla="*/ 1308100 h 2451100"/>
              <a:gd name="connsiteX56" fmla="*/ 7708900 w 8813800"/>
              <a:gd name="connsiteY56" fmla="*/ 1308100 h 2451100"/>
              <a:gd name="connsiteX57" fmla="*/ 7708900 w 8813800"/>
              <a:gd name="connsiteY57" fmla="*/ 1422400 h 2451100"/>
              <a:gd name="connsiteX58" fmla="*/ 7823200 w 8813800"/>
              <a:gd name="connsiteY58" fmla="*/ 1422400 h 2451100"/>
              <a:gd name="connsiteX59" fmla="*/ 7823200 w 8813800"/>
              <a:gd name="connsiteY59" fmla="*/ 1638300 h 2451100"/>
              <a:gd name="connsiteX60" fmla="*/ 8064500 w 8813800"/>
              <a:gd name="connsiteY60" fmla="*/ 1625600 h 2451100"/>
              <a:gd name="connsiteX61" fmla="*/ 8064500 w 8813800"/>
              <a:gd name="connsiteY61" fmla="*/ 2349500 h 2451100"/>
              <a:gd name="connsiteX62" fmla="*/ 8813800 w 8813800"/>
              <a:gd name="connsiteY62" fmla="*/ 2349500 h 2451100"/>
              <a:gd name="connsiteX0" fmla="*/ 0 w 8813800"/>
              <a:gd name="connsiteY0" fmla="*/ 2451100 h 2451100"/>
              <a:gd name="connsiteX1" fmla="*/ 25400 w 8813800"/>
              <a:gd name="connsiteY1" fmla="*/ 241300 h 2451100"/>
              <a:gd name="connsiteX2" fmla="*/ 254000 w 8813800"/>
              <a:gd name="connsiteY2" fmla="*/ 190500 h 2451100"/>
              <a:gd name="connsiteX3" fmla="*/ 533400 w 8813800"/>
              <a:gd name="connsiteY3" fmla="*/ 203200 h 2451100"/>
              <a:gd name="connsiteX4" fmla="*/ 546100 w 8813800"/>
              <a:gd name="connsiteY4" fmla="*/ 977900 h 2451100"/>
              <a:gd name="connsiteX5" fmla="*/ 838200 w 8813800"/>
              <a:gd name="connsiteY5" fmla="*/ 889000 h 2451100"/>
              <a:gd name="connsiteX6" fmla="*/ 1104900 w 8813800"/>
              <a:gd name="connsiteY6" fmla="*/ 965200 h 2451100"/>
              <a:gd name="connsiteX7" fmla="*/ 1092200 w 8813800"/>
              <a:gd name="connsiteY7" fmla="*/ 482600 h 2451100"/>
              <a:gd name="connsiteX8" fmla="*/ 1308100 w 8813800"/>
              <a:gd name="connsiteY8" fmla="*/ 419100 h 2451100"/>
              <a:gd name="connsiteX9" fmla="*/ 1485900 w 8813800"/>
              <a:gd name="connsiteY9" fmla="*/ 495300 h 2451100"/>
              <a:gd name="connsiteX10" fmla="*/ 1473200 w 8813800"/>
              <a:gd name="connsiteY10" fmla="*/ 38100 h 2451100"/>
              <a:gd name="connsiteX11" fmla="*/ 1739900 w 8813800"/>
              <a:gd name="connsiteY11" fmla="*/ 0 h 2451100"/>
              <a:gd name="connsiteX12" fmla="*/ 1917700 w 8813800"/>
              <a:gd name="connsiteY12" fmla="*/ 76200 h 2451100"/>
              <a:gd name="connsiteX13" fmla="*/ 1917700 w 8813800"/>
              <a:gd name="connsiteY13" fmla="*/ 1282700 h 2451100"/>
              <a:gd name="connsiteX14" fmla="*/ 2057400 w 8813800"/>
              <a:gd name="connsiteY14" fmla="*/ 1282700 h 2451100"/>
              <a:gd name="connsiteX15" fmla="*/ 2057400 w 8813800"/>
              <a:gd name="connsiteY15" fmla="*/ 1016000 h 2451100"/>
              <a:gd name="connsiteX16" fmla="*/ 2311400 w 8813800"/>
              <a:gd name="connsiteY16" fmla="*/ 1016000 h 2451100"/>
              <a:gd name="connsiteX17" fmla="*/ 2336800 w 8813800"/>
              <a:gd name="connsiteY17" fmla="*/ 800100 h 2451100"/>
              <a:gd name="connsiteX18" fmla="*/ 2590800 w 8813800"/>
              <a:gd name="connsiteY18" fmla="*/ 787400 h 2451100"/>
              <a:gd name="connsiteX19" fmla="*/ 2590800 w 8813800"/>
              <a:gd name="connsiteY19" fmla="*/ 444500 h 2451100"/>
              <a:gd name="connsiteX20" fmla="*/ 3251200 w 8813800"/>
              <a:gd name="connsiteY20" fmla="*/ 444500 h 2451100"/>
              <a:gd name="connsiteX21" fmla="*/ 3695700 w 8813800"/>
              <a:gd name="connsiteY21" fmla="*/ 596900 h 2451100"/>
              <a:gd name="connsiteX22" fmla="*/ 3695700 w 8813800"/>
              <a:gd name="connsiteY22" fmla="*/ 1511300 h 2451100"/>
              <a:gd name="connsiteX23" fmla="*/ 3860800 w 8813800"/>
              <a:gd name="connsiteY23" fmla="*/ 1511300 h 2451100"/>
              <a:gd name="connsiteX24" fmla="*/ 3873500 w 8813800"/>
              <a:gd name="connsiteY24" fmla="*/ 1028700 h 2451100"/>
              <a:gd name="connsiteX25" fmla="*/ 4051300 w 8813800"/>
              <a:gd name="connsiteY25" fmla="*/ 1028700 h 2451100"/>
              <a:gd name="connsiteX26" fmla="*/ 4038600 w 8813800"/>
              <a:gd name="connsiteY26" fmla="*/ 889000 h 2451100"/>
              <a:gd name="connsiteX27" fmla="*/ 4330700 w 8813800"/>
              <a:gd name="connsiteY27" fmla="*/ 901700 h 2451100"/>
              <a:gd name="connsiteX28" fmla="*/ 4330700 w 8813800"/>
              <a:gd name="connsiteY28" fmla="*/ 1041400 h 2451100"/>
              <a:gd name="connsiteX29" fmla="*/ 4521200 w 8813800"/>
              <a:gd name="connsiteY29" fmla="*/ 1054100 h 2451100"/>
              <a:gd name="connsiteX30" fmla="*/ 4508500 w 8813800"/>
              <a:gd name="connsiteY30" fmla="*/ 1282700 h 2451100"/>
              <a:gd name="connsiteX31" fmla="*/ 4813300 w 8813800"/>
              <a:gd name="connsiteY31" fmla="*/ 1270000 h 2451100"/>
              <a:gd name="connsiteX32" fmla="*/ 4800600 w 8813800"/>
              <a:gd name="connsiteY32" fmla="*/ 850900 h 2451100"/>
              <a:gd name="connsiteX33" fmla="*/ 4965700 w 8813800"/>
              <a:gd name="connsiteY33" fmla="*/ 812800 h 2451100"/>
              <a:gd name="connsiteX34" fmla="*/ 5156200 w 8813800"/>
              <a:gd name="connsiteY34" fmla="*/ 901700 h 2451100"/>
              <a:gd name="connsiteX35" fmla="*/ 5168900 w 8813800"/>
              <a:gd name="connsiteY35" fmla="*/ 1346200 h 2451100"/>
              <a:gd name="connsiteX36" fmla="*/ 5537200 w 8813800"/>
              <a:gd name="connsiteY36" fmla="*/ 1333500 h 2451100"/>
              <a:gd name="connsiteX37" fmla="*/ 5537200 w 8813800"/>
              <a:gd name="connsiteY37" fmla="*/ 1041400 h 2451100"/>
              <a:gd name="connsiteX38" fmla="*/ 5842000 w 8813800"/>
              <a:gd name="connsiteY38" fmla="*/ 1028700 h 2451100"/>
              <a:gd name="connsiteX39" fmla="*/ 5842000 w 8813800"/>
              <a:gd name="connsiteY39" fmla="*/ 723900 h 2451100"/>
              <a:gd name="connsiteX40" fmla="*/ 5956300 w 8813800"/>
              <a:gd name="connsiteY40" fmla="*/ 698500 h 2451100"/>
              <a:gd name="connsiteX41" fmla="*/ 6070600 w 8813800"/>
              <a:gd name="connsiteY41" fmla="*/ 749300 h 2451100"/>
              <a:gd name="connsiteX42" fmla="*/ 6096000 w 8813800"/>
              <a:gd name="connsiteY42" fmla="*/ 1600200 h 2451100"/>
              <a:gd name="connsiteX43" fmla="*/ 6096000 w 8813800"/>
              <a:gd name="connsiteY43" fmla="*/ 1600200 h 2451100"/>
              <a:gd name="connsiteX44" fmla="*/ 6223000 w 8813800"/>
              <a:gd name="connsiteY44" fmla="*/ 1587500 h 2451100"/>
              <a:gd name="connsiteX45" fmla="*/ 6223000 w 8813800"/>
              <a:gd name="connsiteY45" fmla="*/ 1409700 h 2451100"/>
              <a:gd name="connsiteX46" fmla="*/ 6350000 w 8813800"/>
              <a:gd name="connsiteY46" fmla="*/ 1384300 h 2451100"/>
              <a:gd name="connsiteX47" fmla="*/ 6350000 w 8813800"/>
              <a:gd name="connsiteY47" fmla="*/ 1244600 h 2451100"/>
              <a:gd name="connsiteX48" fmla="*/ 6477000 w 8813800"/>
              <a:gd name="connsiteY48" fmla="*/ 1257300 h 2451100"/>
              <a:gd name="connsiteX49" fmla="*/ 6489700 w 8813800"/>
              <a:gd name="connsiteY49" fmla="*/ 990600 h 2451100"/>
              <a:gd name="connsiteX50" fmla="*/ 7251700 w 8813800"/>
              <a:gd name="connsiteY50" fmla="*/ 1104900 h 2451100"/>
              <a:gd name="connsiteX51" fmla="*/ 7264400 w 8813800"/>
              <a:gd name="connsiteY51" fmla="*/ 1727200 h 2451100"/>
              <a:gd name="connsiteX52" fmla="*/ 7378700 w 8813800"/>
              <a:gd name="connsiteY52" fmla="*/ 1727200 h 2451100"/>
              <a:gd name="connsiteX53" fmla="*/ 7391400 w 8813800"/>
              <a:gd name="connsiteY53" fmla="*/ 1397000 h 2451100"/>
              <a:gd name="connsiteX54" fmla="*/ 7518400 w 8813800"/>
              <a:gd name="connsiteY54" fmla="*/ 1384300 h 2451100"/>
              <a:gd name="connsiteX55" fmla="*/ 7518400 w 8813800"/>
              <a:gd name="connsiteY55" fmla="*/ 1308100 h 2451100"/>
              <a:gd name="connsiteX56" fmla="*/ 7708900 w 8813800"/>
              <a:gd name="connsiteY56" fmla="*/ 1308100 h 2451100"/>
              <a:gd name="connsiteX57" fmla="*/ 7708900 w 8813800"/>
              <a:gd name="connsiteY57" fmla="*/ 1422400 h 2451100"/>
              <a:gd name="connsiteX58" fmla="*/ 7823200 w 8813800"/>
              <a:gd name="connsiteY58" fmla="*/ 1422400 h 2451100"/>
              <a:gd name="connsiteX59" fmla="*/ 7823200 w 8813800"/>
              <a:gd name="connsiteY59" fmla="*/ 1638300 h 2451100"/>
              <a:gd name="connsiteX60" fmla="*/ 8064500 w 8813800"/>
              <a:gd name="connsiteY60" fmla="*/ 1625600 h 2451100"/>
              <a:gd name="connsiteX61" fmla="*/ 8064500 w 8813800"/>
              <a:gd name="connsiteY61" fmla="*/ 2349500 h 2451100"/>
              <a:gd name="connsiteX62" fmla="*/ 8813800 w 8813800"/>
              <a:gd name="connsiteY62" fmla="*/ 2349500 h 2451100"/>
              <a:gd name="connsiteX0" fmla="*/ 0 w 8813800"/>
              <a:gd name="connsiteY0" fmla="*/ 2451100 h 2451100"/>
              <a:gd name="connsiteX1" fmla="*/ 25400 w 8813800"/>
              <a:gd name="connsiteY1" fmla="*/ 241300 h 2451100"/>
              <a:gd name="connsiteX2" fmla="*/ 254000 w 8813800"/>
              <a:gd name="connsiteY2" fmla="*/ 190500 h 2451100"/>
              <a:gd name="connsiteX3" fmla="*/ 533400 w 8813800"/>
              <a:gd name="connsiteY3" fmla="*/ 203200 h 2451100"/>
              <a:gd name="connsiteX4" fmla="*/ 546100 w 8813800"/>
              <a:gd name="connsiteY4" fmla="*/ 977900 h 2451100"/>
              <a:gd name="connsiteX5" fmla="*/ 838200 w 8813800"/>
              <a:gd name="connsiteY5" fmla="*/ 889000 h 2451100"/>
              <a:gd name="connsiteX6" fmla="*/ 1104900 w 8813800"/>
              <a:gd name="connsiteY6" fmla="*/ 965200 h 2451100"/>
              <a:gd name="connsiteX7" fmla="*/ 1092200 w 8813800"/>
              <a:gd name="connsiteY7" fmla="*/ 482600 h 2451100"/>
              <a:gd name="connsiteX8" fmla="*/ 1308100 w 8813800"/>
              <a:gd name="connsiteY8" fmla="*/ 419100 h 2451100"/>
              <a:gd name="connsiteX9" fmla="*/ 1485900 w 8813800"/>
              <a:gd name="connsiteY9" fmla="*/ 495300 h 2451100"/>
              <a:gd name="connsiteX10" fmla="*/ 1473200 w 8813800"/>
              <a:gd name="connsiteY10" fmla="*/ 38100 h 2451100"/>
              <a:gd name="connsiteX11" fmla="*/ 1739900 w 8813800"/>
              <a:gd name="connsiteY11" fmla="*/ 0 h 2451100"/>
              <a:gd name="connsiteX12" fmla="*/ 1917700 w 8813800"/>
              <a:gd name="connsiteY12" fmla="*/ 76200 h 2451100"/>
              <a:gd name="connsiteX13" fmla="*/ 1917700 w 8813800"/>
              <a:gd name="connsiteY13" fmla="*/ 1282700 h 2451100"/>
              <a:gd name="connsiteX14" fmla="*/ 2057400 w 8813800"/>
              <a:gd name="connsiteY14" fmla="*/ 1282700 h 2451100"/>
              <a:gd name="connsiteX15" fmla="*/ 2057400 w 8813800"/>
              <a:gd name="connsiteY15" fmla="*/ 1016000 h 2451100"/>
              <a:gd name="connsiteX16" fmla="*/ 2311400 w 8813800"/>
              <a:gd name="connsiteY16" fmla="*/ 1016000 h 2451100"/>
              <a:gd name="connsiteX17" fmla="*/ 2336800 w 8813800"/>
              <a:gd name="connsiteY17" fmla="*/ 800100 h 2451100"/>
              <a:gd name="connsiteX18" fmla="*/ 2590800 w 8813800"/>
              <a:gd name="connsiteY18" fmla="*/ 787400 h 2451100"/>
              <a:gd name="connsiteX19" fmla="*/ 2590800 w 8813800"/>
              <a:gd name="connsiteY19" fmla="*/ 444500 h 2451100"/>
              <a:gd name="connsiteX20" fmla="*/ 3251200 w 8813800"/>
              <a:gd name="connsiteY20" fmla="*/ 444500 h 2451100"/>
              <a:gd name="connsiteX21" fmla="*/ 3695700 w 8813800"/>
              <a:gd name="connsiteY21" fmla="*/ 596900 h 2451100"/>
              <a:gd name="connsiteX22" fmla="*/ 3695700 w 8813800"/>
              <a:gd name="connsiteY22" fmla="*/ 1511300 h 2451100"/>
              <a:gd name="connsiteX23" fmla="*/ 3860800 w 8813800"/>
              <a:gd name="connsiteY23" fmla="*/ 1511300 h 2451100"/>
              <a:gd name="connsiteX24" fmla="*/ 3873500 w 8813800"/>
              <a:gd name="connsiteY24" fmla="*/ 1028700 h 2451100"/>
              <a:gd name="connsiteX25" fmla="*/ 4051300 w 8813800"/>
              <a:gd name="connsiteY25" fmla="*/ 1028700 h 2451100"/>
              <a:gd name="connsiteX26" fmla="*/ 4038600 w 8813800"/>
              <a:gd name="connsiteY26" fmla="*/ 889000 h 2451100"/>
              <a:gd name="connsiteX27" fmla="*/ 4330700 w 8813800"/>
              <a:gd name="connsiteY27" fmla="*/ 901700 h 2451100"/>
              <a:gd name="connsiteX28" fmla="*/ 4330700 w 8813800"/>
              <a:gd name="connsiteY28" fmla="*/ 1041400 h 2451100"/>
              <a:gd name="connsiteX29" fmla="*/ 4521200 w 8813800"/>
              <a:gd name="connsiteY29" fmla="*/ 1054100 h 2451100"/>
              <a:gd name="connsiteX30" fmla="*/ 4508500 w 8813800"/>
              <a:gd name="connsiteY30" fmla="*/ 1282700 h 2451100"/>
              <a:gd name="connsiteX31" fmla="*/ 4813300 w 8813800"/>
              <a:gd name="connsiteY31" fmla="*/ 1270000 h 2451100"/>
              <a:gd name="connsiteX32" fmla="*/ 4800600 w 8813800"/>
              <a:gd name="connsiteY32" fmla="*/ 850900 h 2451100"/>
              <a:gd name="connsiteX33" fmla="*/ 4965700 w 8813800"/>
              <a:gd name="connsiteY33" fmla="*/ 812800 h 2451100"/>
              <a:gd name="connsiteX34" fmla="*/ 5156200 w 8813800"/>
              <a:gd name="connsiteY34" fmla="*/ 901700 h 2451100"/>
              <a:gd name="connsiteX35" fmla="*/ 5168900 w 8813800"/>
              <a:gd name="connsiteY35" fmla="*/ 1346200 h 2451100"/>
              <a:gd name="connsiteX36" fmla="*/ 5537200 w 8813800"/>
              <a:gd name="connsiteY36" fmla="*/ 1333500 h 2451100"/>
              <a:gd name="connsiteX37" fmla="*/ 5537200 w 8813800"/>
              <a:gd name="connsiteY37" fmla="*/ 1041400 h 2451100"/>
              <a:gd name="connsiteX38" fmla="*/ 5842000 w 8813800"/>
              <a:gd name="connsiteY38" fmla="*/ 1028700 h 2451100"/>
              <a:gd name="connsiteX39" fmla="*/ 5842000 w 8813800"/>
              <a:gd name="connsiteY39" fmla="*/ 723900 h 2451100"/>
              <a:gd name="connsiteX40" fmla="*/ 5956300 w 8813800"/>
              <a:gd name="connsiteY40" fmla="*/ 698500 h 2451100"/>
              <a:gd name="connsiteX41" fmla="*/ 6070600 w 8813800"/>
              <a:gd name="connsiteY41" fmla="*/ 749300 h 2451100"/>
              <a:gd name="connsiteX42" fmla="*/ 6096000 w 8813800"/>
              <a:gd name="connsiteY42" fmla="*/ 1600200 h 2451100"/>
              <a:gd name="connsiteX43" fmla="*/ 6096000 w 8813800"/>
              <a:gd name="connsiteY43" fmla="*/ 1600200 h 2451100"/>
              <a:gd name="connsiteX44" fmla="*/ 6223000 w 8813800"/>
              <a:gd name="connsiteY44" fmla="*/ 1587500 h 2451100"/>
              <a:gd name="connsiteX45" fmla="*/ 6223000 w 8813800"/>
              <a:gd name="connsiteY45" fmla="*/ 1409700 h 2451100"/>
              <a:gd name="connsiteX46" fmla="*/ 6350000 w 8813800"/>
              <a:gd name="connsiteY46" fmla="*/ 1384300 h 2451100"/>
              <a:gd name="connsiteX47" fmla="*/ 6350000 w 8813800"/>
              <a:gd name="connsiteY47" fmla="*/ 1244600 h 2451100"/>
              <a:gd name="connsiteX48" fmla="*/ 6477000 w 8813800"/>
              <a:gd name="connsiteY48" fmla="*/ 1257300 h 2451100"/>
              <a:gd name="connsiteX49" fmla="*/ 6489700 w 8813800"/>
              <a:gd name="connsiteY49" fmla="*/ 990600 h 2451100"/>
              <a:gd name="connsiteX50" fmla="*/ 7251700 w 8813800"/>
              <a:gd name="connsiteY50" fmla="*/ 1104900 h 2451100"/>
              <a:gd name="connsiteX51" fmla="*/ 7264400 w 8813800"/>
              <a:gd name="connsiteY51" fmla="*/ 1727200 h 2451100"/>
              <a:gd name="connsiteX52" fmla="*/ 7378700 w 8813800"/>
              <a:gd name="connsiteY52" fmla="*/ 1727200 h 2451100"/>
              <a:gd name="connsiteX53" fmla="*/ 7391400 w 8813800"/>
              <a:gd name="connsiteY53" fmla="*/ 1397000 h 2451100"/>
              <a:gd name="connsiteX54" fmla="*/ 7518400 w 8813800"/>
              <a:gd name="connsiteY54" fmla="*/ 1384300 h 2451100"/>
              <a:gd name="connsiteX55" fmla="*/ 7518400 w 8813800"/>
              <a:gd name="connsiteY55" fmla="*/ 1308100 h 2451100"/>
              <a:gd name="connsiteX56" fmla="*/ 7708900 w 8813800"/>
              <a:gd name="connsiteY56" fmla="*/ 1308100 h 2451100"/>
              <a:gd name="connsiteX57" fmla="*/ 7708900 w 8813800"/>
              <a:gd name="connsiteY57" fmla="*/ 1422400 h 2451100"/>
              <a:gd name="connsiteX58" fmla="*/ 7823200 w 8813800"/>
              <a:gd name="connsiteY58" fmla="*/ 1422400 h 2451100"/>
              <a:gd name="connsiteX59" fmla="*/ 7823200 w 8813800"/>
              <a:gd name="connsiteY59" fmla="*/ 1638300 h 2451100"/>
              <a:gd name="connsiteX60" fmla="*/ 8064500 w 8813800"/>
              <a:gd name="connsiteY60" fmla="*/ 1625600 h 2451100"/>
              <a:gd name="connsiteX61" fmla="*/ 8064500 w 8813800"/>
              <a:gd name="connsiteY61" fmla="*/ 2349500 h 2451100"/>
              <a:gd name="connsiteX62" fmla="*/ 8813800 w 8813800"/>
              <a:gd name="connsiteY62" fmla="*/ 2349500 h 245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8813800" h="2451100">
                <a:moveTo>
                  <a:pt x="0" y="2451100"/>
                </a:moveTo>
                <a:lnTo>
                  <a:pt x="25400" y="241300"/>
                </a:lnTo>
                <a:lnTo>
                  <a:pt x="254000" y="190500"/>
                </a:lnTo>
                <a:lnTo>
                  <a:pt x="533400" y="203200"/>
                </a:lnTo>
                <a:lnTo>
                  <a:pt x="546100" y="977900"/>
                </a:lnTo>
                <a:lnTo>
                  <a:pt x="838200" y="889000"/>
                </a:lnTo>
                <a:lnTo>
                  <a:pt x="1104900" y="965200"/>
                </a:lnTo>
                <a:lnTo>
                  <a:pt x="1092200" y="482600"/>
                </a:lnTo>
                <a:lnTo>
                  <a:pt x="1308100" y="419100"/>
                </a:lnTo>
                <a:lnTo>
                  <a:pt x="1485900" y="495300"/>
                </a:lnTo>
                <a:lnTo>
                  <a:pt x="1473200" y="38100"/>
                </a:lnTo>
                <a:lnTo>
                  <a:pt x="1739900" y="0"/>
                </a:lnTo>
                <a:lnTo>
                  <a:pt x="1917700" y="76200"/>
                </a:lnTo>
                <a:lnTo>
                  <a:pt x="1917700" y="1282700"/>
                </a:lnTo>
                <a:lnTo>
                  <a:pt x="2057400" y="1282700"/>
                </a:lnTo>
                <a:lnTo>
                  <a:pt x="2057400" y="1016000"/>
                </a:lnTo>
                <a:lnTo>
                  <a:pt x="2311400" y="1016000"/>
                </a:lnTo>
                <a:lnTo>
                  <a:pt x="2336800" y="800100"/>
                </a:lnTo>
                <a:lnTo>
                  <a:pt x="2590800" y="787400"/>
                </a:lnTo>
                <a:lnTo>
                  <a:pt x="2590800" y="444500"/>
                </a:lnTo>
                <a:cubicBezTo>
                  <a:pt x="2853267" y="469900"/>
                  <a:pt x="2722033" y="381000"/>
                  <a:pt x="3251200" y="444500"/>
                </a:cubicBezTo>
                <a:cubicBezTo>
                  <a:pt x="3653367" y="482600"/>
                  <a:pt x="3547533" y="546100"/>
                  <a:pt x="3695700" y="596900"/>
                </a:cubicBezTo>
                <a:lnTo>
                  <a:pt x="3695700" y="1511300"/>
                </a:lnTo>
                <a:lnTo>
                  <a:pt x="3860800" y="1511300"/>
                </a:lnTo>
                <a:lnTo>
                  <a:pt x="3873500" y="1028700"/>
                </a:lnTo>
                <a:lnTo>
                  <a:pt x="4051300" y="1028700"/>
                </a:lnTo>
                <a:lnTo>
                  <a:pt x="4038600" y="889000"/>
                </a:lnTo>
                <a:lnTo>
                  <a:pt x="4330700" y="901700"/>
                </a:lnTo>
                <a:lnTo>
                  <a:pt x="4330700" y="1041400"/>
                </a:lnTo>
                <a:lnTo>
                  <a:pt x="4521200" y="1054100"/>
                </a:lnTo>
                <a:lnTo>
                  <a:pt x="4508500" y="1282700"/>
                </a:lnTo>
                <a:lnTo>
                  <a:pt x="4813300" y="1270000"/>
                </a:lnTo>
                <a:lnTo>
                  <a:pt x="4800600" y="850900"/>
                </a:lnTo>
                <a:lnTo>
                  <a:pt x="4965700" y="812800"/>
                </a:lnTo>
                <a:lnTo>
                  <a:pt x="5156200" y="901700"/>
                </a:lnTo>
                <a:lnTo>
                  <a:pt x="5168900" y="1346200"/>
                </a:lnTo>
                <a:lnTo>
                  <a:pt x="5537200" y="1333500"/>
                </a:lnTo>
                <a:lnTo>
                  <a:pt x="5537200" y="1041400"/>
                </a:lnTo>
                <a:lnTo>
                  <a:pt x="5842000" y="1028700"/>
                </a:lnTo>
                <a:lnTo>
                  <a:pt x="5842000" y="723900"/>
                </a:lnTo>
                <a:lnTo>
                  <a:pt x="5956300" y="698500"/>
                </a:lnTo>
                <a:lnTo>
                  <a:pt x="6070600" y="749300"/>
                </a:lnTo>
                <a:lnTo>
                  <a:pt x="6096000" y="1600200"/>
                </a:lnTo>
                <a:lnTo>
                  <a:pt x="6096000" y="1600200"/>
                </a:lnTo>
                <a:lnTo>
                  <a:pt x="6223000" y="1587500"/>
                </a:lnTo>
                <a:lnTo>
                  <a:pt x="6223000" y="1409700"/>
                </a:lnTo>
                <a:lnTo>
                  <a:pt x="6350000" y="1384300"/>
                </a:lnTo>
                <a:lnTo>
                  <a:pt x="6350000" y="1244600"/>
                </a:lnTo>
                <a:lnTo>
                  <a:pt x="6477000" y="1257300"/>
                </a:lnTo>
                <a:lnTo>
                  <a:pt x="6489700" y="990600"/>
                </a:lnTo>
                <a:cubicBezTo>
                  <a:pt x="6743700" y="927100"/>
                  <a:pt x="6845300" y="876300"/>
                  <a:pt x="7251700" y="1104900"/>
                </a:cubicBezTo>
                <a:lnTo>
                  <a:pt x="7264400" y="1727200"/>
                </a:lnTo>
                <a:lnTo>
                  <a:pt x="7378700" y="1727200"/>
                </a:lnTo>
                <a:lnTo>
                  <a:pt x="7391400" y="1397000"/>
                </a:lnTo>
                <a:lnTo>
                  <a:pt x="7518400" y="1384300"/>
                </a:lnTo>
                <a:lnTo>
                  <a:pt x="7518400" y="1308100"/>
                </a:lnTo>
                <a:lnTo>
                  <a:pt x="7708900" y="1308100"/>
                </a:lnTo>
                <a:lnTo>
                  <a:pt x="7708900" y="1422400"/>
                </a:lnTo>
                <a:lnTo>
                  <a:pt x="7823200" y="1422400"/>
                </a:lnTo>
                <a:lnTo>
                  <a:pt x="7823200" y="1638300"/>
                </a:lnTo>
                <a:lnTo>
                  <a:pt x="8064500" y="1625600"/>
                </a:lnTo>
                <a:lnTo>
                  <a:pt x="8064500" y="2349500"/>
                </a:lnTo>
                <a:lnTo>
                  <a:pt x="8813800" y="2349500"/>
                </a:lnTo>
              </a:path>
            </a:pathLst>
          </a:custGeom>
          <a:ln w="3175">
            <a:solidFill>
              <a:schemeClr val="bg1"/>
            </a:solidFill>
          </a:ln>
          <a:effectLst>
            <a:outerShdw blurRad="635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n w="19050">
                <a:solidFill>
                  <a:srgbClr val="3F3F3F"/>
                </a:solidFill>
              </a:ln>
              <a:solidFill>
                <a:srgbClr val="3F3F3F"/>
              </a:solidFill>
            </a:endParaRPr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6" name="TextBox 45"/>
          <p:cNvSpPr txBox="1"/>
          <p:nvPr userDrawn="1"/>
        </p:nvSpPr>
        <p:spPr>
          <a:xfrm>
            <a:off x="1075904" y="376249"/>
            <a:ext cx="3756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FF">
                    <a:lumMod val="65000"/>
                  </a:srgbClr>
                </a:solidFill>
                <a:latin typeface="Arial" pitchFamily="34" charset="0"/>
              </a:rPr>
              <a:t>Member of Islamic Development Bank Group</a:t>
            </a:r>
            <a:endParaRPr lang="en-GB" sz="1400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0" name="Date Placeholder 3"/>
          <p:cNvSpPr>
            <a:spLocks noGrp="1"/>
          </p:cNvSpPr>
          <p:nvPr>
            <p:ph type="dt" sz="half" idx="10"/>
          </p:nvPr>
        </p:nvSpPr>
        <p:spPr>
          <a:xfrm>
            <a:off x="3985592" y="2733769"/>
            <a:ext cx="3250704" cy="256529"/>
          </a:xfrm>
        </p:spPr>
        <p:txBody>
          <a:bodyPr/>
          <a:lstStyle>
            <a:lvl1pPr algn="r">
              <a:defRPr/>
            </a:lvl1pPr>
          </a:lstStyle>
          <a:p>
            <a:fld id="{29E769AC-F326-47BD-82F2-8CC46E9DF9A6}" type="datetime2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Monday, 25 April 2016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1" name="Title 27"/>
          <p:cNvSpPr>
            <a:spLocks noGrp="1"/>
          </p:cNvSpPr>
          <p:nvPr>
            <p:ph type="title" hasCustomPrompt="1"/>
          </p:nvPr>
        </p:nvSpPr>
        <p:spPr>
          <a:xfrm>
            <a:off x="1835696" y="1869673"/>
            <a:ext cx="5400600" cy="529568"/>
          </a:xfrm>
        </p:spPr>
        <p:txBody>
          <a:bodyPr vert="horz" lIns="91440" tIns="45720" rIns="91440" bIns="45720" rtlCol="0" anchor="b">
            <a:normAutofit/>
          </a:bodyPr>
          <a:lstStyle>
            <a:lvl1pPr marL="0" algn="r" defTabSz="914400" rtl="0" eaLnBrk="1" latinLnBrk="0" hangingPunct="1">
              <a:spcBef>
                <a:spcPct val="0"/>
              </a:spcBef>
              <a:buNone/>
              <a:defRPr lang="en-GB" sz="2800" kern="1200" dirty="0" smtClean="0">
                <a:solidFill>
                  <a:srgbClr val="804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2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2269008" y="2399241"/>
            <a:ext cx="4967288" cy="280523"/>
          </a:xfr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GB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3" name="Rectangle 52"/>
          <p:cNvSpPr/>
          <p:nvPr userDrawn="1"/>
        </p:nvSpPr>
        <p:spPr>
          <a:xfrm>
            <a:off x="173559" y="4842124"/>
            <a:ext cx="1756082" cy="81488"/>
          </a:xfrm>
          <a:prstGeom prst="rect">
            <a:avLst/>
          </a:prstGeom>
          <a:solidFill>
            <a:srgbClr val="804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929641" y="4842124"/>
            <a:ext cx="1756082" cy="81488"/>
          </a:xfrm>
          <a:prstGeom prst="rect">
            <a:avLst/>
          </a:prstGeom>
          <a:solidFill>
            <a:srgbClr val="804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685723" y="4842124"/>
            <a:ext cx="1756082" cy="81488"/>
          </a:xfrm>
          <a:prstGeom prst="rect">
            <a:avLst/>
          </a:prstGeom>
          <a:solidFill>
            <a:srgbClr val="804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5441806" y="4842124"/>
            <a:ext cx="1756082" cy="81488"/>
          </a:xfrm>
          <a:prstGeom prst="rect">
            <a:avLst/>
          </a:prstGeom>
          <a:solidFill>
            <a:srgbClr val="804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7197888" y="4842124"/>
            <a:ext cx="1756082" cy="81488"/>
          </a:xfrm>
          <a:prstGeom prst="rect">
            <a:avLst/>
          </a:prstGeom>
          <a:solidFill>
            <a:srgbClr val="804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566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350000" y="3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350000" y="3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50" grpId="0"/>
      <p:bldP spid="51" grpId="0"/>
      <p:bldP spid="5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DA-B678-4ADA-B28A-86EB6815E804}" type="datetimeFigureOut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25/04/2016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693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DA-B678-4ADA-B28A-86EB6815E804}" type="datetimeFigureOut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25/04/2016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544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DA-B678-4ADA-B28A-86EB6815E804}" type="datetimeFigureOut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25/04/2016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4352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tock images01\textures backbrounds\shutterstock_2503207.jpg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46745" y="2080193"/>
            <a:ext cx="8680123" cy="2691833"/>
          </a:xfrm>
          <a:prstGeom prst="rect">
            <a:avLst/>
          </a:prstGeom>
          <a:noFill/>
        </p:spPr>
      </p:pic>
      <p:sp>
        <p:nvSpPr>
          <p:cNvPr id="210" name="Rectangle 209"/>
          <p:cNvSpPr>
            <a:spLocks noChangeArrowheads="1"/>
          </p:cNvSpPr>
          <p:nvPr userDrawn="1"/>
        </p:nvSpPr>
        <p:spPr bwMode="gray">
          <a:xfrm>
            <a:off x="173560" y="876818"/>
            <a:ext cx="8780410" cy="3895207"/>
          </a:xfrm>
          <a:prstGeom prst="rect">
            <a:avLst/>
          </a:prstGeom>
          <a:gradFill flip="none" rotWithShape="1">
            <a:gsLst>
              <a:gs pos="100000">
                <a:schemeClr val="tx2">
                  <a:alpha val="10000"/>
                </a:schemeClr>
              </a:gs>
              <a:gs pos="0">
                <a:schemeClr val="accent2">
                  <a:alpha val="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de-CH" sz="1600" b="1">
              <a:solidFill>
                <a:srgbClr val="616365"/>
              </a:solidFill>
              <a:ea typeface="ＭＳ Ｐゴシック" pitchFamily="-12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pic>
        <p:nvPicPr>
          <p:cNvPr id="222" name="Picture 30251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49492"/>
            <a:ext cx="861240" cy="46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3" name="TextBox 222"/>
          <p:cNvSpPr txBox="1"/>
          <p:nvPr userDrawn="1"/>
        </p:nvSpPr>
        <p:spPr>
          <a:xfrm>
            <a:off x="1075904" y="376249"/>
            <a:ext cx="3756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FF">
                    <a:lumMod val="65000"/>
                  </a:srgbClr>
                </a:solidFill>
                <a:latin typeface="Arial" pitchFamily="34" charset="0"/>
              </a:rPr>
              <a:t>Member of Islamic Development Bank Group</a:t>
            </a:r>
            <a:endParaRPr lang="en-GB" sz="1400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214" name="Date Placeholder 3"/>
          <p:cNvSpPr>
            <a:spLocks noGrp="1"/>
          </p:cNvSpPr>
          <p:nvPr>
            <p:ph type="dt" sz="half" idx="10"/>
          </p:nvPr>
        </p:nvSpPr>
        <p:spPr>
          <a:xfrm>
            <a:off x="3409528" y="2938151"/>
            <a:ext cx="3250704" cy="256529"/>
          </a:xfrm>
        </p:spPr>
        <p:txBody>
          <a:bodyPr/>
          <a:lstStyle>
            <a:lvl1pPr algn="r">
              <a:defRPr/>
            </a:lvl1pPr>
          </a:lstStyle>
          <a:p>
            <a:fld id="{29E769AC-F326-47BD-82F2-8CC46E9DF9A6}" type="datetime2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Monday, 25 April 2016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215" name="Title 27"/>
          <p:cNvSpPr>
            <a:spLocks noGrp="1"/>
          </p:cNvSpPr>
          <p:nvPr>
            <p:ph type="title" hasCustomPrompt="1"/>
          </p:nvPr>
        </p:nvSpPr>
        <p:spPr>
          <a:xfrm>
            <a:off x="1259632" y="2074054"/>
            <a:ext cx="5400600" cy="529568"/>
          </a:xfrm>
        </p:spPr>
        <p:txBody>
          <a:bodyPr vert="horz" lIns="91440" tIns="45720" rIns="91440" bIns="45720" rtlCol="0" anchor="b">
            <a:normAutofit/>
          </a:bodyPr>
          <a:lstStyle>
            <a:lvl1pPr marL="0" algn="r" defTabSz="914400" rtl="0" eaLnBrk="1" latinLnBrk="0" hangingPunct="1">
              <a:spcBef>
                <a:spcPct val="0"/>
              </a:spcBef>
              <a:buNone/>
              <a:defRPr lang="en-GB" sz="28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6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1692944" y="2603624"/>
            <a:ext cx="4967288" cy="280523"/>
          </a:xfr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GB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24" name="Picture 3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8478" y="1879028"/>
            <a:ext cx="1476375" cy="90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" name="Rectangle 224"/>
          <p:cNvSpPr/>
          <p:nvPr userDrawn="1"/>
        </p:nvSpPr>
        <p:spPr>
          <a:xfrm>
            <a:off x="173559" y="4842124"/>
            <a:ext cx="1756082" cy="81488"/>
          </a:xfrm>
          <a:prstGeom prst="rect">
            <a:avLst/>
          </a:prstGeom>
          <a:solidFill>
            <a:srgbClr val="E9B60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26" name="Rectangle 225"/>
          <p:cNvSpPr/>
          <p:nvPr userDrawn="1"/>
        </p:nvSpPr>
        <p:spPr>
          <a:xfrm>
            <a:off x="1929641" y="4842124"/>
            <a:ext cx="1756082" cy="81488"/>
          </a:xfrm>
          <a:prstGeom prst="rect">
            <a:avLst/>
          </a:prstGeom>
          <a:solidFill>
            <a:srgbClr val="E9B60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27" name="Rectangle 226"/>
          <p:cNvSpPr/>
          <p:nvPr userDrawn="1"/>
        </p:nvSpPr>
        <p:spPr>
          <a:xfrm>
            <a:off x="3685723" y="4842124"/>
            <a:ext cx="1756082" cy="81488"/>
          </a:xfrm>
          <a:prstGeom prst="rect">
            <a:avLst/>
          </a:prstGeom>
          <a:solidFill>
            <a:srgbClr val="E9B60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28" name="Rectangle 227"/>
          <p:cNvSpPr/>
          <p:nvPr userDrawn="1"/>
        </p:nvSpPr>
        <p:spPr>
          <a:xfrm>
            <a:off x="5441806" y="4842124"/>
            <a:ext cx="1756082" cy="81488"/>
          </a:xfrm>
          <a:prstGeom prst="rect">
            <a:avLst/>
          </a:prstGeom>
          <a:solidFill>
            <a:srgbClr val="E9B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29" name="Rectangle 228"/>
          <p:cNvSpPr/>
          <p:nvPr userDrawn="1"/>
        </p:nvSpPr>
        <p:spPr>
          <a:xfrm>
            <a:off x="7197888" y="4842124"/>
            <a:ext cx="1756082" cy="81488"/>
          </a:xfrm>
          <a:prstGeom prst="rect">
            <a:avLst/>
          </a:prstGeom>
          <a:solidFill>
            <a:srgbClr val="E9B60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30" name="Picture 229"/>
          <p:cNvPicPr>
            <a:picLocks noChangeAspect="1" noChangeArrowheads="1"/>
          </p:cNvPicPr>
          <p:nvPr userDrawn="1"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180" y="3233057"/>
            <a:ext cx="3843662" cy="136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 userDrawn="1"/>
        </p:nvCxnSpPr>
        <p:spPr>
          <a:xfrm>
            <a:off x="6729433" y="2216559"/>
            <a:ext cx="0" cy="592385"/>
          </a:xfrm>
          <a:prstGeom prst="line">
            <a:avLst/>
          </a:prstGeom>
          <a:ln w="19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8242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/>
      <p:bldP spid="215" grpId="0"/>
      <p:bldP spid="216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DA-B678-4ADA-B28A-86EB6815E804}" type="datetimeFigureOut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25/04/2016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048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7"/>
          <p:cNvSpPr txBox="1">
            <a:spLocks noChangeArrowheads="1"/>
          </p:cNvSpPr>
          <p:nvPr userDrawn="1"/>
        </p:nvSpPr>
        <p:spPr bwMode="auto">
          <a:xfrm>
            <a:off x="594096" y="661425"/>
            <a:ext cx="79930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600" dirty="0" smtClean="0">
                <a:solidFill>
                  <a:schemeClr val="folHlink"/>
                </a:solidFill>
              </a:rPr>
              <a:t>Global experts</a:t>
            </a:r>
            <a:endParaRPr lang="en-GB" sz="2600" dirty="0">
              <a:solidFill>
                <a:schemeClr val="folHlink"/>
              </a:solidFill>
            </a:endParaRPr>
          </a:p>
        </p:txBody>
      </p:sp>
      <p:sp>
        <p:nvSpPr>
          <p:cNvPr id="49" name="Freeform 17"/>
          <p:cNvSpPr>
            <a:spLocks noEditPoints="1"/>
          </p:cNvSpPr>
          <p:nvPr userDrawn="1"/>
        </p:nvSpPr>
        <p:spPr bwMode="auto">
          <a:xfrm>
            <a:off x="-17092" y="608840"/>
            <a:ext cx="9161092" cy="384120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6"/>
              </a:cxn>
              <a:cxn ang="0">
                <a:pos x="3838" y="2146"/>
              </a:cxn>
              <a:cxn ang="0">
                <a:pos x="3838" y="0"/>
              </a:cxn>
              <a:cxn ang="0">
                <a:pos x="0" y="0"/>
              </a:cxn>
              <a:cxn ang="0">
                <a:pos x="1919" y="1700"/>
              </a:cxn>
              <a:cxn ang="0">
                <a:pos x="1204" y="985"/>
              </a:cxn>
              <a:cxn ang="0">
                <a:pos x="1919" y="270"/>
              </a:cxn>
              <a:cxn ang="0">
                <a:pos x="2634" y="985"/>
              </a:cxn>
              <a:cxn ang="0">
                <a:pos x="1919" y="1700"/>
              </a:cxn>
            </a:cxnLst>
            <a:rect l="0" t="0" r="r" b="b"/>
            <a:pathLst>
              <a:path w="3838" h="2146">
                <a:moveTo>
                  <a:pt x="0" y="0"/>
                </a:moveTo>
                <a:cubicBezTo>
                  <a:pt x="0" y="2146"/>
                  <a:pt x="0" y="2146"/>
                  <a:pt x="0" y="2146"/>
                </a:cubicBezTo>
                <a:cubicBezTo>
                  <a:pt x="3838" y="2146"/>
                  <a:pt x="3838" y="2146"/>
                  <a:pt x="3838" y="2146"/>
                </a:cubicBezTo>
                <a:cubicBezTo>
                  <a:pt x="3838" y="0"/>
                  <a:pt x="3838" y="0"/>
                  <a:pt x="3838" y="0"/>
                </a:cubicBezTo>
                <a:lnTo>
                  <a:pt x="0" y="0"/>
                </a:lnTo>
                <a:close/>
                <a:moveTo>
                  <a:pt x="1919" y="1700"/>
                </a:moveTo>
                <a:cubicBezTo>
                  <a:pt x="1524" y="1700"/>
                  <a:pt x="1204" y="1380"/>
                  <a:pt x="1204" y="985"/>
                </a:cubicBezTo>
                <a:cubicBezTo>
                  <a:pt x="1204" y="590"/>
                  <a:pt x="1524" y="270"/>
                  <a:pt x="1919" y="270"/>
                </a:cubicBezTo>
                <a:cubicBezTo>
                  <a:pt x="2313" y="270"/>
                  <a:pt x="2634" y="590"/>
                  <a:pt x="2634" y="985"/>
                </a:cubicBezTo>
                <a:cubicBezTo>
                  <a:pt x="2634" y="1380"/>
                  <a:pt x="2313" y="1700"/>
                  <a:pt x="1919" y="170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4842124"/>
            <a:ext cx="9144000" cy="301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47664" y="4867277"/>
            <a:ext cx="6336704" cy="18875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5931" y="4867276"/>
            <a:ext cx="610871" cy="188750"/>
          </a:xfrm>
        </p:spPr>
        <p:txBody>
          <a:bodyPr/>
          <a:lstStyle/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57" name="Group 19"/>
          <p:cNvGrpSpPr/>
          <p:nvPr userDrawn="1"/>
        </p:nvGrpSpPr>
        <p:grpSpPr>
          <a:xfrm>
            <a:off x="5664793" y="2631484"/>
            <a:ext cx="1121316" cy="660523"/>
            <a:chOff x="2133600" y="2819400"/>
            <a:chExt cx="3395662" cy="2667000"/>
          </a:xfrm>
        </p:grpSpPr>
        <p:pic>
          <p:nvPicPr>
            <p:cNvPr id="58" name="Picture 5" descr="C:\Users\IDB\Desktop\Sahal Stuff\IDBG Logos\ICD Logo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883030" y="2939592"/>
              <a:ext cx="2646231" cy="2121031"/>
            </a:xfrm>
            <a:prstGeom prst="rect">
              <a:avLst/>
            </a:prstGeom>
            <a:noFill/>
          </p:spPr>
        </p:pic>
        <p:sp>
          <p:nvSpPr>
            <p:cNvPr id="89" name="Freeform 88"/>
            <p:cNvSpPr/>
            <p:nvPr/>
          </p:nvSpPr>
          <p:spPr bwMode="auto">
            <a:xfrm>
              <a:off x="2133600" y="2819400"/>
              <a:ext cx="3395662" cy="2667000"/>
            </a:xfrm>
            <a:custGeom>
              <a:avLst/>
              <a:gdLst>
                <a:gd name="connsiteX0" fmla="*/ 0 w 1447800"/>
                <a:gd name="connsiteY0" fmla="*/ 108859 h 914400"/>
                <a:gd name="connsiteX1" fmla="*/ 31884 w 1447800"/>
                <a:gd name="connsiteY1" fmla="*/ 31884 h 914400"/>
                <a:gd name="connsiteX2" fmla="*/ 108859 w 1447800"/>
                <a:gd name="connsiteY2" fmla="*/ 0 h 914400"/>
                <a:gd name="connsiteX3" fmla="*/ 1338941 w 1447800"/>
                <a:gd name="connsiteY3" fmla="*/ 0 h 914400"/>
                <a:gd name="connsiteX4" fmla="*/ 1415916 w 1447800"/>
                <a:gd name="connsiteY4" fmla="*/ 31884 h 914400"/>
                <a:gd name="connsiteX5" fmla="*/ 1447800 w 1447800"/>
                <a:gd name="connsiteY5" fmla="*/ 108859 h 914400"/>
                <a:gd name="connsiteX6" fmla="*/ 1447800 w 1447800"/>
                <a:gd name="connsiteY6" fmla="*/ 805541 h 914400"/>
                <a:gd name="connsiteX7" fmla="*/ 1415916 w 1447800"/>
                <a:gd name="connsiteY7" fmla="*/ 882516 h 914400"/>
                <a:gd name="connsiteX8" fmla="*/ 1338941 w 1447800"/>
                <a:gd name="connsiteY8" fmla="*/ 914400 h 914400"/>
                <a:gd name="connsiteX9" fmla="*/ 108859 w 1447800"/>
                <a:gd name="connsiteY9" fmla="*/ 914400 h 914400"/>
                <a:gd name="connsiteX10" fmla="*/ 31884 w 1447800"/>
                <a:gd name="connsiteY10" fmla="*/ 882516 h 914400"/>
                <a:gd name="connsiteX11" fmla="*/ 0 w 1447800"/>
                <a:gd name="connsiteY11" fmla="*/ 805541 h 914400"/>
                <a:gd name="connsiteX12" fmla="*/ 0 w 1447800"/>
                <a:gd name="connsiteY12" fmla="*/ 108859 h 914400"/>
                <a:gd name="connsiteX0" fmla="*/ 114298 w 1562098"/>
                <a:gd name="connsiteY0" fmla="*/ 134257 h 939798"/>
                <a:gd name="connsiteX1" fmla="*/ 223157 w 1562098"/>
                <a:gd name="connsiteY1" fmla="*/ 25398 h 939798"/>
                <a:gd name="connsiteX2" fmla="*/ 1453239 w 1562098"/>
                <a:gd name="connsiteY2" fmla="*/ 25398 h 939798"/>
                <a:gd name="connsiteX3" fmla="*/ 1530214 w 1562098"/>
                <a:gd name="connsiteY3" fmla="*/ 57282 h 939798"/>
                <a:gd name="connsiteX4" fmla="*/ 1562098 w 1562098"/>
                <a:gd name="connsiteY4" fmla="*/ 134257 h 939798"/>
                <a:gd name="connsiteX5" fmla="*/ 1562098 w 1562098"/>
                <a:gd name="connsiteY5" fmla="*/ 830939 h 939798"/>
                <a:gd name="connsiteX6" fmla="*/ 1530214 w 1562098"/>
                <a:gd name="connsiteY6" fmla="*/ 907914 h 939798"/>
                <a:gd name="connsiteX7" fmla="*/ 1453239 w 1562098"/>
                <a:gd name="connsiteY7" fmla="*/ 939798 h 939798"/>
                <a:gd name="connsiteX8" fmla="*/ 223157 w 1562098"/>
                <a:gd name="connsiteY8" fmla="*/ 939798 h 939798"/>
                <a:gd name="connsiteX9" fmla="*/ 146182 w 1562098"/>
                <a:gd name="connsiteY9" fmla="*/ 907914 h 939798"/>
                <a:gd name="connsiteX10" fmla="*/ 114298 w 1562098"/>
                <a:gd name="connsiteY10" fmla="*/ 830939 h 939798"/>
                <a:gd name="connsiteX11" fmla="*/ 114298 w 1562098"/>
                <a:gd name="connsiteY11" fmla="*/ 134257 h 939798"/>
                <a:gd name="connsiteX0" fmla="*/ 0 w 1447800"/>
                <a:gd name="connsiteY0" fmla="*/ 805541 h 914400"/>
                <a:gd name="connsiteX1" fmla="*/ 108859 w 1447800"/>
                <a:gd name="connsiteY1" fmla="*/ 0 h 914400"/>
                <a:gd name="connsiteX2" fmla="*/ 1338941 w 1447800"/>
                <a:gd name="connsiteY2" fmla="*/ 0 h 914400"/>
                <a:gd name="connsiteX3" fmla="*/ 1415916 w 1447800"/>
                <a:gd name="connsiteY3" fmla="*/ 31884 h 914400"/>
                <a:gd name="connsiteX4" fmla="*/ 1447800 w 1447800"/>
                <a:gd name="connsiteY4" fmla="*/ 108859 h 914400"/>
                <a:gd name="connsiteX5" fmla="*/ 1447800 w 1447800"/>
                <a:gd name="connsiteY5" fmla="*/ 805541 h 914400"/>
                <a:gd name="connsiteX6" fmla="*/ 1415916 w 1447800"/>
                <a:gd name="connsiteY6" fmla="*/ 882516 h 914400"/>
                <a:gd name="connsiteX7" fmla="*/ 1338941 w 1447800"/>
                <a:gd name="connsiteY7" fmla="*/ 914400 h 914400"/>
                <a:gd name="connsiteX8" fmla="*/ 108859 w 1447800"/>
                <a:gd name="connsiteY8" fmla="*/ 914400 h 914400"/>
                <a:gd name="connsiteX9" fmla="*/ 31884 w 1447800"/>
                <a:gd name="connsiteY9" fmla="*/ 882516 h 914400"/>
                <a:gd name="connsiteX10" fmla="*/ 0 w 1447800"/>
                <a:gd name="connsiteY10" fmla="*/ 805541 h 914400"/>
                <a:gd name="connsiteX0" fmla="*/ 140868 w 1556784"/>
                <a:gd name="connsiteY0" fmla="*/ 882516 h 1034916"/>
                <a:gd name="connsiteX1" fmla="*/ 217843 w 1556784"/>
                <a:gd name="connsiteY1" fmla="*/ 0 h 1034916"/>
                <a:gd name="connsiteX2" fmla="*/ 1447925 w 1556784"/>
                <a:gd name="connsiteY2" fmla="*/ 0 h 1034916"/>
                <a:gd name="connsiteX3" fmla="*/ 1524900 w 1556784"/>
                <a:gd name="connsiteY3" fmla="*/ 31884 h 1034916"/>
                <a:gd name="connsiteX4" fmla="*/ 1556784 w 1556784"/>
                <a:gd name="connsiteY4" fmla="*/ 108859 h 1034916"/>
                <a:gd name="connsiteX5" fmla="*/ 1556784 w 1556784"/>
                <a:gd name="connsiteY5" fmla="*/ 805541 h 1034916"/>
                <a:gd name="connsiteX6" fmla="*/ 1524900 w 1556784"/>
                <a:gd name="connsiteY6" fmla="*/ 882516 h 1034916"/>
                <a:gd name="connsiteX7" fmla="*/ 1447925 w 1556784"/>
                <a:gd name="connsiteY7" fmla="*/ 914400 h 1034916"/>
                <a:gd name="connsiteX8" fmla="*/ 217843 w 1556784"/>
                <a:gd name="connsiteY8" fmla="*/ 914400 h 1034916"/>
                <a:gd name="connsiteX9" fmla="*/ 140868 w 1556784"/>
                <a:gd name="connsiteY9" fmla="*/ 882516 h 1034916"/>
                <a:gd name="connsiteX0" fmla="*/ 205014 w 1543955"/>
                <a:gd name="connsiteY0" fmla="*/ 914400 h 914400"/>
                <a:gd name="connsiteX1" fmla="*/ 205014 w 1543955"/>
                <a:gd name="connsiteY1" fmla="*/ 0 h 914400"/>
                <a:gd name="connsiteX2" fmla="*/ 1435096 w 1543955"/>
                <a:gd name="connsiteY2" fmla="*/ 0 h 914400"/>
                <a:gd name="connsiteX3" fmla="*/ 1512071 w 1543955"/>
                <a:gd name="connsiteY3" fmla="*/ 31884 h 914400"/>
                <a:gd name="connsiteX4" fmla="*/ 1543955 w 1543955"/>
                <a:gd name="connsiteY4" fmla="*/ 108859 h 914400"/>
                <a:gd name="connsiteX5" fmla="*/ 1543955 w 1543955"/>
                <a:gd name="connsiteY5" fmla="*/ 805541 h 914400"/>
                <a:gd name="connsiteX6" fmla="*/ 1512071 w 1543955"/>
                <a:gd name="connsiteY6" fmla="*/ 882516 h 914400"/>
                <a:gd name="connsiteX7" fmla="*/ 1435096 w 1543955"/>
                <a:gd name="connsiteY7" fmla="*/ 914400 h 914400"/>
                <a:gd name="connsiteX8" fmla="*/ 205014 w 1543955"/>
                <a:gd name="connsiteY8" fmla="*/ 914400 h 914400"/>
                <a:gd name="connsiteX0" fmla="*/ 1230082 w 1338941"/>
                <a:gd name="connsiteY0" fmla="*/ 914400 h 914400"/>
                <a:gd name="connsiteX1" fmla="*/ 0 w 1338941"/>
                <a:gd name="connsiteY1" fmla="*/ 0 h 914400"/>
                <a:gd name="connsiteX2" fmla="*/ 1230082 w 1338941"/>
                <a:gd name="connsiteY2" fmla="*/ 0 h 914400"/>
                <a:gd name="connsiteX3" fmla="*/ 1307057 w 1338941"/>
                <a:gd name="connsiteY3" fmla="*/ 31884 h 914400"/>
                <a:gd name="connsiteX4" fmla="*/ 1338941 w 1338941"/>
                <a:gd name="connsiteY4" fmla="*/ 108859 h 914400"/>
                <a:gd name="connsiteX5" fmla="*/ 1338941 w 1338941"/>
                <a:gd name="connsiteY5" fmla="*/ 805541 h 914400"/>
                <a:gd name="connsiteX6" fmla="*/ 1307057 w 1338941"/>
                <a:gd name="connsiteY6" fmla="*/ 882516 h 914400"/>
                <a:gd name="connsiteX7" fmla="*/ 1230082 w 1338941"/>
                <a:gd name="connsiteY7" fmla="*/ 914400 h 914400"/>
                <a:gd name="connsiteX0" fmla="*/ 1307057 w 1530214"/>
                <a:gd name="connsiteY0" fmla="*/ 882516 h 1016773"/>
                <a:gd name="connsiteX1" fmla="*/ 0 w 1530214"/>
                <a:gd name="connsiteY1" fmla="*/ 0 h 1016773"/>
                <a:gd name="connsiteX2" fmla="*/ 1230082 w 1530214"/>
                <a:gd name="connsiteY2" fmla="*/ 0 h 1016773"/>
                <a:gd name="connsiteX3" fmla="*/ 1307057 w 1530214"/>
                <a:gd name="connsiteY3" fmla="*/ 31884 h 1016773"/>
                <a:gd name="connsiteX4" fmla="*/ 1338941 w 1530214"/>
                <a:gd name="connsiteY4" fmla="*/ 108859 h 1016773"/>
                <a:gd name="connsiteX5" fmla="*/ 1338941 w 1530214"/>
                <a:gd name="connsiteY5" fmla="*/ 805541 h 1016773"/>
                <a:gd name="connsiteX6" fmla="*/ 1307057 w 1530214"/>
                <a:gd name="connsiteY6" fmla="*/ 882516 h 1016773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8941" h="805541">
                  <a:moveTo>
                    <a:pt x="1338941" y="805541"/>
                  </a:moveTo>
                  <a:cubicBezTo>
                    <a:pt x="1039584" y="406398"/>
                    <a:pt x="327706" y="86632"/>
                    <a:pt x="0" y="0"/>
                  </a:cubicBezTo>
                  <a:lnTo>
                    <a:pt x="1230082" y="0"/>
                  </a:lnTo>
                  <a:cubicBezTo>
                    <a:pt x="1258953" y="0"/>
                    <a:pt x="1286642" y="11469"/>
                    <a:pt x="1307057" y="31884"/>
                  </a:cubicBezTo>
                  <a:cubicBezTo>
                    <a:pt x="1327472" y="52299"/>
                    <a:pt x="1338941" y="79988"/>
                    <a:pt x="1338941" y="108859"/>
                  </a:cubicBezTo>
                  <a:lnTo>
                    <a:pt x="1338941" y="805541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90" name="Picture 2" descr="C:\Users\IDB\Desktop\Sahal Stuff\IDBG Logos\New IDB Logo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904" y="239157"/>
            <a:ext cx="633280" cy="497647"/>
          </a:xfrm>
          <a:prstGeom prst="rect">
            <a:avLst/>
          </a:prstGeom>
          <a:noFill/>
        </p:spPr>
      </p:pic>
      <p:sp>
        <p:nvSpPr>
          <p:cNvPr id="91" name="Freeform 5"/>
          <p:cNvSpPr>
            <a:spLocks noEditPoints="1"/>
          </p:cNvSpPr>
          <p:nvPr userDrawn="1"/>
        </p:nvSpPr>
        <p:spPr bwMode="auto">
          <a:xfrm>
            <a:off x="4067944" y="1039723"/>
            <a:ext cx="7129364" cy="3781249"/>
          </a:xfrm>
          <a:custGeom>
            <a:avLst/>
            <a:gdLst>
              <a:gd name="T0" fmla="*/ 5038 w 5038"/>
              <a:gd name="T1" fmla="*/ 3562 h 3562"/>
              <a:gd name="T2" fmla="*/ 3218 w 5038"/>
              <a:gd name="T3" fmla="*/ 3393 h 3562"/>
              <a:gd name="T4" fmla="*/ 2974 w 5038"/>
              <a:gd name="T5" fmla="*/ 3140 h 3562"/>
              <a:gd name="T6" fmla="*/ 2920 w 5038"/>
              <a:gd name="T7" fmla="*/ 1559 h 3562"/>
              <a:gd name="T8" fmla="*/ 3021 w 5038"/>
              <a:gd name="T9" fmla="*/ 1473 h 3562"/>
              <a:gd name="T10" fmla="*/ 3069 w 5038"/>
              <a:gd name="T11" fmla="*/ 1559 h 3562"/>
              <a:gd name="T12" fmla="*/ 3071 w 5038"/>
              <a:gd name="T13" fmla="*/ 3137 h 3562"/>
              <a:gd name="T14" fmla="*/ 2917 w 5038"/>
              <a:gd name="T15" fmla="*/ 93 h 3562"/>
              <a:gd name="T16" fmla="*/ 2883 w 5038"/>
              <a:gd name="T17" fmla="*/ 97 h 3562"/>
              <a:gd name="T18" fmla="*/ 3240 w 5038"/>
              <a:gd name="T19" fmla="*/ 3562 h 3562"/>
              <a:gd name="T20" fmla="*/ 2776 w 5038"/>
              <a:gd name="T21" fmla="*/ 3108 h 3562"/>
              <a:gd name="T22" fmla="*/ 2772 w 5038"/>
              <a:gd name="T23" fmla="*/ 93 h 3562"/>
              <a:gd name="T24" fmla="*/ 2740 w 5038"/>
              <a:gd name="T25" fmla="*/ 87 h 3562"/>
              <a:gd name="T26" fmla="*/ 2835 w 5038"/>
              <a:gd name="T27" fmla="*/ 3 h 3562"/>
              <a:gd name="T28" fmla="*/ 2917 w 5038"/>
              <a:gd name="T29" fmla="*/ 93 h 3562"/>
              <a:gd name="T30" fmla="*/ 2684 w 5038"/>
              <a:gd name="T31" fmla="*/ 777 h 3562"/>
              <a:gd name="T32" fmla="*/ 2680 w 5038"/>
              <a:gd name="T33" fmla="*/ 3108 h 3562"/>
              <a:gd name="T34" fmla="*/ 2417 w 5038"/>
              <a:gd name="T35" fmla="*/ 3562 h 3562"/>
              <a:gd name="T36" fmla="*/ 2574 w 5038"/>
              <a:gd name="T37" fmla="*/ 781 h 3562"/>
              <a:gd name="T38" fmla="*/ 2540 w 5038"/>
              <a:gd name="T39" fmla="*/ 777 h 3562"/>
              <a:gd name="T40" fmla="*/ 2621 w 5038"/>
              <a:gd name="T41" fmla="*/ 687 h 3562"/>
              <a:gd name="T42" fmla="*/ 2716 w 5038"/>
              <a:gd name="T43" fmla="*/ 771 h 3562"/>
              <a:gd name="T44" fmla="*/ 2531 w 5038"/>
              <a:gd name="T45" fmla="*/ 1946 h 3562"/>
              <a:gd name="T46" fmla="*/ 2498 w 5038"/>
              <a:gd name="T47" fmla="*/ 1950 h 3562"/>
              <a:gd name="T48" fmla="*/ 2302 w 5038"/>
              <a:gd name="T49" fmla="*/ 3562 h 3562"/>
              <a:gd name="T50" fmla="*/ 2391 w 5038"/>
              <a:gd name="T51" fmla="*/ 3108 h 3562"/>
              <a:gd name="T52" fmla="*/ 2387 w 5038"/>
              <a:gd name="T53" fmla="*/ 1946 h 3562"/>
              <a:gd name="T54" fmla="*/ 2355 w 5038"/>
              <a:gd name="T55" fmla="*/ 1941 h 3562"/>
              <a:gd name="T56" fmla="*/ 2450 w 5038"/>
              <a:gd name="T57" fmla="*/ 1857 h 3562"/>
              <a:gd name="T58" fmla="*/ 2531 w 5038"/>
              <a:gd name="T59" fmla="*/ 1946 h 3562"/>
              <a:gd name="T60" fmla="*/ 2299 w 5038"/>
              <a:gd name="T61" fmla="*/ 2512 h 3562"/>
              <a:gd name="T62" fmla="*/ 2299 w 5038"/>
              <a:gd name="T63" fmla="*/ 3108 h 3562"/>
              <a:gd name="T64" fmla="*/ 1684 w 5038"/>
              <a:gd name="T65" fmla="*/ 3562 h 3562"/>
              <a:gd name="T66" fmla="*/ 0 w 5038"/>
              <a:gd name="T67" fmla="*/ 3558 h 3562"/>
              <a:gd name="T68" fmla="*/ 2203 w 5038"/>
              <a:gd name="T69" fmla="*/ 3106 h 3562"/>
              <a:gd name="T70" fmla="*/ 2204 w 5038"/>
              <a:gd name="T71" fmla="*/ 2512 h 3562"/>
              <a:gd name="T72" fmla="*/ 2203 w 5038"/>
              <a:gd name="T73" fmla="*/ 2416 h 3562"/>
              <a:gd name="T74" fmla="*/ 2251 w 5038"/>
              <a:gd name="T75" fmla="*/ 2329 h 3562"/>
              <a:gd name="T76" fmla="*/ 2300 w 5038"/>
              <a:gd name="T77" fmla="*/ 2416 h 3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038" h="3562">
                <a:moveTo>
                  <a:pt x="3571" y="3346"/>
                </a:moveTo>
                <a:cubicBezTo>
                  <a:pt x="3979" y="3430"/>
                  <a:pt x="4675" y="3518"/>
                  <a:pt x="5038" y="3562"/>
                </a:cubicBezTo>
                <a:cubicBezTo>
                  <a:pt x="3526" y="3562"/>
                  <a:pt x="3526" y="3562"/>
                  <a:pt x="3526" y="3562"/>
                </a:cubicBezTo>
                <a:cubicBezTo>
                  <a:pt x="3407" y="3503"/>
                  <a:pt x="3300" y="3445"/>
                  <a:pt x="3218" y="3393"/>
                </a:cubicBezTo>
                <a:cubicBezTo>
                  <a:pt x="2971" y="3236"/>
                  <a:pt x="2972" y="3154"/>
                  <a:pt x="2975" y="3140"/>
                </a:cubicBezTo>
                <a:cubicBezTo>
                  <a:pt x="2974" y="3140"/>
                  <a:pt x="2974" y="3140"/>
                  <a:pt x="2974" y="3140"/>
                </a:cubicBezTo>
                <a:cubicBezTo>
                  <a:pt x="2972" y="1559"/>
                  <a:pt x="2972" y="1559"/>
                  <a:pt x="2972" y="1559"/>
                </a:cubicBezTo>
                <a:cubicBezTo>
                  <a:pt x="2920" y="1559"/>
                  <a:pt x="2920" y="1559"/>
                  <a:pt x="2920" y="1559"/>
                </a:cubicBezTo>
                <a:cubicBezTo>
                  <a:pt x="2920" y="1559"/>
                  <a:pt x="2962" y="1523"/>
                  <a:pt x="2992" y="1498"/>
                </a:cubicBezTo>
                <a:cubicBezTo>
                  <a:pt x="3008" y="1484"/>
                  <a:pt x="3021" y="1473"/>
                  <a:pt x="3021" y="1473"/>
                </a:cubicBezTo>
                <a:cubicBezTo>
                  <a:pt x="3121" y="1559"/>
                  <a:pt x="3121" y="1559"/>
                  <a:pt x="3121" y="1559"/>
                </a:cubicBezTo>
                <a:cubicBezTo>
                  <a:pt x="3069" y="1559"/>
                  <a:pt x="3069" y="1559"/>
                  <a:pt x="3069" y="1559"/>
                </a:cubicBezTo>
                <a:cubicBezTo>
                  <a:pt x="3070" y="3137"/>
                  <a:pt x="3070" y="3137"/>
                  <a:pt x="3070" y="3137"/>
                </a:cubicBezTo>
                <a:cubicBezTo>
                  <a:pt x="3071" y="3137"/>
                  <a:pt x="3071" y="3137"/>
                  <a:pt x="3071" y="3137"/>
                </a:cubicBezTo>
                <a:cubicBezTo>
                  <a:pt x="3071" y="3137"/>
                  <a:pt x="3038" y="3236"/>
                  <a:pt x="3571" y="3346"/>
                </a:cubicBezTo>
                <a:close/>
                <a:moveTo>
                  <a:pt x="2917" y="93"/>
                </a:moveTo>
                <a:cubicBezTo>
                  <a:pt x="2887" y="93"/>
                  <a:pt x="2887" y="93"/>
                  <a:pt x="2887" y="93"/>
                </a:cubicBezTo>
                <a:cubicBezTo>
                  <a:pt x="2885" y="93"/>
                  <a:pt x="2883" y="94"/>
                  <a:pt x="2883" y="97"/>
                </a:cubicBezTo>
                <a:cubicBezTo>
                  <a:pt x="2883" y="97"/>
                  <a:pt x="2878" y="2287"/>
                  <a:pt x="2883" y="3108"/>
                </a:cubicBezTo>
                <a:cubicBezTo>
                  <a:pt x="2884" y="3255"/>
                  <a:pt x="3033" y="3413"/>
                  <a:pt x="3240" y="3562"/>
                </a:cubicBezTo>
                <a:cubicBezTo>
                  <a:pt x="2973" y="3562"/>
                  <a:pt x="2973" y="3562"/>
                  <a:pt x="2973" y="3562"/>
                </a:cubicBezTo>
                <a:cubicBezTo>
                  <a:pt x="2863" y="3387"/>
                  <a:pt x="2778" y="3216"/>
                  <a:pt x="2776" y="3108"/>
                </a:cubicBezTo>
                <a:cubicBezTo>
                  <a:pt x="2766" y="2359"/>
                  <a:pt x="2776" y="97"/>
                  <a:pt x="2776" y="97"/>
                </a:cubicBezTo>
                <a:cubicBezTo>
                  <a:pt x="2776" y="94"/>
                  <a:pt x="2774" y="93"/>
                  <a:pt x="2772" y="93"/>
                </a:cubicBezTo>
                <a:cubicBezTo>
                  <a:pt x="2743" y="93"/>
                  <a:pt x="2743" y="93"/>
                  <a:pt x="2743" y="93"/>
                </a:cubicBezTo>
                <a:cubicBezTo>
                  <a:pt x="2740" y="93"/>
                  <a:pt x="2738" y="89"/>
                  <a:pt x="2740" y="87"/>
                </a:cubicBezTo>
                <a:cubicBezTo>
                  <a:pt x="2824" y="3"/>
                  <a:pt x="2824" y="3"/>
                  <a:pt x="2824" y="3"/>
                </a:cubicBezTo>
                <a:cubicBezTo>
                  <a:pt x="2827" y="0"/>
                  <a:pt x="2832" y="0"/>
                  <a:pt x="2835" y="3"/>
                </a:cubicBezTo>
                <a:cubicBezTo>
                  <a:pt x="2919" y="87"/>
                  <a:pt x="2919" y="87"/>
                  <a:pt x="2919" y="87"/>
                </a:cubicBezTo>
                <a:cubicBezTo>
                  <a:pt x="2921" y="89"/>
                  <a:pt x="2920" y="93"/>
                  <a:pt x="2917" y="93"/>
                </a:cubicBezTo>
                <a:close/>
                <a:moveTo>
                  <a:pt x="2714" y="777"/>
                </a:moveTo>
                <a:cubicBezTo>
                  <a:pt x="2684" y="777"/>
                  <a:pt x="2684" y="777"/>
                  <a:pt x="2684" y="777"/>
                </a:cubicBezTo>
                <a:cubicBezTo>
                  <a:pt x="2682" y="777"/>
                  <a:pt x="2680" y="779"/>
                  <a:pt x="2680" y="781"/>
                </a:cubicBezTo>
                <a:cubicBezTo>
                  <a:pt x="2680" y="781"/>
                  <a:pt x="2678" y="2503"/>
                  <a:pt x="2680" y="3108"/>
                </a:cubicBezTo>
                <a:cubicBezTo>
                  <a:pt x="2681" y="3216"/>
                  <a:pt x="2750" y="3387"/>
                  <a:pt x="2839" y="3562"/>
                </a:cubicBezTo>
                <a:cubicBezTo>
                  <a:pt x="2417" y="3562"/>
                  <a:pt x="2417" y="3562"/>
                  <a:pt x="2417" y="3562"/>
                </a:cubicBezTo>
                <a:cubicBezTo>
                  <a:pt x="2506" y="3387"/>
                  <a:pt x="2575" y="3216"/>
                  <a:pt x="2574" y="3108"/>
                </a:cubicBezTo>
                <a:cubicBezTo>
                  <a:pt x="2566" y="2399"/>
                  <a:pt x="2574" y="781"/>
                  <a:pt x="2574" y="781"/>
                </a:cubicBezTo>
                <a:cubicBezTo>
                  <a:pt x="2574" y="779"/>
                  <a:pt x="2572" y="777"/>
                  <a:pt x="2569" y="777"/>
                </a:cubicBezTo>
                <a:cubicBezTo>
                  <a:pt x="2540" y="777"/>
                  <a:pt x="2540" y="777"/>
                  <a:pt x="2540" y="777"/>
                </a:cubicBezTo>
                <a:cubicBezTo>
                  <a:pt x="2537" y="777"/>
                  <a:pt x="2535" y="773"/>
                  <a:pt x="2537" y="771"/>
                </a:cubicBezTo>
                <a:cubicBezTo>
                  <a:pt x="2621" y="687"/>
                  <a:pt x="2621" y="687"/>
                  <a:pt x="2621" y="687"/>
                </a:cubicBezTo>
                <a:cubicBezTo>
                  <a:pt x="2624" y="684"/>
                  <a:pt x="2630" y="684"/>
                  <a:pt x="2633" y="687"/>
                </a:cubicBezTo>
                <a:cubicBezTo>
                  <a:pt x="2716" y="771"/>
                  <a:pt x="2716" y="771"/>
                  <a:pt x="2716" y="771"/>
                </a:cubicBezTo>
                <a:cubicBezTo>
                  <a:pt x="2718" y="773"/>
                  <a:pt x="2717" y="777"/>
                  <a:pt x="2714" y="777"/>
                </a:cubicBezTo>
                <a:close/>
                <a:moveTo>
                  <a:pt x="2531" y="1946"/>
                </a:moveTo>
                <a:cubicBezTo>
                  <a:pt x="2502" y="1946"/>
                  <a:pt x="2502" y="1946"/>
                  <a:pt x="2502" y="1946"/>
                </a:cubicBezTo>
                <a:cubicBezTo>
                  <a:pt x="2499" y="1946"/>
                  <a:pt x="2498" y="1948"/>
                  <a:pt x="2498" y="1950"/>
                </a:cubicBezTo>
                <a:cubicBezTo>
                  <a:pt x="2498" y="1950"/>
                  <a:pt x="2490" y="2791"/>
                  <a:pt x="2498" y="3108"/>
                </a:cubicBezTo>
                <a:cubicBezTo>
                  <a:pt x="2500" y="3216"/>
                  <a:pt x="2414" y="3387"/>
                  <a:pt x="2302" y="3562"/>
                </a:cubicBezTo>
                <a:cubicBezTo>
                  <a:pt x="2029" y="3562"/>
                  <a:pt x="2029" y="3562"/>
                  <a:pt x="2029" y="3562"/>
                </a:cubicBezTo>
                <a:cubicBezTo>
                  <a:pt x="2238" y="3413"/>
                  <a:pt x="2390" y="3255"/>
                  <a:pt x="2391" y="3108"/>
                </a:cubicBezTo>
                <a:cubicBezTo>
                  <a:pt x="2394" y="2751"/>
                  <a:pt x="2391" y="1950"/>
                  <a:pt x="2391" y="1950"/>
                </a:cubicBezTo>
                <a:cubicBezTo>
                  <a:pt x="2391" y="1948"/>
                  <a:pt x="2389" y="1946"/>
                  <a:pt x="2387" y="1946"/>
                </a:cubicBezTo>
                <a:cubicBezTo>
                  <a:pt x="2357" y="1946"/>
                  <a:pt x="2357" y="1946"/>
                  <a:pt x="2357" y="1946"/>
                </a:cubicBezTo>
                <a:cubicBezTo>
                  <a:pt x="2354" y="1946"/>
                  <a:pt x="2353" y="1943"/>
                  <a:pt x="2355" y="1941"/>
                </a:cubicBezTo>
                <a:cubicBezTo>
                  <a:pt x="2438" y="1857"/>
                  <a:pt x="2438" y="1857"/>
                  <a:pt x="2438" y="1857"/>
                </a:cubicBezTo>
                <a:cubicBezTo>
                  <a:pt x="2442" y="1854"/>
                  <a:pt x="2447" y="1854"/>
                  <a:pt x="2450" y="1857"/>
                </a:cubicBezTo>
                <a:cubicBezTo>
                  <a:pt x="2534" y="1941"/>
                  <a:pt x="2534" y="1941"/>
                  <a:pt x="2534" y="1941"/>
                </a:cubicBezTo>
                <a:cubicBezTo>
                  <a:pt x="2536" y="1943"/>
                  <a:pt x="2534" y="1946"/>
                  <a:pt x="2531" y="1946"/>
                </a:cubicBezTo>
                <a:close/>
                <a:moveTo>
                  <a:pt x="2300" y="2512"/>
                </a:moveTo>
                <a:cubicBezTo>
                  <a:pt x="2299" y="2512"/>
                  <a:pt x="2299" y="2512"/>
                  <a:pt x="2299" y="2512"/>
                </a:cubicBezTo>
                <a:cubicBezTo>
                  <a:pt x="2299" y="3108"/>
                  <a:pt x="2299" y="3108"/>
                  <a:pt x="2299" y="3108"/>
                </a:cubicBezTo>
                <a:cubicBezTo>
                  <a:pt x="2299" y="3108"/>
                  <a:pt x="2299" y="3108"/>
                  <a:pt x="2299" y="3108"/>
                </a:cubicBezTo>
                <a:cubicBezTo>
                  <a:pt x="2301" y="3122"/>
                  <a:pt x="2303" y="3205"/>
                  <a:pt x="2056" y="3362"/>
                </a:cubicBezTo>
                <a:cubicBezTo>
                  <a:pt x="1959" y="3423"/>
                  <a:pt x="1829" y="3492"/>
                  <a:pt x="1684" y="3562"/>
                </a:cubicBezTo>
                <a:cubicBezTo>
                  <a:pt x="0" y="3562"/>
                  <a:pt x="0" y="3562"/>
                  <a:pt x="0" y="3562"/>
                </a:cubicBezTo>
                <a:cubicBezTo>
                  <a:pt x="0" y="3558"/>
                  <a:pt x="0" y="3558"/>
                  <a:pt x="0" y="3558"/>
                </a:cubicBezTo>
                <a:cubicBezTo>
                  <a:pt x="0" y="3558"/>
                  <a:pt x="1134" y="3433"/>
                  <a:pt x="1702" y="3315"/>
                </a:cubicBezTo>
                <a:cubicBezTo>
                  <a:pt x="2236" y="3205"/>
                  <a:pt x="2203" y="3106"/>
                  <a:pt x="2203" y="3106"/>
                </a:cubicBezTo>
                <a:cubicBezTo>
                  <a:pt x="2204" y="3106"/>
                  <a:pt x="2204" y="3106"/>
                  <a:pt x="2204" y="3106"/>
                </a:cubicBezTo>
                <a:cubicBezTo>
                  <a:pt x="2204" y="2512"/>
                  <a:pt x="2204" y="2512"/>
                  <a:pt x="2204" y="2512"/>
                </a:cubicBezTo>
                <a:cubicBezTo>
                  <a:pt x="2203" y="2512"/>
                  <a:pt x="2203" y="2512"/>
                  <a:pt x="2203" y="2512"/>
                </a:cubicBezTo>
                <a:cubicBezTo>
                  <a:pt x="2203" y="2416"/>
                  <a:pt x="2203" y="2416"/>
                  <a:pt x="2203" y="2416"/>
                </a:cubicBezTo>
                <a:cubicBezTo>
                  <a:pt x="2151" y="2416"/>
                  <a:pt x="2151" y="2416"/>
                  <a:pt x="2151" y="2416"/>
                </a:cubicBezTo>
                <a:cubicBezTo>
                  <a:pt x="2251" y="2329"/>
                  <a:pt x="2251" y="2329"/>
                  <a:pt x="2251" y="2329"/>
                </a:cubicBezTo>
                <a:cubicBezTo>
                  <a:pt x="2352" y="2416"/>
                  <a:pt x="2352" y="2416"/>
                  <a:pt x="2352" y="2416"/>
                </a:cubicBezTo>
                <a:cubicBezTo>
                  <a:pt x="2300" y="2416"/>
                  <a:pt x="2300" y="2416"/>
                  <a:pt x="2300" y="2416"/>
                </a:cubicBezTo>
                <a:lnTo>
                  <a:pt x="2300" y="2512"/>
                </a:lnTo>
                <a:close/>
              </a:path>
            </a:pathLst>
          </a:custGeom>
          <a:gradFill>
            <a:gsLst>
              <a:gs pos="55000">
                <a:srgbClr val="567927"/>
              </a:gs>
              <a:gs pos="100000">
                <a:srgbClr val="9B089C">
                  <a:alpha val="4000"/>
                </a:srgbClr>
              </a:gs>
            </a:gsLst>
            <a:lin ang="5400000" scaled="1"/>
          </a:gradFill>
          <a:ln>
            <a:gradFill>
              <a:gsLst>
                <a:gs pos="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dirty="0"/>
          </a:p>
        </p:txBody>
      </p:sp>
      <p:pic>
        <p:nvPicPr>
          <p:cNvPr id="92" name="Picture 91"/>
          <p:cNvPicPr>
            <a:picLocks noChangeAspect="1" noChangeArrowheads="1"/>
          </p:cNvPicPr>
          <p:nvPr userDrawn="1"/>
        </p:nvPicPr>
        <p:blipFill>
          <a:blip r:embed="rId4" cstate="email">
            <a:duotone>
              <a:prstClr val="black"/>
              <a:srgbClr val="56792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177" y="3809163"/>
            <a:ext cx="2981704" cy="106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6"/>
          <p:cNvSpPr>
            <a:spLocks noChangeArrowheads="1"/>
          </p:cNvSpPr>
          <p:nvPr userDrawn="1"/>
        </p:nvSpPr>
        <p:spPr bwMode="gray">
          <a:xfrm>
            <a:off x="173560" y="3813888"/>
            <a:ext cx="8780410" cy="1007082"/>
          </a:xfrm>
          <a:prstGeom prst="rect">
            <a:avLst/>
          </a:prstGeom>
          <a:gradFill flip="none" rotWithShape="1">
            <a:gsLst>
              <a:gs pos="0">
                <a:srgbClr val="567927">
                  <a:alpha val="21000"/>
                </a:srgbClr>
              </a:gs>
              <a:gs pos="100000">
                <a:srgbClr val="567927">
                  <a:alpha val="18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algn="l" defTabSz="914400" rtl="0" eaLnBrk="1" latinLnBrk="0" hangingPunct="1">
              <a:defRPr/>
            </a:pPr>
            <a:endParaRPr lang="de-CH" sz="1600" b="1" kern="1200">
              <a:solidFill>
                <a:srgbClr val="616365"/>
              </a:solidFill>
              <a:latin typeface="+mn-lt"/>
              <a:ea typeface="ＭＳ Ｐゴシック" pitchFamily="-123" charset="-128"/>
              <a:cs typeface="+mn-cs"/>
            </a:endParaRPr>
          </a:p>
        </p:txBody>
      </p:sp>
      <p:sp>
        <p:nvSpPr>
          <p:cNvPr id="94" name="Rectangle 93"/>
          <p:cNvSpPr/>
          <p:nvPr userDrawn="1"/>
        </p:nvSpPr>
        <p:spPr>
          <a:xfrm>
            <a:off x="0" y="4842124"/>
            <a:ext cx="9144000" cy="301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5" name="Slide Number Placeholder 5"/>
          <p:cNvSpPr txBox="1">
            <a:spLocks/>
          </p:cNvSpPr>
          <p:nvPr userDrawn="1"/>
        </p:nvSpPr>
        <p:spPr>
          <a:xfrm>
            <a:off x="8075931" y="4867276"/>
            <a:ext cx="610871" cy="188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6" name="TextBox 95"/>
          <p:cNvSpPr txBox="1"/>
          <p:nvPr userDrawn="1"/>
        </p:nvSpPr>
        <p:spPr>
          <a:xfrm>
            <a:off x="1075904" y="376249"/>
            <a:ext cx="3756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  <a:latin typeface="Arial" pitchFamily="34" charset="0"/>
              </a:rPr>
              <a:t>Member of Islamic Development Bank Group</a:t>
            </a:r>
            <a:endParaRPr lang="en-GB" sz="1400" dirty="0">
              <a:solidFill>
                <a:schemeClr val="bg2">
                  <a:lumMod val="65000"/>
                </a:schemeClr>
              </a:solidFill>
            </a:endParaRPr>
          </a:p>
        </p:txBody>
      </p:sp>
      <p:sp>
        <p:nvSpPr>
          <p:cNvPr id="97" name="Date Placeholder 3"/>
          <p:cNvSpPr>
            <a:spLocks noGrp="1"/>
          </p:cNvSpPr>
          <p:nvPr>
            <p:ph type="dt" sz="half" idx="10"/>
          </p:nvPr>
        </p:nvSpPr>
        <p:spPr>
          <a:xfrm>
            <a:off x="2184821" y="3273829"/>
            <a:ext cx="3250704" cy="256529"/>
          </a:xfrm>
        </p:spPr>
        <p:txBody>
          <a:bodyPr/>
          <a:lstStyle>
            <a:lvl1pPr algn="r">
              <a:defRPr/>
            </a:lvl1pPr>
          </a:lstStyle>
          <a:p>
            <a:fld id="{29E769AC-F326-47BD-82F2-8CC46E9DF9A6}" type="datetime2">
              <a:rPr lang="en-GB" smtClean="0"/>
              <a:pPr/>
              <a:t>Monday, 25 April 2016</a:t>
            </a:fld>
            <a:endParaRPr lang="en-GB" dirty="0"/>
          </a:p>
        </p:txBody>
      </p:sp>
      <p:sp>
        <p:nvSpPr>
          <p:cNvPr id="98" name="Title 27"/>
          <p:cNvSpPr>
            <a:spLocks noGrp="1"/>
          </p:cNvSpPr>
          <p:nvPr>
            <p:ph type="title" hasCustomPrompt="1"/>
          </p:nvPr>
        </p:nvSpPr>
        <p:spPr>
          <a:xfrm>
            <a:off x="611187" y="2409733"/>
            <a:ext cx="4824337" cy="529568"/>
          </a:xfrm>
        </p:spPr>
        <p:txBody>
          <a:bodyPr vert="horz" lIns="91440" tIns="45720" rIns="91440" bIns="45720" rtlCol="0" anchor="b">
            <a:normAutofit/>
          </a:bodyPr>
          <a:lstStyle>
            <a:lvl1pPr marL="0" algn="r" defTabSz="914400" rtl="0" eaLnBrk="1" latinLnBrk="0" hangingPunct="1">
              <a:spcBef>
                <a:spcPct val="0"/>
              </a:spcBef>
              <a:buNone/>
              <a:defRPr lang="en-GB" sz="2800" kern="1200" dirty="0" smtClean="0">
                <a:solidFill>
                  <a:srgbClr val="56792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9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7" y="2939301"/>
            <a:ext cx="4824337" cy="280523"/>
          </a:xfr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en-GB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0" name="Rectangle 99"/>
          <p:cNvSpPr/>
          <p:nvPr userDrawn="1"/>
        </p:nvSpPr>
        <p:spPr>
          <a:xfrm>
            <a:off x="173559" y="4850607"/>
            <a:ext cx="1756082" cy="81488"/>
          </a:xfrm>
          <a:prstGeom prst="rect">
            <a:avLst/>
          </a:prstGeom>
          <a:solidFill>
            <a:srgbClr val="56792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1" name="Rectangle 100"/>
          <p:cNvSpPr/>
          <p:nvPr userDrawn="1"/>
        </p:nvSpPr>
        <p:spPr>
          <a:xfrm>
            <a:off x="1929641" y="4850607"/>
            <a:ext cx="1756082" cy="81488"/>
          </a:xfrm>
          <a:prstGeom prst="rect">
            <a:avLst/>
          </a:prstGeom>
          <a:solidFill>
            <a:srgbClr val="5679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2" name="Rectangle 101"/>
          <p:cNvSpPr/>
          <p:nvPr userDrawn="1"/>
        </p:nvSpPr>
        <p:spPr>
          <a:xfrm>
            <a:off x="3685723" y="4850607"/>
            <a:ext cx="1756082" cy="81488"/>
          </a:xfrm>
          <a:prstGeom prst="rect">
            <a:avLst/>
          </a:prstGeom>
          <a:solidFill>
            <a:srgbClr val="567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" name="Rectangle 102"/>
          <p:cNvSpPr/>
          <p:nvPr userDrawn="1"/>
        </p:nvSpPr>
        <p:spPr>
          <a:xfrm>
            <a:off x="5441806" y="4850607"/>
            <a:ext cx="1756082" cy="81488"/>
          </a:xfrm>
          <a:prstGeom prst="rect">
            <a:avLst/>
          </a:prstGeom>
          <a:solidFill>
            <a:srgbClr val="5679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4" name="Rectangle 103"/>
          <p:cNvSpPr/>
          <p:nvPr userDrawn="1"/>
        </p:nvSpPr>
        <p:spPr>
          <a:xfrm>
            <a:off x="7197888" y="4850607"/>
            <a:ext cx="1756082" cy="81488"/>
          </a:xfrm>
          <a:prstGeom prst="rect">
            <a:avLst/>
          </a:prstGeom>
          <a:solidFill>
            <a:srgbClr val="56792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824465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3" grpId="0" animBg="1"/>
      <p:bldP spid="97" grpId="0"/>
      <p:bldP spid="98" grpId="0"/>
      <p:bldP spid="99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DA-B678-4ADA-B28A-86EB6815E804}" type="datetimeFigureOut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25/04/2016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718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DA-B678-4ADA-B28A-86EB6815E804}" type="datetimeFigureOut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25/04/2016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765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5" y="205978"/>
            <a:ext cx="7271345" cy="52956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DA-B678-4ADA-B28A-86EB6815E804}" type="datetimeFigureOut">
              <a:rPr lang="en-GB" smtClean="0"/>
              <a:pPr/>
              <a:t>25/04/2016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0233051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DA-B678-4ADA-B28A-86EB6815E804}" type="datetimeFigureOut">
              <a:rPr lang="en-GB" smtClean="0"/>
              <a:pPr/>
              <a:t>25/04/2016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25929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8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0.pn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6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0.pn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67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8.png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7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0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gray">
          <a:xfrm>
            <a:off x="173560" y="851297"/>
            <a:ext cx="8780410" cy="3969673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1000"/>
                </a:schemeClr>
              </a:gs>
              <a:gs pos="100000">
                <a:schemeClr val="accent4">
                  <a:alpha val="12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de-CH" sz="1600" b="1">
              <a:solidFill>
                <a:srgbClr val="616365"/>
              </a:solidFill>
              <a:ea typeface="ＭＳ Ｐゴシック" pitchFamily="-123" charset="-128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326167" y="851298"/>
            <a:ext cx="5632099" cy="398870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0"/>
                </a:schemeClr>
              </a:gs>
              <a:gs pos="100000">
                <a:schemeClr val="accent5">
                  <a:alpha val="4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 9"/>
          <p:cNvSpPr>
            <a:spLocks noEditPoints="1"/>
          </p:cNvSpPr>
          <p:nvPr userDrawn="1"/>
        </p:nvSpPr>
        <p:spPr bwMode="auto">
          <a:xfrm rot="10800000" flipH="1">
            <a:off x="6804251" y="665170"/>
            <a:ext cx="2803653" cy="4133607"/>
          </a:xfrm>
          <a:custGeom>
            <a:avLst/>
            <a:gdLst>
              <a:gd name="T0" fmla="*/ 37 w 164"/>
              <a:gd name="T1" fmla="*/ 292 h 320"/>
              <a:gd name="T2" fmla="*/ 3 w 164"/>
              <a:gd name="T3" fmla="*/ 280 h 320"/>
              <a:gd name="T4" fmla="*/ 14 w 164"/>
              <a:gd name="T5" fmla="*/ 238 h 320"/>
              <a:gd name="T6" fmla="*/ 45 w 164"/>
              <a:gd name="T7" fmla="*/ 200 h 320"/>
              <a:gd name="T8" fmla="*/ 53 w 164"/>
              <a:gd name="T9" fmla="*/ 169 h 320"/>
              <a:gd name="T10" fmla="*/ 69 w 164"/>
              <a:gd name="T11" fmla="*/ 309 h 320"/>
              <a:gd name="T12" fmla="*/ 78 w 164"/>
              <a:gd name="T13" fmla="*/ 41 h 320"/>
              <a:gd name="T14" fmla="*/ 78 w 164"/>
              <a:gd name="T15" fmla="*/ 169 h 320"/>
              <a:gd name="T16" fmla="*/ 108 w 164"/>
              <a:gd name="T17" fmla="*/ 160 h 320"/>
              <a:gd name="T18" fmla="*/ 105 w 164"/>
              <a:gd name="T19" fmla="*/ 176 h 320"/>
              <a:gd name="T20" fmla="*/ 90 w 164"/>
              <a:gd name="T21" fmla="*/ 175 h 320"/>
              <a:gd name="T22" fmla="*/ 105 w 164"/>
              <a:gd name="T23" fmla="*/ 168 h 320"/>
              <a:gd name="T24" fmla="*/ 94 w 164"/>
              <a:gd name="T25" fmla="*/ 158 h 320"/>
              <a:gd name="T26" fmla="*/ 91 w 164"/>
              <a:gd name="T27" fmla="*/ 188 h 320"/>
              <a:gd name="T28" fmla="*/ 132 w 164"/>
              <a:gd name="T29" fmla="*/ 169 h 320"/>
              <a:gd name="T30" fmla="*/ 103 w 164"/>
              <a:gd name="T31" fmla="*/ 121 h 320"/>
              <a:gd name="T32" fmla="*/ 91 w 164"/>
              <a:gd name="T33" fmla="*/ 28 h 320"/>
              <a:gd name="T34" fmla="*/ 102 w 164"/>
              <a:gd name="T35" fmla="*/ 105 h 320"/>
              <a:gd name="T36" fmla="*/ 138 w 164"/>
              <a:gd name="T37" fmla="*/ 158 h 320"/>
              <a:gd name="T38" fmla="*/ 111 w 164"/>
              <a:gd name="T39" fmla="*/ 202 h 320"/>
              <a:gd name="T40" fmla="*/ 80 w 164"/>
              <a:gd name="T41" fmla="*/ 181 h 320"/>
              <a:gd name="T42" fmla="*/ 78 w 164"/>
              <a:gd name="T43" fmla="*/ 289 h 320"/>
              <a:gd name="T44" fmla="*/ 63 w 164"/>
              <a:gd name="T45" fmla="*/ 320 h 320"/>
              <a:gd name="T46" fmla="*/ 46 w 164"/>
              <a:gd name="T47" fmla="*/ 301 h 320"/>
              <a:gd name="T48" fmla="*/ 47 w 164"/>
              <a:gd name="T49" fmla="*/ 275 h 320"/>
              <a:gd name="T50" fmla="*/ 8 w 164"/>
              <a:gd name="T51" fmla="*/ 269 h 320"/>
              <a:gd name="T52" fmla="*/ 40 w 164"/>
              <a:gd name="T53" fmla="*/ 277 h 320"/>
              <a:gd name="T54" fmla="*/ 32 w 164"/>
              <a:gd name="T55" fmla="*/ 266 h 320"/>
              <a:gd name="T56" fmla="*/ 26 w 164"/>
              <a:gd name="T57" fmla="*/ 273 h 320"/>
              <a:gd name="T58" fmla="*/ 36 w 164"/>
              <a:gd name="T59" fmla="*/ 279 h 320"/>
              <a:gd name="T60" fmla="*/ 24 w 164"/>
              <a:gd name="T61" fmla="*/ 275 h 320"/>
              <a:gd name="T62" fmla="*/ 28 w 164"/>
              <a:gd name="T63" fmla="*/ 263 h 320"/>
              <a:gd name="T64" fmla="*/ 45 w 164"/>
              <a:gd name="T65" fmla="*/ 268 h 320"/>
              <a:gd name="T66" fmla="*/ 47 w 164"/>
              <a:gd name="T67" fmla="*/ 216 h 320"/>
              <a:gd name="T68" fmla="*/ 8 w 164"/>
              <a:gd name="T69" fmla="*/ 269 h 320"/>
              <a:gd name="T70" fmla="*/ 47 w 164"/>
              <a:gd name="T71" fmla="*/ 275 h 320"/>
              <a:gd name="T72" fmla="*/ 117 w 164"/>
              <a:gd name="T73" fmla="*/ 0 h 320"/>
              <a:gd name="T74" fmla="*/ 135 w 164"/>
              <a:gd name="T75" fmla="*/ 114 h 320"/>
              <a:gd name="T76" fmla="*/ 132 w 164"/>
              <a:gd name="T77" fmla="*/ 215 h 320"/>
              <a:gd name="T78" fmla="*/ 87 w 164"/>
              <a:gd name="T79" fmla="*/ 205 h 320"/>
              <a:gd name="T80" fmla="*/ 115 w 164"/>
              <a:gd name="T81" fmla="*/ 213 h 320"/>
              <a:gd name="T82" fmla="*/ 135 w 164"/>
              <a:gd name="T83" fmla="*/ 126 h 320"/>
              <a:gd name="T84" fmla="*/ 110 w 164"/>
              <a:gd name="T85" fmla="*/ 76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4" h="320">
                <a:moveTo>
                  <a:pt x="46" y="276"/>
                </a:moveTo>
                <a:cubicBezTo>
                  <a:pt x="46" y="279"/>
                  <a:pt x="45" y="282"/>
                  <a:pt x="43" y="286"/>
                </a:cubicBezTo>
                <a:cubicBezTo>
                  <a:pt x="42" y="288"/>
                  <a:pt x="40" y="290"/>
                  <a:pt x="37" y="292"/>
                </a:cubicBezTo>
                <a:cubicBezTo>
                  <a:pt x="33" y="294"/>
                  <a:pt x="30" y="295"/>
                  <a:pt x="26" y="295"/>
                </a:cubicBezTo>
                <a:cubicBezTo>
                  <a:pt x="25" y="295"/>
                  <a:pt x="25" y="295"/>
                  <a:pt x="25" y="295"/>
                </a:cubicBezTo>
                <a:cubicBezTo>
                  <a:pt x="16" y="295"/>
                  <a:pt x="8" y="290"/>
                  <a:pt x="3" y="280"/>
                </a:cubicBezTo>
                <a:cubicBezTo>
                  <a:pt x="1" y="275"/>
                  <a:pt x="0" y="270"/>
                  <a:pt x="0" y="267"/>
                </a:cubicBezTo>
                <a:cubicBezTo>
                  <a:pt x="0" y="261"/>
                  <a:pt x="2" y="255"/>
                  <a:pt x="5" y="248"/>
                </a:cubicBezTo>
                <a:cubicBezTo>
                  <a:pt x="7" y="246"/>
                  <a:pt x="10" y="242"/>
                  <a:pt x="14" y="238"/>
                </a:cubicBezTo>
                <a:cubicBezTo>
                  <a:pt x="21" y="232"/>
                  <a:pt x="27" y="227"/>
                  <a:pt x="31" y="224"/>
                </a:cubicBezTo>
                <a:cubicBezTo>
                  <a:pt x="38" y="216"/>
                  <a:pt x="42" y="210"/>
                  <a:pt x="42" y="209"/>
                </a:cubicBezTo>
                <a:cubicBezTo>
                  <a:pt x="43" y="207"/>
                  <a:pt x="44" y="204"/>
                  <a:pt x="45" y="200"/>
                </a:cubicBezTo>
                <a:cubicBezTo>
                  <a:pt x="46" y="196"/>
                  <a:pt x="46" y="196"/>
                  <a:pt x="46" y="196"/>
                </a:cubicBezTo>
                <a:cubicBezTo>
                  <a:pt x="46" y="176"/>
                  <a:pt x="46" y="176"/>
                  <a:pt x="46" y="176"/>
                </a:cubicBezTo>
                <a:cubicBezTo>
                  <a:pt x="53" y="169"/>
                  <a:pt x="53" y="169"/>
                  <a:pt x="53" y="169"/>
                </a:cubicBezTo>
                <a:cubicBezTo>
                  <a:pt x="53" y="303"/>
                  <a:pt x="53" y="303"/>
                  <a:pt x="53" y="303"/>
                </a:cubicBezTo>
                <a:cubicBezTo>
                  <a:pt x="55" y="310"/>
                  <a:pt x="58" y="313"/>
                  <a:pt x="63" y="313"/>
                </a:cubicBezTo>
                <a:cubicBezTo>
                  <a:pt x="65" y="313"/>
                  <a:pt x="67" y="312"/>
                  <a:pt x="69" y="309"/>
                </a:cubicBezTo>
                <a:cubicBezTo>
                  <a:pt x="71" y="307"/>
                  <a:pt x="72" y="304"/>
                  <a:pt x="72" y="301"/>
                </a:cubicBezTo>
                <a:cubicBezTo>
                  <a:pt x="72" y="49"/>
                  <a:pt x="72" y="49"/>
                  <a:pt x="72" y="49"/>
                </a:cubicBezTo>
                <a:cubicBezTo>
                  <a:pt x="78" y="41"/>
                  <a:pt x="78" y="41"/>
                  <a:pt x="78" y="41"/>
                </a:cubicBezTo>
                <a:cubicBezTo>
                  <a:pt x="79" y="41"/>
                  <a:pt x="79" y="41"/>
                  <a:pt x="79" y="41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9"/>
                  <a:pt x="78" y="169"/>
                  <a:pt x="78" y="169"/>
                </a:cubicBezTo>
                <a:cubicBezTo>
                  <a:pt x="78" y="160"/>
                  <a:pt x="83" y="154"/>
                  <a:pt x="91" y="152"/>
                </a:cubicBezTo>
                <a:cubicBezTo>
                  <a:pt x="92" y="152"/>
                  <a:pt x="93" y="152"/>
                  <a:pt x="94" y="152"/>
                </a:cubicBezTo>
                <a:cubicBezTo>
                  <a:pt x="100" y="152"/>
                  <a:pt x="104" y="155"/>
                  <a:pt x="108" y="160"/>
                </a:cubicBezTo>
                <a:cubicBezTo>
                  <a:pt x="109" y="163"/>
                  <a:pt x="109" y="164"/>
                  <a:pt x="109" y="166"/>
                </a:cubicBezTo>
                <a:cubicBezTo>
                  <a:pt x="109" y="166"/>
                  <a:pt x="109" y="166"/>
                  <a:pt x="109" y="166"/>
                </a:cubicBezTo>
                <a:cubicBezTo>
                  <a:pt x="109" y="170"/>
                  <a:pt x="108" y="173"/>
                  <a:pt x="105" y="176"/>
                </a:cubicBezTo>
                <a:cubicBezTo>
                  <a:pt x="102" y="178"/>
                  <a:pt x="99" y="179"/>
                  <a:pt x="96" y="179"/>
                </a:cubicBezTo>
                <a:cubicBezTo>
                  <a:pt x="93" y="179"/>
                  <a:pt x="91" y="177"/>
                  <a:pt x="90" y="175"/>
                </a:cubicBezTo>
                <a:cubicBezTo>
                  <a:pt x="90" y="175"/>
                  <a:pt x="90" y="175"/>
                  <a:pt x="90" y="175"/>
                </a:cubicBezTo>
                <a:cubicBezTo>
                  <a:pt x="92" y="176"/>
                  <a:pt x="93" y="176"/>
                  <a:pt x="95" y="176"/>
                </a:cubicBezTo>
                <a:cubicBezTo>
                  <a:pt x="99" y="176"/>
                  <a:pt x="102" y="175"/>
                  <a:pt x="104" y="171"/>
                </a:cubicBezTo>
                <a:cubicBezTo>
                  <a:pt x="105" y="170"/>
                  <a:pt x="105" y="168"/>
                  <a:pt x="105" y="168"/>
                </a:cubicBezTo>
                <a:cubicBezTo>
                  <a:pt x="105" y="166"/>
                  <a:pt x="105" y="166"/>
                  <a:pt x="105" y="166"/>
                </a:cubicBezTo>
                <a:cubicBezTo>
                  <a:pt x="105" y="162"/>
                  <a:pt x="102" y="160"/>
                  <a:pt x="97" y="158"/>
                </a:cubicBezTo>
                <a:cubicBezTo>
                  <a:pt x="94" y="158"/>
                  <a:pt x="94" y="158"/>
                  <a:pt x="94" y="158"/>
                </a:cubicBezTo>
                <a:cubicBezTo>
                  <a:pt x="91" y="158"/>
                  <a:pt x="88" y="160"/>
                  <a:pt x="85" y="164"/>
                </a:cubicBezTo>
                <a:cubicBezTo>
                  <a:pt x="84" y="167"/>
                  <a:pt x="84" y="169"/>
                  <a:pt x="84" y="173"/>
                </a:cubicBezTo>
                <a:cubicBezTo>
                  <a:pt x="84" y="179"/>
                  <a:pt x="86" y="184"/>
                  <a:pt x="91" y="188"/>
                </a:cubicBezTo>
                <a:cubicBezTo>
                  <a:pt x="96" y="193"/>
                  <a:pt x="102" y="195"/>
                  <a:pt x="109" y="195"/>
                </a:cubicBezTo>
                <a:cubicBezTo>
                  <a:pt x="116" y="195"/>
                  <a:pt x="122" y="191"/>
                  <a:pt x="128" y="184"/>
                </a:cubicBezTo>
                <a:cubicBezTo>
                  <a:pt x="130" y="179"/>
                  <a:pt x="132" y="174"/>
                  <a:pt x="132" y="169"/>
                </a:cubicBezTo>
                <a:cubicBezTo>
                  <a:pt x="132" y="168"/>
                  <a:pt x="132" y="168"/>
                  <a:pt x="132" y="168"/>
                </a:cubicBezTo>
                <a:cubicBezTo>
                  <a:pt x="132" y="158"/>
                  <a:pt x="127" y="147"/>
                  <a:pt x="117" y="136"/>
                </a:cubicBezTo>
                <a:cubicBezTo>
                  <a:pt x="110" y="129"/>
                  <a:pt x="105" y="124"/>
                  <a:pt x="103" y="121"/>
                </a:cubicBezTo>
                <a:cubicBezTo>
                  <a:pt x="97" y="113"/>
                  <a:pt x="94" y="105"/>
                  <a:pt x="92" y="98"/>
                </a:cubicBezTo>
                <a:cubicBezTo>
                  <a:pt x="92" y="94"/>
                  <a:pt x="91" y="92"/>
                  <a:pt x="91" y="91"/>
                </a:cubicBezTo>
                <a:cubicBezTo>
                  <a:pt x="91" y="28"/>
                  <a:pt x="91" y="28"/>
                  <a:pt x="91" y="28"/>
                </a:cubicBezTo>
                <a:cubicBezTo>
                  <a:pt x="95" y="23"/>
                  <a:pt x="97" y="20"/>
                  <a:pt x="98" y="20"/>
                </a:cubicBezTo>
                <a:cubicBezTo>
                  <a:pt x="98" y="81"/>
                  <a:pt x="98" y="81"/>
                  <a:pt x="98" y="81"/>
                </a:cubicBezTo>
                <a:cubicBezTo>
                  <a:pt x="98" y="88"/>
                  <a:pt x="99" y="96"/>
                  <a:pt x="102" y="105"/>
                </a:cubicBezTo>
                <a:cubicBezTo>
                  <a:pt x="104" y="108"/>
                  <a:pt x="107" y="113"/>
                  <a:pt x="112" y="119"/>
                </a:cubicBezTo>
                <a:cubicBezTo>
                  <a:pt x="125" y="133"/>
                  <a:pt x="132" y="141"/>
                  <a:pt x="133" y="145"/>
                </a:cubicBezTo>
                <a:cubicBezTo>
                  <a:pt x="134" y="147"/>
                  <a:pt x="136" y="151"/>
                  <a:pt x="138" y="158"/>
                </a:cubicBezTo>
                <a:cubicBezTo>
                  <a:pt x="140" y="162"/>
                  <a:pt x="140" y="166"/>
                  <a:pt x="140" y="170"/>
                </a:cubicBezTo>
                <a:cubicBezTo>
                  <a:pt x="140" y="179"/>
                  <a:pt x="137" y="187"/>
                  <a:pt x="129" y="195"/>
                </a:cubicBezTo>
                <a:cubicBezTo>
                  <a:pt x="123" y="200"/>
                  <a:pt x="117" y="202"/>
                  <a:pt x="111" y="202"/>
                </a:cubicBezTo>
                <a:cubicBezTo>
                  <a:pt x="109" y="202"/>
                  <a:pt x="109" y="202"/>
                  <a:pt x="109" y="202"/>
                </a:cubicBezTo>
                <a:cubicBezTo>
                  <a:pt x="102" y="202"/>
                  <a:pt x="95" y="199"/>
                  <a:pt x="89" y="194"/>
                </a:cubicBezTo>
                <a:cubicBezTo>
                  <a:pt x="84" y="191"/>
                  <a:pt x="82" y="187"/>
                  <a:pt x="80" y="181"/>
                </a:cubicBezTo>
                <a:cubicBezTo>
                  <a:pt x="79" y="177"/>
                  <a:pt x="78" y="174"/>
                  <a:pt x="78" y="171"/>
                </a:cubicBezTo>
                <a:cubicBezTo>
                  <a:pt x="78" y="172"/>
                  <a:pt x="78" y="172"/>
                  <a:pt x="78" y="172"/>
                </a:cubicBezTo>
                <a:cubicBezTo>
                  <a:pt x="78" y="289"/>
                  <a:pt x="78" y="289"/>
                  <a:pt x="78" y="289"/>
                </a:cubicBezTo>
                <a:cubicBezTo>
                  <a:pt x="78" y="304"/>
                  <a:pt x="78" y="304"/>
                  <a:pt x="78" y="304"/>
                </a:cubicBezTo>
                <a:cubicBezTo>
                  <a:pt x="77" y="307"/>
                  <a:pt x="77" y="310"/>
                  <a:pt x="76" y="312"/>
                </a:cubicBezTo>
                <a:cubicBezTo>
                  <a:pt x="72" y="318"/>
                  <a:pt x="68" y="320"/>
                  <a:pt x="63" y="320"/>
                </a:cubicBezTo>
                <a:cubicBezTo>
                  <a:pt x="61" y="320"/>
                  <a:pt x="61" y="320"/>
                  <a:pt x="61" y="320"/>
                </a:cubicBezTo>
                <a:cubicBezTo>
                  <a:pt x="56" y="320"/>
                  <a:pt x="52" y="317"/>
                  <a:pt x="49" y="312"/>
                </a:cubicBezTo>
                <a:cubicBezTo>
                  <a:pt x="47" y="309"/>
                  <a:pt x="46" y="305"/>
                  <a:pt x="46" y="301"/>
                </a:cubicBezTo>
                <a:cubicBezTo>
                  <a:pt x="46" y="289"/>
                  <a:pt x="46" y="289"/>
                  <a:pt x="46" y="289"/>
                </a:cubicBezTo>
                <a:cubicBezTo>
                  <a:pt x="47" y="276"/>
                  <a:pt x="47" y="276"/>
                  <a:pt x="47" y="276"/>
                </a:cubicBezTo>
                <a:cubicBezTo>
                  <a:pt x="47" y="275"/>
                  <a:pt x="47" y="275"/>
                  <a:pt x="47" y="275"/>
                </a:cubicBezTo>
                <a:cubicBezTo>
                  <a:pt x="46" y="275"/>
                  <a:pt x="46" y="275"/>
                  <a:pt x="46" y="275"/>
                </a:cubicBezTo>
                <a:lnTo>
                  <a:pt x="46" y="276"/>
                </a:lnTo>
                <a:close/>
                <a:moveTo>
                  <a:pt x="8" y="269"/>
                </a:moveTo>
                <a:cubicBezTo>
                  <a:pt x="8" y="274"/>
                  <a:pt x="10" y="278"/>
                  <a:pt x="13" y="282"/>
                </a:cubicBezTo>
                <a:cubicBezTo>
                  <a:pt x="17" y="286"/>
                  <a:pt x="21" y="288"/>
                  <a:pt x="25" y="288"/>
                </a:cubicBezTo>
                <a:cubicBezTo>
                  <a:pt x="32" y="288"/>
                  <a:pt x="37" y="284"/>
                  <a:pt x="40" y="277"/>
                </a:cubicBezTo>
                <a:cubicBezTo>
                  <a:pt x="40" y="274"/>
                  <a:pt x="40" y="274"/>
                  <a:pt x="40" y="274"/>
                </a:cubicBezTo>
                <a:cubicBezTo>
                  <a:pt x="39" y="269"/>
                  <a:pt x="37" y="266"/>
                  <a:pt x="33" y="266"/>
                </a:cubicBezTo>
                <a:cubicBezTo>
                  <a:pt x="32" y="266"/>
                  <a:pt x="32" y="266"/>
                  <a:pt x="32" y="266"/>
                </a:cubicBezTo>
                <a:cubicBezTo>
                  <a:pt x="30" y="266"/>
                  <a:pt x="28" y="268"/>
                  <a:pt x="27" y="271"/>
                </a:cubicBezTo>
                <a:cubicBezTo>
                  <a:pt x="26" y="271"/>
                  <a:pt x="26" y="272"/>
                  <a:pt x="26" y="272"/>
                </a:cubicBezTo>
                <a:cubicBezTo>
                  <a:pt x="26" y="273"/>
                  <a:pt x="26" y="273"/>
                  <a:pt x="26" y="273"/>
                </a:cubicBezTo>
                <a:cubicBezTo>
                  <a:pt x="27" y="277"/>
                  <a:pt x="29" y="279"/>
                  <a:pt x="33" y="279"/>
                </a:cubicBezTo>
                <a:cubicBezTo>
                  <a:pt x="36" y="279"/>
                  <a:pt x="36" y="279"/>
                  <a:pt x="36" y="279"/>
                </a:cubicBezTo>
                <a:cubicBezTo>
                  <a:pt x="36" y="279"/>
                  <a:pt x="36" y="279"/>
                  <a:pt x="36" y="279"/>
                </a:cubicBezTo>
                <a:cubicBezTo>
                  <a:pt x="34" y="280"/>
                  <a:pt x="33" y="280"/>
                  <a:pt x="32" y="280"/>
                </a:cubicBezTo>
                <a:cubicBezTo>
                  <a:pt x="32" y="280"/>
                  <a:pt x="32" y="280"/>
                  <a:pt x="32" y="280"/>
                </a:cubicBezTo>
                <a:cubicBezTo>
                  <a:pt x="29" y="280"/>
                  <a:pt x="27" y="278"/>
                  <a:pt x="24" y="275"/>
                </a:cubicBezTo>
                <a:cubicBezTo>
                  <a:pt x="24" y="274"/>
                  <a:pt x="24" y="273"/>
                  <a:pt x="24" y="272"/>
                </a:cubicBezTo>
                <a:cubicBezTo>
                  <a:pt x="24" y="272"/>
                  <a:pt x="24" y="272"/>
                  <a:pt x="24" y="272"/>
                </a:cubicBezTo>
                <a:cubicBezTo>
                  <a:pt x="24" y="269"/>
                  <a:pt x="25" y="266"/>
                  <a:pt x="28" y="263"/>
                </a:cubicBezTo>
                <a:cubicBezTo>
                  <a:pt x="30" y="262"/>
                  <a:pt x="33" y="261"/>
                  <a:pt x="36" y="261"/>
                </a:cubicBezTo>
                <a:cubicBezTo>
                  <a:pt x="36" y="261"/>
                  <a:pt x="36" y="261"/>
                  <a:pt x="36" y="261"/>
                </a:cubicBezTo>
                <a:cubicBezTo>
                  <a:pt x="40" y="261"/>
                  <a:pt x="43" y="263"/>
                  <a:pt x="45" y="268"/>
                </a:cubicBezTo>
                <a:cubicBezTo>
                  <a:pt x="46" y="269"/>
                  <a:pt x="46" y="271"/>
                  <a:pt x="46" y="274"/>
                </a:cubicBezTo>
                <a:cubicBezTo>
                  <a:pt x="47" y="274"/>
                  <a:pt x="47" y="274"/>
                  <a:pt x="47" y="274"/>
                </a:cubicBezTo>
                <a:cubicBezTo>
                  <a:pt x="47" y="216"/>
                  <a:pt x="47" y="216"/>
                  <a:pt x="47" y="216"/>
                </a:cubicBezTo>
                <a:cubicBezTo>
                  <a:pt x="46" y="217"/>
                  <a:pt x="42" y="221"/>
                  <a:pt x="36" y="228"/>
                </a:cubicBezTo>
                <a:cubicBezTo>
                  <a:pt x="32" y="233"/>
                  <a:pt x="28" y="237"/>
                  <a:pt x="24" y="240"/>
                </a:cubicBezTo>
                <a:cubicBezTo>
                  <a:pt x="13" y="249"/>
                  <a:pt x="8" y="258"/>
                  <a:pt x="8" y="269"/>
                </a:cubicBezTo>
                <a:close/>
                <a:moveTo>
                  <a:pt x="46" y="274"/>
                </a:moveTo>
                <a:cubicBezTo>
                  <a:pt x="46" y="275"/>
                  <a:pt x="46" y="275"/>
                  <a:pt x="46" y="275"/>
                </a:cubicBezTo>
                <a:cubicBezTo>
                  <a:pt x="47" y="275"/>
                  <a:pt x="47" y="275"/>
                  <a:pt x="47" y="275"/>
                </a:cubicBezTo>
                <a:cubicBezTo>
                  <a:pt x="47" y="274"/>
                  <a:pt x="47" y="274"/>
                  <a:pt x="47" y="274"/>
                </a:cubicBezTo>
                <a:lnTo>
                  <a:pt x="46" y="274"/>
                </a:lnTo>
                <a:close/>
                <a:moveTo>
                  <a:pt x="117" y="0"/>
                </a:moveTo>
                <a:cubicBezTo>
                  <a:pt x="117" y="65"/>
                  <a:pt x="117" y="65"/>
                  <a:pt x="117" y="65"/>
                </a:cubicBezTo>
                <a:cubicBezTo>
                  <a:pt x="117" y="79"/>
                  <a:pt x="118" y="89"/>
                  <a:pt x="121" y="95"/>
                </a:cubicBezTo>
                <a:cubicBezTo>
                  <a:pt x="123" y="99"/>
                  <a:pt x="127" y="105"/>
                  <a:pt x="135" y="114"/>
                </a:cubicBezTo>
                <a:cubicBezTo>
                  <a:pt x="143" y="123"/>
                  <a:pt x="148" y="128"/>
                  <a:pt x="148" y="128"/>
                </a:cubicBezTo>
                <a:cubicBezTo>
                  <a:pt x="159" y="141"/>
                  <a:pt x="164" y="154"/>
                  <a:pt x="164" y="168"/>
                </a:cubicBezTo>
                <a:cubicBezTo>
                  <a:pt x="164" y="190"/>
                  <a:pt x="154" y="206"/>
                  <a:pt x="132" y="215"/>
                </a:cubicBezTo>
                <a:cubicBezTo>
                  <a:pt x="127" y="216"/>
                  <a:pt x="122" y="217"/>
                  <a:pt x="117" y="217"/>
                </a:cubicBezTo>
                <a:cubicBezTo>
                  <a:pt x="109" y="217"/>
                  <a:pt x="101" y="215"/>
                  <a:pt x="94" y="211"/>
                </a:cubicBezTo>
                <a:cubicBezTo>
                  <a:pt x="91" y="208"/>
                  <a:pt x="88" y="207"/>
                  <a:pt x="87" y="205"/>
                </a:cubicBezTo>
                <a:cubicBezTo>
                  <a:pt x="87" y="204"/>
                  <a:pt x="86" y="202"/>
                  <a:pt x="85" y="199"/>
                </a:cubicBezTo>
                <a:cubicBezTo>
                  <a:pt x="92" y="205"/>
                  <a:pt x="98" y="209"/>
                  <a:pt x="102" y="210"/>
                </a:cubicBezTo>
                <a:cubicBezTo>
                  <a:pt x="106" y="212"/>
                  <a:pt x="111" y="213"/>
                  <a:pt x="115" y="213"/>
                </a:cubicBezTo>
                <a:cubicBezTo>
                  <a:pt x="123" y="213"/>
                  <a:pt x="131" y="210"/>
                  <a:pt x="140" y="203"/>
                </a:cubicBezTo>
                <a:cubicBezTo>
                  <a:pt x="151" y="195"/>
                  <a:pt x="156" y="183"/>
                  <a:pt x="156" y="168"/>
                </a:cubicBezTo>
                <a:cubicBezTo>
                  <a:pt x="156" y="154"/>
                  <a:pt x="149" y="140"/>
                  <a:pt x="135" y="126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19" y="107"/>
                  <a:pt x="115" y="101"/>
                  <a:pt x="114" y="97"/>
                </a:cubicBezTo>
                <a:cubicBezTo>
                  <a:pt x="111" y="90"/>
                  <a:pt x="110" y="83"/>
                  <a:pt x="110" y="76"/>
                </a:cubicBezTo>
                <a:cubicBezTo>
                  <a:pt x="109" y="7"/>
                  <a:pt x="109" y="7"/>
                  <a:pt x="109" y="7"/>
                </a:cubicBezTo>
                <a:cubicBezTo>
                  <a:pt x="109" y="7"/>
                  <a:pt x="112" y="5"/>
                  <a:pt x="117" y="0"/>
                </a:cubicBezTo>
                <a:close/>
              </a:path>
            </a:pathLst>
          </a:custGeom>
          <a:gradFill flip="none" rotWithShape="1">
            <a:gsLst>
              <a:gs pos="20000">
                <a:schemeClr val="bg1"/>
              </a:gs>
              <a:gs pos="79000">
                <a:schemeClr val="bg1">
                  <a:alpha val="25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205978"/>
            <a:ext cx="6984776" cy="529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67276"/>
            <a:ext cx="1018456" cy="188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408DA-B678-4ADA-B28A-86EB6815E804}" type="datetimeFigureOut">
              <a:rPr lang="en-GB" smtClean="0"/>
              <a:pPr/>
              <a:t>25/04/2016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7664" y="4867277"/>
            <a:ext cx="6336704" cy="188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5931" y="4867276"/>
            <a:ext cx="610871" cy="188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162510" y="561975"/>
            <a:ext cx="8818982" cy="249864"/>
          </a:xfrm>
          <a:prstGeom prst="rect">
            <a:avLst/>
          </a:prstGeom>
          <a:gradFill flip="none" rotWithShape="1">
            <a:gsLst>
              <a:gs pos="100000">
                <a:schemeClr val="tx2">
                  <a:alpha val="0"/>
                </a:schemeClr>
              </a:gs>
              <a:gs pos="0">
                <a:schemeClr val="tx2">
                  <a:alpha val="12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113589"/>
            <a:ext cx="8229600" cy="319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58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</p:sldLayoutIdLst>
  <p:transition spd="med" advTm="0">
    <p:fade/>
  </p:transition>
  <p:timing>
    <p:tnLst>
      <p:par>
        <p:cTn id="1" dur="indefinite" restart="never" nodeType="tmRoot"/>
      </p:par>
    </p:tnLst>
  </p:timing>
  <p:txStyles>
    <p:titleStyle>
      <a:lvl1pPr marL="0" algn="ctr" defTabSz="914400" rtl="0" eaLnBrk="1" latinLnBrk="0" hangingPunct="1">
        <a:spcBef>
          <a:spcPct val="0"/>
        </a:spcBef>
        <a:buNone/>
        <a:defRPr lang="en-GB" sz="2800" b="1" kern="1200" dirty="0">
          <a:solidFill>
            <a:schemeClr val="accent4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4067944" y="1039723"/>
            <a:ext cx="7129364" cy="3781249"/>
          </a:xfrm>
          <a:custGeom>
            <a:avLst/>
            <a:gdLst>
              <a:gd name="T0" fmla="*/ 5038 w 5038"/>
              <a:gd name="T1" fmla="*/ 3562 h 3562"/>
              <a:gd name="T2" fmla="*/ 3218 w 5038"/>
              <a:gd name="T3" fmla="*/ 3393 h 3562"/>
              <a:gd name="T4" fmla="*/ 2974 w 5038"/>
              <a:gd name="T5" fmla="*/ 3140 h 3562"/>
              <a:gd name="T6" fmla="*/ 2920 w 5038"/>
              <a:gd name="T7" fmla="*/ 1559 h 3562"/>
              <a:gd name="T8" fmla="*/ 3021 w 5038"/>
              <a:gd name="T9" fmla="*/ 1473 h 3562"/>
              <a:gd name="T10" fmla="*/ 3069 w 5038"/>
              <a:gd name="T11" fmla="*/ 1559 h 3562"/>
              <a:gd name="T12" fmla="*/ 3071 w 5038"/>
              <a:gd name="T13" fmla="*/ 3137 h 3562"/>
              <a:gd name="T14" fmla="*/ 2917 w 5038"/>
              <a:gd name="T15" fmla="*/ 93 h 3562"/>
              <a:gd name="T16" fmla="*/ 2883 w 5038"/>
              <a:gd name="T17" fmla="*/ 97 h 3562"/>
              <a:gd name="T18" fmla="*/ 3240 w 5038"/>
              <a:gd name="T19" fmla="*/ 3562 h 3562"/>
              <a:gd name="T20" fmla="*/ 2776 w 5038"/>
              <a:gd name="T21" fmla="*/ 3108 h 3562"/>
              <a:gd name="T22" fmla="*/ 2772 w 5038"/>
              <a:gd name="T23" fmla="*/ 93 h 3562"/>
              <a:gd name="T24" fmla="*/ 2740 w 5038"/>
              <a:gd name="T25" fmla="*/ 87 h 3562"/>
              <a:gd name="T26" fmla="*/ 2835 w 5038"/>
              <a:gd name="T27" fmla="*/ 3 h 3562"/>
              <a:gd name="T28" fmla="*/ 2917 w 5038"/>
              <a:gd name="T29" fmla="*/ 93 h 3562"/>
              <a:gd name="T30" fmla="*/ 2684 w 5038"/>
              <a:gd name="T31" fmla="*/ 777 h 3562"/>
              <a:gd name="T32" fmla="*/ 2680 w 5038"/>
              <a:gd name="T33" fmla="*/ 3108 h 3562"/>
              <a:gd name="T34" fmla="*/ 2417 w 5038"/>
              <a:gd name="T35" fmla="*/ 3562 h 3562"/>
              <a:gd name="T36" fmla="*/ 2574 w 5038"/>
              <a:gd name="T37" fmla="*/ 781 h 3562"/>
              <a:gd name="T38" fmla="*/ 2540 w 5038"/>
              <a:gd name="T39" fmla="*/ 777 h 3562"/>
              <a:gd name="T40" fmla="*/ 2621 w 5038"/>
              <a:gd name="T41" fmla="*/ 687 h 3562"/>
              <a:gd name="T42" fmla="*/ 2716 w 5038"/>
              <a:gd name="T43" fmla="*/ 771 h 3562"/>
              <a:gd name="T44" fmla="*/ 2531 w 5038"/>
              <a:gd name="T45" fmla="*/ 1946 h 3562"/>
              <a:gd name="T46" fmla="*/ 2498 w 5038"/>
              <a:gd name="T47" fmla="*/ 1950 h 3562"/>
              <a:gd name="T48" fmla="*/ 2302 w 5038"/>
              <a:gd name="T49" fmla="*/ 3562 h 3562"/>
              <a:gd name="T50" fmla="*/ 2391 w 5038"/>
              <a:gd name="T51" fmla="*/ 3108 h 3562"/>
              <a:gd name="T52" fmla="*/ 2387 w 5038"/>
              <a:gd name="T53" fmla="*/ 1946 h 3562"/>
              <a:gd name="T54" fmla="*/ 2355 w 5038"/>
              <a:gd name="T55" fmla="*/ 1941 h 3562"/>
              <a:gd name="T56" fmla="*/ 2450 w 5038"/>
              <a:gd name="T57" fmla="*/ 1857 h 3562"/>
              <a:gd name="T58" fmla="*/ 2531 w 5038"/>
              <a:gd name="T59" fmla="*/ 1946 h 3562"/>
              <a:gd name="T60" fmla="*/ 2299 w 5038"/>
              <a:gd name="T61" fmla="*/ 2512 h 3562"/>
              <a:gd name="T62" fmla="*/ 2299 w 5038"/>
              <a:gd name="T63" fmla="*/ 3108 h 3562"/>
              <a:gd name="T64" fmla="*/ 1684 w 5038"/>
              <a:gd name="T65" fmla="*/ 3562 h 3562"/>
              <a:gd name="T66" fmla="*/ 0 w 5038"/>
              <a:gd name="T67" fmla="*/ 3558 h 3562"/>
              <a:gd name="T68" fmla="*/ 2203 w 5038"/>
              <a:gd name="T69" fmla="*/ 3106 h 3562"/>
              <a:gd name="T70" fmla="*/ 2204 w 5038"/>
              <a:gd name="T71" fmla="*/ 2512 h 3562"/>
              <a:gd name="T72" fmla="*/ 2203 w 5038"/>
              <a:gd name="T73" fmla="*/ 2416 h 3562"/>
              <a:gd name="T74" fmla="*/ 2251 w 5038"/>
              <a:gd name="T75" fmla="*/ 2329 h 3562"/>
              <a:gd name="T76" fmla="*/ 2300 w 5038"/>
              <a:gd name="T77" fmla="*/ 2416 h 3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038" h="3562">
                <a:moveTo>
                  <a:pt x="3571" y="3346"/>
                </a:moveTo>
                <a:cubicBezTo>
                  <a:pt x="3979" y="3430"/>
                  <a:pt x="4675" y="3518"/>
                  <a:pt x="5038" y="3562"/>
                </a:cubicBezTo>
                <a:cubicBezTo>
                  <a:pt x="3526" y="3562"/>
                  <a:pt x="3526" y="3562"/>
                  <a:pt x="3526" y="3562"/>
                </a:cubicBezTo>
                <a:cubicBezTo>
                  <a:pt x="3407" y="3503"/>
                  <a:pt x="3300" y="3445"/>
                  <a:pt x="3218" y="3393"/>
                </a:cubicBezTo>
                <a:cubicBezTo>
                  <a:pt x="2971" y="3236"/>
                  <a:pt x="2972" y="3154"/>
                  <a:pt x="2975" y="3140"/>
                </a:cubicBezTo>
                <a:cubicBezTo>
                  <a:pt x="2974" y="3140"/>
                  <a:pt x="2974" y="3140"/>
                  <a:pt x="2974" y="3140"/>
                </a:cubicBezTo>
                <a:cubicBezTo>
                  <a:pt x="2972" y="1559"/>
                  <a:pt x="2972" y="1559"/>
                  <a:pt x="2972" y="1559"/>
                </a:cubicBezTo>
                <a:cubicBezTo>
                  <a:pt x="2920" y="1559"/>
                  <a:pt x="2920" y="1559"/>
                  <a:pt x="2920" y="1559"/>
                </a:cubicBezTo>
                <a:cubicBezTo>
                  <a:pt x="2920" y="1559"/>
                  <a:pt x="2962" y="1523"/>
                  <a:pt x="2992" y="1498"/>
                </a:cubicBezTo>
                <a:cubicBezTo>
                  <a:pt x="3008" y="1484"/>
                  <a:pt x="3021" y="1473"/>
                  <a:pt x="3021" y="1473"/>
                </a:cubicBezTo>
                <a:cubicBezTo>
                  <a:pt x="3121" y="1559"/>
                  <a:pt x="3121" y="1559"/>
                  <a:pt x="3121" y="1559"/>
                </a:cubicBezTo>
                <a:cubicBezTo>
                  <a:pt x="3069" y="1559"/>
                  <a:pt x="3069" y="1559"/>
                  <a:pt x="3069" y="1559"/>
                </a:cubicBezTo>
                <a:cubicBezTo>
                  <a:pt x="3070" y="3137"/>
                  <a:pt x="3070" y="3137"/>
                  <a:pt x="3070" y="3137"/>
                </a:cubicBezTo>
                <a:cubicBezTo>
                  <a:pt x="3071" y="3137"/>
                  <a:pt x="3071" y="3137"/>
                  <a:pt x="3071" y="3137"/>
                </a:cubicBezTo>
                <a:cubicBezTo>
                  <a:pt x="3071" y="3137"/>
                  <a:pt x="3038" y="3236"/>
                  <a:pt x="3571" y="3346"/>
                </a:cubicBezTo>
                <a:close/>
                <a:moveTo>
                  <a:pt x="2917" y="93"/>
                </a:moveTo>
                <a:cubicBezTo>
                  <a:pt x="2887" y="93"/>
                  <a:pt x="2887" y="93"/>
                  <a:pt x="2887" y="93"/>
                </a:cubicBezTo>
                <a:cubicBezTo>
                  <a:pt x="2885" y="93"/>
                  <a:pt x="2883" y="94"/>
                  <a:pt x="2883" y="97"/>
                </a:cubicBezTo>
                <a:cubicBezTo>
                  <a:pt x="2883" y="97"/>
                  <a:pt x="2878" y="2287"/>
                  <a:pt x="2883" y="3108"/>
                </a:cubicBezTo>
                <a:cubicBezTo>
                  <a:pt x="2884" y="3255"/>
                  <a:pt x="3033" y="3413"/>
                  <a:pt x="3240" y="3562"/>
                </a:cubicBezTo>
                <a:cubicBezTo>
                  <a:pt x="2973" y="3562"/>
                  <a:pt x="2973" y="3562"/>
                  <a:pt x="2973" y="3562"/>
                </a:cubicBezTo>
                <a:cubicBezTo>
                  <a:pt x="2863" y="3387"/>
                  <a:pt x="2778" y="3216"/>
                  <a:pt x="2776" y="3108"/>
                </a:cubicBezTo>
                <a:cubicBezTo>
                  <a:pt x="2766" y="2359"/>
                  <a:pt x="2776" y="97"/>
                  <a:pt x="2776" y="97"/>
                </a:cubicBezTo>
                <a:cubicBezTo>
                  <a:pt x="2776" y="94"/>
                  <a:pt x="2774" y="93"/>
                  <a:pt x="2772" y="93"/>
                </a:cubicBezTo>
                <a:cubicBezTo>
                  <a:pt x="2743" y="93"/>
                  <a:pt x="2743" y="93"/>
                  <a:pt x="2743" y="93"/>
                </a:cubicBezTo>
                <a:cubicBezTo>
                  <a:pt x="2740" y="93"/>
                  <a:pt x="2738" y="89"/>
                  <a:pt x="2740" y="87"/>
                </a:cubicBezTo>
                <a:cubicBezTo>
                  <a:pt x="2824" y="3"/>
                  <a:pt x="2824" y="3"/>
                  <a:pt x="2824" y="3"/>
                </a:cubicBezTo>
                <a:cubicBezTo>
                  <a:pt x="2827" y="0"/>
                  <a:pt x="2832" y="0"/>
                  <a:pt x="2835" y="3"/>
                </a:cubicBezTo>
                <a:cubicBezTo>
                  <a:pt x="2919" y="87"/>
                  <a:pt x="2919" y="87"/>
                  <a:pt x="2919" y="87"/>
                </a:cubicBezTo>
                <a:cubicBezTo>
                  <a:pt x="2921" y="89"/>
                  <a:pt x="2920" y="93"/>
                  <a:pt x="2917" y="93"/>
                </a:cubicBezTo>
                <a:close/>
                <a:moveTo>
                  <a:pt x="2714" y="777"/>
                </a:moveTo>
                <a:cubicBezTo>
                  <a:pt x="2684" y="777"/>
                  <a:pt x="2684" y="777"/>
                  <a:pt x="2684" y="777"/>
                </a:cubicBezTo>
                <a:cubicBezTo>
                  <a:pt x="2682" y="777"/>
                  <a:pt x="2680" y="779"/>
                  <a:pt x="2680" y="781"/>
                </a:cubicBezTo>
                <a:cubicBezTo>
                  <a:pt x="2680" y="781"/>
                  <a:pt x="2678" y="2503"/>
                  <a:pt x="2680" y="3108"/>
                </a:cubicBezTo>
                <a:cubicBezTo>
                  <a:pt x="2681" y="3216"/>
                  <a:pt x="2750" y="3387"/>
                  <a:pt x="2839" y="3562"/>
                </a:cubicBezTo>
                <a:cubicBezTo>
                  <a:pt x="2417" y="3562"/>
                  <a:pt x="2417" y="3562"/>
                  <a:pt x="2417" y="3562"/>
                </a:cubicBezTo>
                <a:cubicBezTo>
                  <a:pt x="2506" y="3387"/>
                  <a:pt x="2575" y="3216"/>
                  <a:pt x="2574" y="3108"/>
                </a:cubicBezTo>
                <a:cubicBezTo>
                  <a:pt x="2566" y="2399"/>
                  <a:pt x="2574" y="781"/>
                  <a:pt x="2574" y="781"/>
                </a:cubicBezTo>
                <a:cubicBezTo>
                  <a:pt x="2574" y="779"/>
                  <a:pt x="2572" y="777"/>
                  <a:pt x="2569" y="777"/>
                </a:cubicBezTo>
                <a:cubicBezTo>
                  <a:pt x="2540" y="777"/>
                  <a:pt x="2540" y="777"/>
                  <a:pt x="2540" y="777"/>
                </a:cubicBezTo>
                <a:cubicBezTo>
                  <a:pt x="2537" y="777"/>
                  <a:pt x="2535" y="773"/>
                  <a:pt x="2537" y="771"/>
                </a:cubicBezTo>
                <a:cubicBezTo>
                  <a:pt x="2621" y="687"/>
                  <a:pt x="2621" y="687"/>
                  <a:pt x="2621" y="687"/>
                </a:cubicBezTo>
                <a:cubicBezTo>
                  <a:pt x="2624" y="684"/>
                  <a:pt x="2630" y="684"/>
                  <a:pt x="2633" y="687"/>
                </a:cubicBezTo>
                <a:cubicBezTo>
                  <a:pt x="2716" y="771"/>
                  <a:pt x="2716" y="771"/>
                  <a:pt x="2716" y="771"/>
                </a:cubicBezTo>
                <a:cubicBezTo>
                  <a:pt x="2718" y="773"/>
                  <a:pt x="2717" y="777"/>
                  <a:pt x="2714" y="777"/>
                </a:cubicBezTo>
                <a:close/>
                <a:moveTo>
                  <a:pt x="2531" y="1946"/>
                </a:moveTo>
                <a:cubicBezTo>
                  <a:pt x="2502" y="1946"/>
                  <a:pt x="2502" y="1946"/>
                  <a:pt x="2502" y="1946"/>
                </a:cubicBezTo>
                <a:cubicBezTo>
                  <a:pt x="2499" y="1946"/>
                  <a:pt x="2498" y="1948"/>
                  <a:pt x="2498" y="1950"/>
                </a:cubicBezTo>
                <a:cubicBezTo>
                  <a:pt x="2498" y="1950"/>
                  <a:pt x="2490" y="2791"/>
                  <a:pt x="2498" y="3108"/>
                </a:cubicBezTo>
                <a:cubicBezTo>
                  <a:pt x="2500" y="3216"/>
                  <a:pt x="2414" y="3387"/>
                  <a:pt x="2302" y="3562"/>
                </a:cubicBezTo>
                <a:cubicBezTo>
                  <a:pt x="2029" y="3562"/>
                  <a:pt x="2029" y="3562"/>
                  <a:pt x="2029" y="3562"/>
                </a:cubicBezTo>
                <a:cubicBezTo>
                  <a:pt x="2238" y="3413"/>
                  <a:pt x="2390" y="3255"/>
                  <a:pt x="2391" y="3108"/>
                </a:cubicBezTo>
                <a:cubicBezTo>
                  <a:pt x="2394" y="2751"/>
                  <a:pt x="2391" y="1950"/>
                  <a:pt x="2391" y="1950"/>
                </a:cubicBezTo>
                <a:cubicBezTo>
                  <a:pt x="2391" y="1948"/>
                  <a:pt x="2389" y="1946"/>
                  <a:pt x="2387" y="1946"/>
                </a:cubicBezTo>
                <a:cubicBezTo>
                  <a:pt x="2357" y="1946"/>
                  <a:pt x="2357" y="1946"/>
                  <a:pt x="2357" y="1946"/>
                </a:cubicBezTo>
                <a:cubicBezTo>
                  <a:pt x="2354" y="1946"/>
                  <a:pt x="2353" y="1943"/>
                  <a:pt x="2355" y="1941"/>
                </a:cubicBezTo>
                <a:cubicBezTo>
                  <a:pt x="2438" y="1857"/>
                  <a:pt x="2438" y="1857"/>
                  <a:pt x="2438" y="1857"/>
                </a:cubicBezTo>
                <a:cubicBezTo>
                  <a:pt x="2442" y="1854"/>
                  <a:pt x="2447" y="1854"/>
                  <a:pt x="2450" y="1857"/>
                </a:cubicBezTo>
                <a:cubicBezTo>
                  <a:pt x="2534" y="1941"/>
                  <a:pt x="2534" y="1941"/>
                  <a:pt x="2534" y="1941"/>
                </a:cubicBezTo>
                <a:cubicBezTo>
                  <a:pt x="2536" y="1943"/>
                  <a:pt x="2534" y="1946"/>
                  <a:pt x="2531" y="1946"/>
                </a:cubicBezTo>
                <a:close/>
                <a:moveTo>
                  <a:pt x="2300" y="2512"/>
                </a:moveTo>
                <a:cubicBezTo>
                  <a:pt x="2299" y="2512"/>
                  <a:pt x="2299" y="2512"/>
                  <a:pt x="2299" y="2512"/>
                </a:cubicBezTo>
                <a:cubicBezTo>
                  <a:pt x="2299" y="3108"/>
                  <a:pt x="2299" y="3108"/>
                  <a:pt x="2299" y="3108"/>
                </a:cubicBezTo>
                <a:cubicBezTo>
                  <a:pt x="2299" y="3108"/>
                  <a:pt x="2299" y="3108"/>
                  <a:pt x="2299" y="3108"/>
                </a:cubicBezTo>
                <a:cubicBezTo>
                  <a:pt x="2301" y="3122"/>
                  <a:pt x="2303" y="3205"/>
                  <a:pt x="2056" y="3362"/>
                </a:cubicBezTo>
                <a:cubicBezTo>
                  <a:pt x="1959" y="3423"/>
                  <a:pt x="1829" y="3492"/>
                  <a:pt x="1684" y="3562"/>
                </a:cubicBezTo>
                <a:cubicBezTo>
                  <a:pt x="0" y="3562"/>
                  <a:pt x="0" y="3562"/>
                  <a:pt x="0" y="3562"/>
                </a:cubicBezTo>
                <a:cubicBezTo>
                  <a:pt x="0" y="3558"/>
                  <a:pt x="0" y="3558"/>
                  <a:pt x="0" y="3558"/>
                </a:cubicBezTo>
                <a:cubicBezTo>
                  <a:pt x="0" y="3558"/>
                  <a:pt x="1134" y="3433"/>
                  <a:pt x="1702" y="3315"/>
                </a:cubicBezTo>
                <a:cubicBezTo>
                  <a:pt x="2236" y="3205"/>
                  <a:pt x="2203" y="3106"/>
                  <a:pt x="2203" y="3106"/>
                </a:cubicBezTo>
                <a:cubicBezTo>
                  <a:pt x="2204" y="3106"/>
                  <a:pt x="2204" y="3106"/>
                  <a:pt x="2204" y="3106"/>
                </a:cubicBezTo>
                <a:cubicBezTo>
                  <a:pt x="2204" y="2512"/>
                  <a:pt x="2204" y="2512"/>
                  <a:pt x="2204" y="2512"/>
                </a:cubicBezTo>
                <a:cubicBezTo>
                  <a:pt x="2203" y="2512"/>
                  <a:pt x="2203" y="2512"/>
                  <a:pt x="2203" y="2512"/>
                </a:cubicBezTo>
                <a:cubicBezTo>
                  <a:pt x="2203" y="2416"/>
                  <a:pt x="2203" y="2416"/>
                  <a:pt x="2203" y="2416"/>
                </a:cubicBezTo>
                <a:cubicBezTo>
                  <a:pt x="2151" y="2416"/>
                  <a:pt x="2151" y="2416"/>
                  <a:pt x="2151" y="2416"/>
                </a:cubicBezTo>
                <a:cubicBezTo>
                  <a:pt x="2251" y="2329"/>
                  <a:pt x="2251" y="2329"/>
                  <a:pt x="2251" y="2329"/>
                </a:cubicBezTo>
                <a:cubicBezTo>
                  <a:pt x="2352" y="2416"/>
                  <a:pt x="2352" y="2416"/>
                  <a:pt x="2352" y="2416"/>
                </a:cubicBezTo>
                <a:cubicBezTo>
                  <a:pt x="2300" y="2416"/>
                  <a:pt x="2300" y="2416"/>
                  <a:pt x="2300" y="2416"/>
                </a:cubicBezTo>
                <a:lnTo>
                  <a:pt x="2300" y="2512"/>
                </a:lnTo>
                <a:close/>
              </a:path>
            </a:pathLst>
          </a:custGeom>
          <a:gradFill>
            <a:gsLst>
              <a:gs pos="55000">
                <a:srgbClr val="567927"/>
              </a:gs>
              <a:gs pos="100000">
                <a:srgbClr val="9B089C">
                  <a:alpha val="4000"/>
                </a:srgbClr>
              </a:gs>
            </a:gsLst>
            <a:lin ang="5400000" scaled="1"/>
          </a:gradFill>
          <a:ln>
            <a:gradFill>
              <a:gsLst>
                <a:gs pos="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3F3F3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067944" y="811840"/>
            <a:ext cx="5076056" cy="4009131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6707" y="47922"/>
            <a:ext cx="689962" cy="595745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205978"/>
            <a:ext cx="6984776" cy="529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113589"/>
            <a:ext cx="8229600" cy="319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67276"/>
            <a:ext cx="1018456" cy="188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408DA-B678-4ADA-B28A-86EB6815E804}" type="datetimeFigureOut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25/04/2016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7664" y="4867277"/>
            <a:ext cx="6336704" cy="188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5931" y="4867276"/>
            <a:ext cx="610871" cy="188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EFC7F-0A2C-4892-AC94-EACBFCB5C4EB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9" cstate="email">
            <a:duotone>
              <a:prstClr val="black"/>
              <a:srgbClr val="56792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177" y="3809163"/>
            <a:ext cx="2981704" cy="106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6"/>
          <p:cNvSpPr>
            <a:spLocks noChangeArrowheads="1"/>
          </p:cNvSpPr>
          <p:nvPr userDrawn="1"/>
        </p:nvSpPr>
        <p:spPr bwMode="gray">
          <a:xfrm>
            <a:off x="173560" y="3813888"/>
            <a:ext cx="8780410" cy="1007082"/>
          </a:xfrm>
          <a:prstGeom prst="rect">
            <a:avLst/>
          </a:prstGeom>
          <a:gradFill flip="none" rotWithShape="1">
            <a:gsLst>
              <a:gs pos="0">
                <a:srgbClr val="567927">
                  <a:alpha val="21000"/>
                </a:srgbClr>
              </a:gs>
              <a:gs pos="100000">
                <a:srgbClr val="567927">
                  <a:alpha val="18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de-CH" sz="1600" b="1">
              <a:solidFill>
                <a:srgbClr val="616365"/>
              </a:solidFill>
              <a:ea typeface="ＭＳ Ｐゴシック" pitchFamily="-123" charset="-128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73559" y="4850607"/>
            <a:ext cx="1756082" cy="81488"/>
          </a:xfrm>
          <a:prstGeom prst="rect">
            <a:avLst/>
          </a:prstGeom>
          <a:solidFill>
            <a:srgbClr val="56792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929641" y="4850607"/>
            <a:ext cx="1756082" cy="81488"/>
          </a:xfrm>
          <a:prstGeom prst="rect">
            <a:avLst/>
          </a:prstGeom>
          <a:solidFill>
            <a:srgbClr val="5679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685723" y="4850607"/>
            <a:ext cx="1756082" cy="81488"/>
          </a:xfrm>
          <a:prstGeom prst="rect">
            <a:avLst/>
          </a:prstGeom>
          <a:solidFill>
            <a:srgbClr val="567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5441806" y="4850607"/>
            <a:ext cx="1756082" cy="81488"/>
          </a:xfrm>
          <a:prstGeom prst="rect">
            <a:avLst/>
          </a:prstGeom>
          <a:solidFill>
            <a:srgbClr val="5679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7197888" y="4850607"/>
            <a:ext cx="1756082" cy="81488"/>
          </a:xfrm>
          <a:prstGeom prst="rect">
            <a:avLst/>
          </a:prstGeom>
          <a:solidFill>
            <a:srgbClr val="56792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 rot="10800000">
            <a:off x="162510" y="561975"/>
            <a:ext cx="8818982" cy="249864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85000"/>
                  <a:alpha val="39000"/>
                </a:schemeClr>
              </a:gs>
              <a:gs pos="0">
                <a:schemeClr val="accent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 rot="10800000" flipV="1">
            <a:off x="162510" y="849941"/>
            <a:ext cx="8818982" cy="670359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85000"/>
                  <a:alpha val="39000"/>
                </a:schemeClr>
              </a:gs>
              <a:gs pos="0">
                <a:schemeClr val="accent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1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56792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8C9DB-76E7-4406-AA37-82D18B5FA898}" type="datetimeFigureOut">
              <a:rPr lang="en-US" smtClean="0"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2CBED-0EE4-4A66-AB91-D8A35C8C5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98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9615" y="258020"/>
            <a:ext cx="833768" cy="407688"/>
          </a:xfrm>
          <a:prstGeom prst="rect">
            <a:avLst/>
          </a:prstGeom>
        </p:spPr>
      </p:pic>
      <p:sp>
        <p:nvSpPr>
          <p:cNvPr id="46" name="Freeform 26"/>
          <p:cNvSpPr>
            <a:spLocks noEditPoints="1"/>
          </p:cNvSpPr>
          <p:nvPr userDrawn="1"/>
        </p:nvSpPr>
        <p:spPr bwMode="auto">
          <a:xfrm flipH="1">
            <a:off x="-316060" y="1484235"/>
            <a:ext cx="2664296" cy="3660697"/>
          </a:xfrm>
          <a:custGeom>
            <a:avLst/>
            <a:gdLst>
              <a:gd name="T0" fmla="*/ 86 w 86"/>
              <a:gd name="T1" fmla="*/ 17 h 135"/>
              <a:gd name="T2" fmla="*/ 84 w 86"/>
              <a:gd name="T3" fmla="*/ 18 h 135"/>
              <a:gd name="T4" fmla="*/ 82 w 86"/>
              <a:gd name="T5" fmla="*/ 22 h 135"/>
              <a:gd name="T6" fmla="*/ 82 w 86"/>
              <a:gd name="T7" fmla="*/ 108 h 135"/>
              <a:gd name="T8" fmla="*/ 80 w 86"/>
              <a:gd name="T9" fmla="*/ 117 h 135"/>
              <a:gd name="T10" fmla="*/ 70 w 86"/>
              <a:gd name="T11" fmla="*/ 129 h 135"/>
              <a:gd name="T12" fmla="*/ 51 w 86"/>
              <a:gd name="T13" fmla="*/ 135 h 135"/>
              <a:gd name="T14" fmla="*/ 36 w 86"/>
              <a:gd name="T15" fmla="*/ 128 h 135"/>
              <a:gd name="T16" fmla="*/ 31 w 86"/>
              <a:gd name="T17" fmla="*/ 115 h 135"/>
              <a:gd name="T18" fmla="*/ 30 w 86"/>
              <a:gd name="T19" fmla="*/ 108 h 135"/>
              <a:gd name="T20" fmla="*/ 0 w 86"/>
              <a:gd name="T21" fmla="*/ 108 h 135"/>
              <a:gd name="T22" fmla="*/ 0 w 86"/>
              <a:gd name="T23" fmla="*/ 102 h 135"/>
              <a:gd name="T24" fmla="*/ 5 w 86"/>
              <a:gd name="T25" fmla="*/ 84 h 135"/>
              <a:gd name="T26" fmla="*/ 14 w 86"/>
              <a:gd name="T27" fmla="*/ 73 h 135"/>
              <a:gd name="T28" fmla="*/ 18 w 86"/>
              <a:gd name="T29" fmla="*/ 70 h 135"/>
              <a:gd name="T30" fmla="*/ 18 w 86"/>
              <a:gd name="T31" fmla="*/ 58 h 135"/>
              <a:gd name="T32" fmla="*/ 17 w 86"/>
              <a:gd name="T33" fmla="*/ 57 h 135"/>
              <a:gd name="T34" fmla="*/ 15 w 86"/>
              <a:gd name="T35" fmla="*/ 56 h 135"/>
              <a:gd name="T36" fmla="*/ 30 w 86"/>
              <a:gd name="T37" fmla="*/ 39 h 135"/>
              <a:gd name="T38" fmla="*/ 30 w 86"/>
              <a:gd name="T39" fmla="*/ 97 h 135"/>
              <a:gd name="T40" fmla="*/ 36 w 86"/>
              <a:gd name="T41" fmla="*/ 97 h 135"/>
              <a:gd name="T42" fmla="*/ 36 w 86"/>
              <a:gd name="T43" fmla="*/ 42 h 135"/>
              <a:gd name="T44" fmla="*/ 34 w 86"/>
              <a:gd name="T45" fmla="*/ 38 h 135"/>
              <a:gd name="T46" fmla="*/ 32 w 86"/>
              <a:gd name="T47" fmla="*/ 37 h 135"/>
              <a:gd name="T48" fmla="*/ 47 w 86"/>
              <a:gd name="T49" fmla="*/ 20 h 135"/>
              <a:gd name="T50" fmla="*/ 47 w 86"/>
              <a:gd name="T51" fmla="*/ 109 h 135"/>
              <a:gd name="T52" fmla="*/ 48 w 86"/>
              <a:gd name="T53" fmla="*/ 112 h 135"/>
              <a:gd name="T54" fmla="*/ 50 w 86"/>
              <a:gd name="T55" fmla="*/ 113 h 135"/>
              <a:gd name="T56" fmla="*/ 52 w 86"/>
              <a:gd name="T57" fmla="*/ 111 h 135"/>
              <a:gd name="T58" fmla="*/ 53 w 86"/>
              <a:gd name="T59" fmla="*/ 108 h 135"/>
              <a:gd name="T60" fmla="*/ 53 w 86"/>
              <a:gd name="T61" fmla="*/ 21 h 135"/>
              <a:gd name="T62" fmla="*/ 51 w 86"/>
              <a:gd name="T63" fmla="*/ 18 h 135"/>
              <a:gd name="T64" fmla="*/ 49 w 86"/>
              <a:gd name="T65" fmla="*/ 18 h 135"/>
              <a:gd name="T66" fmla="*/ 64 w 86"/>
              <a:gd name="T67" fmla="*/ 0 h 135"/>
              <a:gd name="T68" fmla="*/ 64 w 86"/>
              <a:gd name="T69" fmla="*/ 108 h 135"/>
              <a:gd name="T70" fmla="*/ 61 w 86"/>
              <a:gd name="T71" fmla="*/ 120 h 135"/>
              <a:gd name="T72" fmla="*/ 56 w 86"/>
              <a:gd name="T73" fmla="*/ 123 h 135"/>
              <a:gd name="T74" fmla="*/ 51 w 86"/>
              <a:gd name="T75" fmla="*/ 125 h 135"/>
              <a:gd name="T76" fmla="*/ 41 w 86"/>
              <a:gd name="T77" fmla="*/ 120 h 135"/>
              <a:gd name="T78" fmla="*/ 37 w 86"/>
              <a:gd name="T79" fmla="*/ 108 h 135"/>
              <a:gd name="T80" fmla="*/ 31 w 86"/>
              <a:gd name="T81" fmla="*/ 108 h 135"/>
              <a:gd name="T82" fmla="*/ 31 w 86"/>
              <a:gd name="T83" fmla="*/ 110 h 135"/>
              <a:gd name="T84" fmla="*/ 32 w 86"/>
              <a:gd name="T85" fmla="*/ 113 h 135"/>
              <a:gd name="T86" fmla="*/ 37 w 86"/>
              <a:gd name="T87" fmla="*/ 124 h 135"/>
              <a:gd name="T88" fmla="*/ 51 w 86"/>
              <a:gd name="T89" fmla="*/ 130 h 135"/>
              <a:gd name="T90" fmla="*/ 65 w 86"/>
              <a:gd name="T91" fmla="*/ 123 h 135"/>
              <a:gd name="T92" fmla="*/ 70 w 86"/>
              <a:gd name="T93" fmla="*/ 108 h 135"/>
              <a:gd name="T94" fmla="*/ 70 w 86"/>
              <a:gd name="T95" fmla="*/ 0 h 135"/>
              <a:gd name="T96" fmla="*/ 86 w 86"/>
              <a:gd name="T97" fmla="*/ 17 h 135"/>
              <a:gd name="T98" fmla="*/ 18 w 86"/>
              <a:gd name="T99" fmla="*/ 97 h 135"/>
              <a:gd name="T100" fmla="*/ 18 w 86"/>
              <a:gd name="T101" fmla="*/ 87 h 135"/>
              <a:gd name="T102" fmla="*/ 15 w 86"/>
              <a:gd name="T103" fmla="*/ 89 h 135"/>
              <a:gd name="T104" fmla="*/ 13 w 86"/>
              <a:gd name="T105" fmla="*/ 97 h 135"/>
              <a:gd name="T106" fmla="*/ 18 w 86"/>
              <a:gd name="T107" fmla="*/ 97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6" h="135">
                <a:moveTo>
                  <a:pt x="86" y="17"/>
                </a:moveTo>
                <a:cubicBezTo>
                  <a:pt x="85" y="17"/>
                  <a:pt x="85" y="18"/>
                  <a:pt x="84" y="18"/>
                </a:cubicBezTo>
                <a:cubicBezTo>
                  <a:pt x="83" y="19"/>
                  <a:pt x="82" y="20"/>
                  <a:pt x="82" y="22"/>
                </a:cubicBezTo>
                <a:cubicBezTo>
                  <a:pt x="82" y="108"/>
                  <a:pt x="82" y="108"/>
                  <a:pt x="82" y="108"/>
                </a:cubicBezTo>
                <a:cubicBezTo>
                  <a:pt x="82" y="110"/>
                  <a:pt x="81" y="113"/>
                  <a:pt x="80" y="117"/>
                </a:cubicBezTo>
                <a:cubicBezTo>
                  <a:pt x="78" y="122"/>
                  <a:pt x="74" y="126"/>
                  <a:pt x="70" y="129"/>
                </a:cubicBezTo>
                <a:cubicBezTo>
                  <a:pt x="65" y="133"/>
                  <a:pt x="59" y="135"/>
                  <a:pt x="51" y="135"/>
                </a:cubicBezTo>
                <a:cubicBezTo>
                  <a:pt x="45" y="135"/>
                  <a:pt x="40" y="133"/>
                  <a:pt x="36" y="128"/>
                </a:cubicBezTo>
                <a:cubicBezTo>
                  <a:pt x="34" y="125"/>
                  <a:pt x="32" y="120"/>
                  <a:pt x="31" y="115"/>
                </a:cubicBezTo>
                <a:cubicBezTo>
                  <a:pt x="30" y="108"/>
                  <a:pt x="30" y="108"/>
                  <a:pt x="3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96"/>
                  <a:pt x="2" y="90"/>
                  <a:pt x="5" y="84"/>
                </a:cubicBezTo>
                <a:cubicBezTo>
                  <a:pt x="7" y="80"/>
                  <a:pt x="10" y="77"/>
                  <a:pt x="14" y="73"/>
                </a:cubicBezTo>
                <a:cubicBezTo>
                  <a:pt x="16" y="71"/>
                  <a:pt x="18" y="70"/>
                  <a:pt x="18" y="70"/>
                </a:cubicBezTo>
                <a:cubicBezTo>
                  <a:pt x="18" y="58"/>
                  <a:pt x="18" y="58"/>
                  <a:pt x="18" y="58"/>
                </a:cubicBezTo>
                <a:cubicBezTo>
                  <a:pt x="18" y="58"/>
                  <a:pt x="18" y="57"/>
                  <a:pt x="17" y="57"/>
                </a:cubicBezTo>
                <a:cubicBezTo>
                  <a:pt x="15" y="56"/>
                  <a:pt x="15" y="56"/>
                  <a:pt x="15" y="56"/>
                </a:cubicBezTo>
                <a:cubicBezTo>
                  <a:pt x="30" y="39"/>
                  <a:pt x="30" y="39"/>
                  <a:pt x="30" y="39"/>
                </a:cubicBezTo>
                <a:cubicBezTo>
                  <a:pt x="30" y="97"/>
                  <a:pt x="30" y="97"/>
                  <a:pt x="30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40"/>
                  <a:pt x="35" y="39"/>
                  <a:pt x="34" y="38"/>
                </a:cubicBezTo>
                <a:cubicBezTo>
                  <a:pt x="32" y="37"/>
                  <a:pt x="32" y="37"/>
                  <a:pt x="32" y="37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109"/>
                  <a:pt x="47" y="109"/>
                  <a:pt x="47" y="109"/>
                </a:cubicBezTo>
                <a:cubicBezTo>
                  <a:pt x="47" y="110"/>
                  <a:pt x="47" y="111"/>
                  <a:pt x="48" y="112"/>
                </a:cubicBezTo>
                <a:cubicBezTo>
                  <a:pt x="48" y="112"/>
                  <a:pt x="49" y="113"/>
                  <a:pt x="50" y="113"/>
                </a:cubicBezTo>
                <a:cubicBezTo>
                  <a:pt x="51" y="113"/>
                  <a:pt x="52" y="112"/>
                  <a:pt x="52" y="111"/>
                </a:cubicBezTo>
                <a:cubicBezTo>
                  <a:pt x="53" y="110"/>
                  <a:pt x="53" y="109"/>
                  <a:pt x="53" y="108"/>
                </a:cubicBezTo>
                <a:cubicBezTo>
                  <a:pt x="53" y="21"/>
                  <a:pt x="53" y="21"/>
                  <a:pt x="53" y="21"/>
                </a:cubicBezTo>
                <a:cubicBezTo>
                  <a:pt x="53" y="20"/>
                  <a:pt x="52" y="19"/>
                  <a:pt x="51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108"/>
                  <a:pt x="64" y="108"/>
                  <a:pt x="64" y="108"/>
                </a:cubicBezTo>
                <a:cubicBezTo>
                  <a:pt x="64" y="113"/>
                  <a:pt x="63" y="117"/>
                  <a:pt x="61" y="120"/>
                </a:cubicBezTo>
                <a:cubicBezTo>
                  <a:pt x="60" y="121"/>
                  <a:pt x="58" y="123"/>
                  <a:pt x="56" y="123"/>
                </a:cubicBezTo>
                <a:cubicBezTo>
                  <a:pt x="55" y="124"/>
                  <a:pt x="53" y="125"/>
                  <a:pt x="51" y="125"/>
                </a:cubicBezTo>
                <a:cubicBezTo>
                  <a:pt x="47" y="125"/>
                  <a:pt x="43" y="123"/>
                  <a:pt x="41" y="120"/>
                </a:cubicBezTo>
                <a:cubicBezTo>
                  <a:pt x="38" y="117"/>
                  <a:pt x="37" y="113"/>
                  <a:pt x="37" y="108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31" y="109"/>
                  <a:pt x="31" y="110"/>
                  <a:pt x="31" y="110"/>
                </a:cubicBezTo>
                <a:cubicBezTo>
                  <a:pt x="31" y="111"/>
                  <a:pt x="32" y="112"/>
                  <a:pt x="32" y="113"/>
                </a:cubicBezTo>
                <a:cubicBezTo>
                  <a:pt x="33" y="118"/>
                  <a:pt x="34" y="121"/>
                  <a:pt x="37" y="124"/>
                </a:cubicBezTo>
                <a:cubicBezTo>
                  <a:pt x="40" y="128"/>
                  <a:pt x="45" y="130"/>
                  <a:pt x="51" y="130"/>
                </a:cubicBezTo>
                <a:cubicBezTo>
                  <a:pt x="57" y="130"/>
                  <a:pt x="62" y="128"/>
                  <a:pt x="65" y="123"/>
                </a:cubicBezTo>
                <a:cubicBezTo>
                  <a:pt x="69" y="119"/>
                  <a:pt x="70" y="114"/>
                  <a:pt x="70" y="108"/>
                </a:cubicBezTo>
                <a:cubicBezTo>
                  <a:pt x="70" y="0"/>
                  <a:pt x="70" y="0"/>
                  <a:pt x="70" y="0"/>
                </a:cubicBezTo>
                <a:lnTo>
                  <a:pt x="86" y="17"/>
                </a:lnTo>
                <a:close/>
                <a:moveTo>
                  <a:pt x="18" y="97"/>
                </a:moveTo>
                <a:cubicBezTo>
                  <a:pt x="18" y="87"/>
                  <a:pt x="18" y="87"/>
                  <a:pt x="18" y="87"/>
                </a:cubicBezTo>
                <a:cubicBezTo>
                  <a:pt x="17" y="88"/>
                  <a:pt x="16" y="88"/>
                  <a:pt x="15" y="89"/>
                </a:cubicBezTo>
                <a:cubicBezTo>
                  <a:pt x="14" y="91"/>
                  <a:pt x="13" y="94"/>
                  <a:pt x="13" y="97"/>
                </a:cubicBezTo>
                <a:lnTo>
                  <a:pt x="18" y="97"/>
                </a:lnTo>
                <a:close/>
              </a:path>
            </a:pathLst>
          </a:custGeom>
          <a:gradFill>
            <a:gsLst>
              <a:gs pos="0">
                <a:srgbClr val="804000">
                  <a:alpha val="20000"/>
                </a:srgbClr>
              </a:gs>
              <a:gs pos="100000">
                <a:schemeClr val="accent3">
                  <a:alpha val="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3F3F3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67276"/>
            <a:ext cx="1018456" cy="188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408DA-B678-4ADA-B28A-86EB6815E804}" type="datetimeFigureOut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25/04/2016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7664" y="4867277"/>
            <a:ext cx="6336704" cy="188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5931" y="4867276"/>
            <a:ext cx="610871" cy="188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EFC7F-0A2C-4892-AC94-EACBFCB5C4EB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 rot="10800000">
            <a:off x="162510" y="561975"/>
            <a:ext cx="8818982" cy="249864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85000"/>
                  <a:alpha val="39000"/>
                </a:schemeClr>
              </a:gs>
              <a:gs pos="0">
                <a:schemeClr val="accent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 rot="10800000" flipV="1">
            <a:off x="162510" y="849941"/>
            <a:ext cx="8818982" cy="670359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85000"/>
                  <a:alpha val="39000"/>
                </a:schemeClr>
              </a:gs>
              <a:gs pos="0">
                <a:schemeClr val="accent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>
            <a:spLocks noChangeArrowheads="1"/>
          </p:cNvSpPr>
          <p:nvPr userDrawn="1"/>
        </p:nvSpPr>
        <p:spPr bwMode="gray">
          <a:xfrm>
            <a:off x="173560" y="1221600"/>
            <a:ext cx="8780410" cy="3545810"/>
          </a:xfrm>
          <a:prstGeom prst="rect">
            <a:avLst/>
          </a:prstGeom>
          <a:gradFill flip="none" rotWithShape="1">
            <a:gsLst>
              <a:gs pos="100000">
                <a:srgbClr val="804000">
                  <a:alpha val="10000"/>
                </a:srgbClr>
              </a:gs>
              <a:gs pos="0">
                <a:schemeClr val="accent2">
                  <a:alpha val="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de-CH" sz="1600" b="1">
              <a:solidFill>
                <a:srgbClr val="616365"/>
              </a:solidFill>
              <a:ea typeface="ＭＳ Ｐゴシック" pitchFamily="-123" charset="-128"/>
            </a:endParaRPr>
          </a:p>
        </p:txBody>
      </p:sp>
      <p:sp>
        <p:nvSpPr>
          <p:cNvPr id="33" name="Rectangle 6"/>
          <p:cNvSpPr>
            <a:spLocks noChangeArrowheads="1"/>
          </p:cNvSpPr>
          <p:nvPr userDrawn="1"/>
        </p:nvSpPr>
        <p:spPr bwMode="gray">
          <a:xfrm>
            <a:off x="173560" y="4353948"/>
            <a:ext cx="8780410" cy="413016"/>
          </a:xfrm>
          <a:prstGeom prst="rect">
            <a:avLst/>
          </a:prstGeom>
          <a:gradFill flip="none" rotWithShape="1">
            <a:gsLst>
              <a:gs pos="0">
                <a:srgbClr val="804000">
                  <a:alpha val="20784"/>
                </a:srgbClr>
              </a:gs>
              <a:gs pos="100000">
                <a:srgbClr val="804000">
                  <a:alpha val="20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de-CH" sz="1600" b="1">
              <a:solidFill>
                <a:srgbClr val="616365"/>
              </a:solidFill>
              <a:ea typeface="ＭＳ Ｐゴシック" pitchFamily="-123" charset="-128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4111" y="205978"/>
            <a:ext cx="7056784" cy="529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111" y="1113589"/>
            <a:ext cx="8229600" cy="319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173559" y="4842124"/>
            <a:ext cx="1756082" cy="81488"/>
          </a:xfrm>
          <a:prstGeom prst="rect">
            <a:avLst/>
          </a:prstGeom>
          <a:solidFill>
            <a:srgbClr val="804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1929641" y="4842124"/>
            <a:ext cx="1756082" cy="81488"/>
          </a:xfrm>
          <a:prstGeom prst="rect">
            <a:avLst/>
          </a:prstGeom>
          <a:solidFill>
            <a:srgbClr val="804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3685723" y="4842124"/>
            <a:ext cx="1756082" cy="81488"/>
          </a:xfrm>
          <a:prstGeom prst="rect">
            <a:avLst/>
          </a:prstGeom>
          <a:solidFill>
            <a:srgbClr val="804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5441806" y="4842124"/>
            <a:ext cx="1756082" cy="81488"/>
          </a:xfrm>
          <a:prstGeom prst="rect">
            <a:avLst/>
          </a:prstGeom>
          <a:solidFill>
            <a:srgbClr val="804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7197888" y="4842124"/>
            <a:ext cx="1756082" cy="81488"/>
          </a:xfrm>
          <a:prstGeom prst="rect">
            <a:avLst/>
          </a:prstGeom>
          <a:solidFill>
            <a:srgbClr val="804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1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804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804000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804000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804000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804000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04000"/>
        </a:buClr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9615" y="258020"/>
            <a:ext cx="833768" cy="407688"/>
          </a:xfrm>
          <a:prstGeom prst="rect">
            <a:avLst/>
          </a:prstGeom>
        </p:spPr>
      </p:pic>
      <p:sp>
        <p:nvSpPr>
          <p:cNvPr id="46" name="Freeform 26"/>
          <p:cNvSpPr>
            <a:spLocks noEditPoints="1"/>
          </p:cNvSpPr>
          <p:nvPr userDrawn="1"/>
        </p:nvSpPr>
        <p:spPr bwMode="auto">
          <a:xfrm flipH="1">
            <a:off x="-316060" y="1484235"/>
            <a:ext cx="2664296" cy="3660697"/>
          </a:xfrm>
          <a:custGeom>
            <a:avLst/>
            <a:gdLst>
              <a:gd name="T0" fmla="*/ 86 w 86"/>
              <a:gd name="T1" fmla="*/ 17 h 135"/>
              <a:gd name="T2" fmla="*/ 84 w 86"/>
              <a:gd name="T3" fmla="*/ 18 h 135"/>
              <a:gd name="T4" fmla="*/ 82 w 86"/>
              <a:gd name="T5" fmla="*/ 22 h 135"/>
              <a:gd name="T6" fmla="*/ 82 w 86"/>
              <a:gd name="T7" fmla="*/ 108 h 135"/>
              <a:gd name="T8" fmla="*/ 80 w 86"/>
              <a:gd name="T9" fmla="*/ 117 h 135"/>
              <a:gd name="T10" fmla="*/ 70 w 86"/>
              <a:gd name="T11" fmla="*/ 129 h 135"/>
              <a:gd name="T12" fmla="*/ 51 w 86"/>
              <a:gd name="T13" fmla="*/ 135 h 135"/>
              <a:gd name="T14" fmla="*/ 36 w 86"/>
              <a:gd name="T15" fmla="*/ 128 h 135"/>
              <a:gd name="T16" fmla="*/ 31 w 86"/>
              <a:gd name="T17" fmla="*/ 115 h 135"/>
              <a:gd name="T18" fmla="*/ 30 w 86"/>
              <a:gd name="T19" fmla="*/ 108 h 135"/>
              <a:gd name="T20" fmla="*/ 0 w 86"/>
              <a:gd name="T21" fmla="*/ 108 h 135"/>
              <a:gd name="T22" fmla="*/ 0 w 86"/>
              <a:gd name="T23" fmla="*/ 102 h 135"/>
              <a:gd name="T24" fmla="*/ 5 w 86"/>
              <a:gd name="T25" fmla="*/ 84 h 135"/>
              <a:gd name="T26" fmla="*/ 14 w 86"/>
              <a:gd name="T27" fmla="*/ 73 h 135"/>
              <a:gd name="T28" fmla="*/ 18 w 86"/>
              <a:gd name="T29" fmla="*/ 70 h 135"/>
              <a:gd name="T30" fmla="*/ 18 w 86"/>
              <a:gd name="T31" fmla="*/ 58 h 135"/>
              <a:gd name="T32" fmla="*/ 17 w 86"/>
              <a:gd name="T33" fmla="*/ 57 h 135"/>
              <a:gd name="T34" fmla="*/ 15 w 86"/>
              <a:gd name="T35" fmla="*/ 56 h 135"/>
              <a:gd name="T36" fmla="*/ 30 w 86"/>
              <a:gd name="T37" fmla="*/ 39 h 135"/>
              <a:gd name="T38" fmla="*/ 30 w 86"/>
              <a:gd name="T39" fmla="*/ 97 h 135"/>
              <a:gd name="T40" fmla="*/ 36 w 86"/>
              <a:gd name="T41" fmla="*/ 97 h 135"/>
              <a:gd name="T42" fmla="*/ 36 w 86"/>
              <a:gd name="T43" fmla="*/ 42 h 135"/>
              <a:gd name="T44" fmla="*/ 34 w 86"/>
              <a:gd name="T45" fmla="*/ 38 h 135"/>
              <a:gd name="T46" fmla="*/ 32 w 86"/>
              <a:gd name="T47" fmla="*/ 37 h 135"/>
              <a:gd name="T48" fmla="*/ 47 w 86"/>
              <a:gd name="T49" fmla="*/ 20 h 135"/>
              <a:gd name="T50" fmla="*/ 47 w 86"/>
              <a:gd name="T51" fmla="*/ 109 h 135"/>
              <a:gd name="T52" fmla="*/ 48 w 86"/>
              <a:gd name="T53" fmla="*/ 112 h 135"/>
              <a:gd name="T54" fmla="*/ 50 w 86"/>
              <a:gd name="T55" fmla="*/ 113 h 135"/>
              <a:gd name="T56" fmla="*/ 52 w 86"/>
              <a:gd name="T57" fmla="*/ 111 h 135"/>
              <a:gd name="T58" fmla="*/ 53 w 86"/>
              <a:gd name="T59" fmla="*/ 108 h 135"/>
              <a:gd name="T60" fmla="*/ 53 w 86"/>
              <a:gd name="T61" fmla="*/ 21 h 135"/>
              <a:gd name="T62" fmla="*/ 51 w 86"/>
              <a:gd name="T63" fmla="*/ 18 h 135"/>
              <a:gd name="T64" fmla="*/ 49 w 86"/>
              <a:gd name="T65" fmla="*/ 18 h 135"/>
              <a:gd name="T66" fmla="*/ 64 w 86"/>
              <a:gd name="T67" fmla="*/ 0 h 135"/>
              <a:gd name="T68" fmla="*/ 64 w 86"/>
              <a:gd name="T69" fmla="*/ 108 h 135"/>
              <a:gd name="T70" fmla="*/ 61 w 86"/>
              <a:gd name="T71" fmla="*/ 120 h 135"/>
              <a:gd name="T72" fmla="*/ 56 w 86"/>
              <a:gd name="T73" fmla="*/ 123 h 135"/>
              <a:gd name="T74" fmla="*/ 51 w 86"/>
              <a:gd name="T75" fmla="*/ 125 h 135"/>
              <a:gd name="T76" fmla="*/ 41 w 86"/>
              <a:gd name="T77" fmla="*/ 120 h 135"/>
              <a:gd name="T78" fmla="*/ 37 w 86"/>
              <a:gd name="T79" fmla="*/ 108 h 135"/>
              <a:gd name="T80" fmla="*/ 31 w 86"/>
              <a:gd name="T81" fmla="*/ 108 h 135"/>
              <a:gd name="T82" fmla="*/ 31 w 86"/>
              <a:gd name="T83" fmla="*/ 110 h 135"/>
              <a:gd name="T84" fmla="*/ 32 w 86"/>
              <a:gd name="T85" fmla="*/ 113 h 135"/>
              <a:gd name="T86" fmla="*/ 37 w 86"/>
              <a:gd name="T87" fmla="*/ 124 h 135"/>
              <a:gd name="T88" fmla="*/ 51 w 86"/>
              <a:gd name="T89" fmla="*/ 130 h 135"/>
              <a:gd name="T90" fmla="*/ 65 w 86"/>
              <a:gd name="T91" fmla="*/ 123 h 135"/>
              <a:gd name="T92" fmla="*/ 70 w 86"/>
              <a:gd name="T93" fmla="*/ 108 h 135"/>
              <a:gd name="T94" fmla="*/ 70 w 86"/>
              <a:gd name="T95" fmla="*/ 0 h 135"/>
              <a:gd name="T96" fmla="*/ 86 w 86"/>
              <a:gd name="T97" fmla="*/ 17 h 135"/>
              <a:gd name="T98" fmla="*/ 18 w 86"/>
              <a:gd name="T99" fmla="*/ 97 h 135"/>
              <a:gd name="T100" fmla="*/ 18 w 86"/>
              <a:gd name="T101" fmla="*/ 87 h 135"/>
              <a:gd name="T102" fmla="*/ 15 w 86"/>
              <a:gd name="T103" fmla="*/ 89 h 135"/>
              <a:gd name="T104" fmla="*/ 13 w 86"/>
              <a:gd name="T105" fmla="*/ 97 h 135"/>
              <a:gd name="T106" fmla="*/ 18 w 86"/>
              <a:gd name="T107" fmla="*/ 97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6" h="135">
                <a:moveTo>
                  <a:pt x="86" y="17"/>
                </a:moveTo>
                <a:cubicBezTo>
                  <a:pt x="85" y="17"/>
                  <a:pt x="85" y="18"/>
                  <a:pt x="84" y="18"/>
                </a:cubicBezTo>
                <a:cubicBezTo>
                  <a:pt x="83" y="19"/>
                  <a:pt x="82" y="20"/>
                  <a:pt x="82" y="22"/>
                </a:cubicBezTo>
                <a:cubicBezTo>
                  <a:pt x="82" y="108"/>
                  <a:pt x="82" y="108"/>
                  <a:pt x="82" y="108"/>
                </a:cubicBezTo>
                <a:cubicBezTo>
                  <a:pt x="82" y="110"/>
                  <a:pt x="81" y="113"/>
                  <a:pt x="80" y="117"/>
                </a:cubicBezTo>
                <a:cubicBezTo>
                  <a:pt x="78" y="122"/>
                  <a:pt x="74" y="126"/>
                  <a:pt x="70" y="129"/>
                </a:cubicBezTo>
                <a:cubicBezTo>
                  <a:pt x="65" y="133"/>
                  <a:pt x="59" y="135"/>
                  <a:pt x="51" y="135"/>
                </a:cubicBezTo>
                <a:cubicBezTo>
                  <a:pt x="45" y="135"/>
                  <a:pt x="40" y="133"/>
                  <a:pt x="36" y="128"/>
                </a:cubicBezTo>
                <a:cubicBezTo>
                  <a:pt x="34" y="125"/>
                  <a:pt x="32" y="120"/>
                  <a:pt x="31" y="115"/>
                </a:cubicBezTo>
                <a:cubicBezTo>
                  <a:pt x="30" y="108"/>
                  <a:pt x="30" y="108"/>
                  <a:pt x="3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96"/>
                  <a:pt x="2" y="90"/>
                  <a:pt x="5" y="84"/>
                </a:cubicBezTo>
                <a:cubicBezTo>
                  <a:pt x="7" y="80"/>
                  <a:pt x="10" y="77"/>
                  <a:pt x="14" y="73"/>
                </a:cubicBezTo>
                <a:cubicBezTo>
                  <a:pt x="16" y="71"/>
                  <a:pt x="18" y="70"/>
                  <a:pt x="18" y="70"/>
                </a:cubicBezTo>
                <a:cubicBezTo>
                  <a:pt x="18" y="58"/>
                  <a:pt x="18" y="58"/>
                  <a:pt x="18" y="58"/>
                </a:cubicBezTo>
                <a:cubicBezTo>
                  <a:pt x="18" y="58"/>
                  <a:pt x="18" y="57"/>
                  <a:pt x="17" y="57"/>
                </a:cubicBezTo>
                <a:cubicBezTo>
                  <a:pt x="15" y="56"/>
                  <a:pt x="15" y="56"/>
                  <a:pt x="15" y="56"/>
                </a:cubicBezTo>
                <a:cubicBezTo>
                  <a:pt x="30" y="39"/>
                  <a:pt x="30" y="39"/>
                  <a:pt x="30" y="39"/>
                </a:cubicBezTo>
                <a:cubicBezTo>
                  <a:pt x="30" y="97"/>
                  <a:pt x="30" y="97"/>
                  <a:pt x="30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40"/>
                  <a:pt x="35" y="39"/>
                  <a:pt x="34" y="38"/>
                </a:cubicBezTo>
                <a:cubicBezTo>
                  <a:pt x="32" y="37"/>
                  <a:pt x="32" y="37"/>
                  <a:pt x="32" y="37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109"/>
                  <a:pt x="47" y="109"/>
                  <a:pt x="47" y="109"/>
                </a:cubicBezTo>
                <a:cubicBezTo>
                  <a:pt x="47" y="110"/>
                  <a:pt x="47" y="111"/>
                  <a:pt x="48" y="112"/>
                </a:cubicBezTo>
                <a:cubicBezTo>
                  <a:pt x="48" y="112"/>
                  <a:pt x="49" y="113"/>
                  <a:pt x="50" y="113"/>
                </a:cubicBezTo>
                <a:cubicBezTo>
                  <a:pt x="51" y="113"/>
                  <a:pt x="52" y="112"/>
                  <a:pt x="52" y="111"/>
                </a:cubicBezTo>
                <a:cubicBezTo>
                  <a:pt x="53" y="110"/>
                  <a:pt x="53" y="109"/>
                  <a:pt x="53" y="108"/>
                </a:cubicBezTo>
                <a:cubicBezTo>
                  <a:pt x="53" y="21"/>
                  <a:pt x="53" y="21"/>
                  <a:pt x="53" y="21"/>
                </a:cubicBezTo>
                <a:cubicBezTo>
                  <a:pt x="53" y="20"/>
                  <a:pt x="52" y="19"/>
                  <a:pt x="51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108"/>
                  <a:pt x="64" y="108"/>
                  <a:pt x="64" y="108"/>
                </a:cubicBezTo>
                <a:cubicBezTo>
                  <a:pt x="64" y="113"/>
                  <a:pt x="63" y="117"/>
                  <a:pt x="61" y="120"/>
                </a:cubicBezTo>
                <a:cubicBezTo>
                  <a:pt x="60" y="121"/>
                  <a:pt x="58" y="123"/>
                  <a:pt x="56" y="123"/>
                </a:cubicBezTo>
                <a:cubicBezTo>
                  <a:pt x="55" y="124"/>
                  <a:pt x="53" y="125"/>
                  <a:pt x="51" y="125"/>
                </a:cubicBezTo>
                <a:cubicBezTo>
                  <a:pt x="47" y="125"/>
                  <a:pt x="43" y="123"/>
                  <a:pt x="41" y="120"/>
                </a:cubicBezTo>
                <a:cubicBezTo>
                  <a:pt x="38" y="117"/>
                  <a:pt x="37" y="113"/>
                  <a:pt x="37" y="108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31" y="109"/>
                  <a:pt x="31" y="110"/>
                  <a:pt x="31" y="110"/>
                </a:cubicBezTo>
                <a:cubicBezTo>
                  <a:pt x="31" y="111"/>
                  <a:pt x="32" y="112"/>
                  <a:pt x="32" y="113"/>
                </a:cubicBezTo>
                <a:cubicBezTo>
                  <a:pt x="33" y="118"/>
                  <a:pt x="34" y="121"/>
                  <a:pt x="37" y="124"/>
                </a:cubicBezTo>
                <a:cubicBezTo>
                  <a:pt x="40" y="128"/>
                  <a:pt x="45" y="130"/>
                  <a:pt x="51" y="130"/>
                </a:cubicBezTo>
                <a:cubicBezTo>
                  <a:pt x="57" y="130"/>
                  <a:pt x="62" y="128"/>
                  <a:pt x="65" y="123"/>
                </a:cubicBezTo>
                <a:cubicBezTo>
                  <a:pt x="69" y="119"/>
                  <a:pt x="70" y="114"/>
                  <a:pt x="70" y="108"/>
                </a:cubicBezTo>
                <a:cubicBezTo>
                  <a:pt x="70" y="0"/>
                  <a:pt x="70" y="0"/>
                  <a:pt x="70" y="0"/>
                </a:cubicBezTo>
                <a:lnTo>
                  <a:pt x="86" y="17"/>
                </a:lnTo>
                <a:close/>
                <a:moveTo>
                  <a:pt x="18" y="97"/>
                </a:moveTo>
                <a:cubicBezTo>
                  <a:pt x="18" y="87"/>
                  <a:pt x="18" y="87"/>
                  <a:pt x="18" y="87"/>
                </a:cubicBezTo>
                <a:cubicBezTo>
                  <a:pt x="17" y="88"/>
                  <a:pt x="16" y="88"/>
                  <a:pt x="15" y="89"/>
                </a:cubicBezTo>
                <a:cubicBezTo>
                  <a:pt x="14" y="91"/>
                  <a:pt x="13" y="94"/>
                  <a:pt x="13" y="97"/>
                </a:cubicBezTo>
                <a:lnTo>
                  <a:pt x="18" y="97"/>
                </a:lnTo>
                <a:close/>
              </a:path>
            </a:pathLst>
          </a:custGeom>
          <a:gradFill>
            <a:gsLst>
              <a:gs pos="0">
                <a:srgbClr val="804000">
                  <a:alpha val="20000"/>
                </a:srgbClr>
              </a:gs>
              <a:gs pos="100000">
                <a:schemeClr val="accent3">
                  <a:alpha val="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3F3F3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67276"/>
            <a:ext cx="1018456" cy="188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408DA-B678-4ADA-B28A-86EB6815E804}" type="datetimeFigureOut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25/04/2016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7664" y="4867277"/>
            <a:ext cx="6336704" cy="188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5931" y="4867276"/>
            <a:ext cx="610871" cy="188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EFC7F-0A2C-4892-AC94-EACBFCB5C4EB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 rot="10800000">
            <a:off x="162510" y="561975"/>
            <a:ext cx="8818982" cy="249864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85000"/>
                  <a:alpha val="39000"/>
                </a:schemeClr>
              </a:gs>
              <a:gs pos="0">
                <a:schemeClr val="accent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 rot="10800000" flipV="1">
            <a:off x="162510" y="849941"/>
            <a:ext cx="8818982" cy="670359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85000"/>
                  <a:alpha val="39000"/>
                </a:schemeClr>
              </a:gs>
              <a:gs pos="0">
                <a:schemeClr val="accent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>
            <a:spLocks noChangeArrowheads="1"/>
          </p:cNvSpPr>
          <p:nvPr userDrawn="1"/>
        </p:nvSpPr>
        <p:spPr bwMode="gray">
          <a:xfrm>
            <a:off x="173560" y="1221600"/>
            <a:ext cx="8780410" cy="3545810"/>
          </a:xfrm>
          <a:prstGeom prst="rect">
            <a:avLst/>
          </a:prstGeom>
          <a:gradFill flip="none" rotWithShape="1">
            <a:gsLst>
              <a:gs pos="100000">
                <a:srgbClr val="804000">
                  <a:alpha val="10000"/>
                </a:srgbClr>
              </a:gs>
              <a:gs pos="0">
                <a:schemeClr val="accent2">
                  <a:alpha val="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de-CH" sz="1600" b="1">
              <a:solidFill>
                <a:srgbClr val="616365"/>
              </a:solidFill>
              <a:ea typeface="ＭＳ Ｐゴシック" pitchFamily="-123" charset="-128"/>
            </a:endParaRPr>
          </a:p>
        </p:txBody>
      </p:sp>
      <p:sp>
        <p:nvSpPr>
          <p:cNvPr id="33" name="Rectangle 6"/>
          <p:cNvSpPr>
            <a:spLocks noChangeArrowheads="1"/>
          </p:cNvSpPr>
          <p:nvPr userDrawn="1"/>
        </p:nvSpPr>
        <p:spPr bwMode="gray">
          <a:xfrm>
            <a:off x="173560" y="4353948"/>
            <a:ext cx="8780410" cy="413016"/>
          </a:xfrm>
          <a:prstGeom prst="rect">
            <a:avLst/>
          </a:prstGeom>
          <a:gradFill flip="none" rotWithShape="1">
            <a:gsLst>
              <a:gs pos="0">
                <a:srgbClr val="804000">
                  <a:alpha val="20784"/>
                </a:srgbClr>
              </a:gs>
              <a:gs pos="100000">
                <a:srgbClr val="804000">
                  <a:alpha val="20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de-CH" sz="1600" b="1">
              <a:solidFill>
                <a:srgbClr val="616365"/>
              </a:solidFill>
              <a:ea typeface="ＭＳ Ｐゴシック" pitchFamily="-123" charset="-128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4111" y="205978"/>
            <a:ext cx="7056784" cy="529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111" y="1113589"/>
            <a:ext cx="8229600" cy="319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173559" y="4842124"/>
            <a:ext cx="1756082" cy="81488"/>
          </a:xfrm>
          <a:prstGeom prst="rect">
            <a:avLst/>
          </a:prstGeom>
          <a:solidFill>
            <a:srgbClr val="804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1929641" y="4842124"/>
            <a:ext cx="1756082" cy="81488"/>
          </a:xfrm>
          <a:prstGeom prst="rect">
            <a:avLst/>
          </a:prstGeom>
          <a:solidFill>
            <a:srgbClr val="804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3685723" y="4842124"/>
            <a:ext cx="1756082" cy="81488"/>
          </a:xfrm>
          <a:prstGeom prst="rect">
            <a:avLst/>
          </a:prstGeom>
          <a:solidFill>
            <a:srgbClr val="804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5441806" y="4842124"/>
            <a:ext cx="1756082" cy="81488"/>
          </a:xfrm>
          <a:prstGeom prst="rect">
            <a:avLst/>
          </a:prstGeom>
          <a:solidFill>
            <a:srgbClr val="804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7197888" y="4842124"/>
            <a:ext cx="1756082" cy="81488"/>
          </a:xfrm>
          <a:prstGeom prst="rect">
            <a:avLst/>
          </a:prstGeom>
          <a:solidFill>
            <a:srgbClr val="804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 noChangeArrowheads="1"/>
          </p:cNvPicPr>
          <p:nvPr userDrawn="1"/>
        </p:nvPicPr>
        <p:blipFill>
          <a:blip r:embed="rId7" cstate="email">
            <a:duotone>
              <a:prstClr val="black"/>
              <a:srgbClr val="56792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7307" y="3704509"/>
            <a:ext cx="2886272" cy="102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13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804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804000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804000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804000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804000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04000"/>
        </a:buClr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>
            <a:spLocks noChangeArrowheads="1"/>
          </p:cNvSpPr>
          <p:nvPr userDrawn="1"/>
        </p:nvSpPr>
        <p:spPr bwMode="gray">
          <a:xfrm>
            <a:off x="173560" y="1221600"/>
            <a:ext cx="8780410" cy="354581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7000"/>
                </a:schemeClr>
              </a:gs>
              <a:gs pos="0">
                <a:schemeClr val="accent2">
                  <a:alpha val="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de-CH" sz="1600" b="1">
              <a:solidFill>
                <a:srgbClr val="616365"/>
              </a:solidFill>
              <a:ea typeface="ＭＳ Ｐゴシック" pitchFamily="-123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67276"/>
            <a:ext cx="1018456" cy="188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408DA-B678-4ADA-B28A-86EB6815E804}" type="datetimeFigureOut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25/04/2016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7664" y="4867277"/>
            <a:ext cx="6336704" cy="188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5931" y="4867276"/>
            <a:ext cx="610871" cy="188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EFC7F-0A2C-4892-AC94-EACBFCB5C4EB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173559" y="4842124"/>
            <a:ext cx="1756082" cy="81488"/>
          </a:xfrm>
          <a:prstGeom prst="rect">
            <a:avLst/>
          </a:prstGeom>
          <a:solidFill>
            <a:srgbClr val="E9B60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929641" y="4842124"/>
            <a:ext cx="1756082" cy="81488"/>
          </a:xfrm>
          <a:prstGeom prst="rect">
            <a:avLst/>
          </a:prstGeom>
          <a:solidFill>
            <a:srgbClr val="E9B60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3685723" y="4842124"/>
            <a:ext cx="1756082" cy="81488"/>
          </a:xfrm>
          <a:prstGeom prst="rect">
            <a:avLst/>
          </a:prstGeom>
          <a:solidFill>
            <a:srgbClr val="E9B60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5441806" y="4842124"/>
            <a:ext cx="1756082" cy="81488"/>
          </a:xfrm>
          <a:prstGeom prst="rect">
            <a:avLst/>
          </a:prstGeom>
          <a:solidFill>
            <a:srgbClr val="E9B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7197888" y="4842124"/>
            <a:ext cx="1756082" cy="81488"/>
          </a:xfrm>
          <a:prstGeom prst="rect">
            <a:avLst/>
          </a:prstGeom>
          <a:solidFill>
            <a:srgbClr val="E9B60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 rot="10800000">
            <a:off x="162510" y="561975"/>
            <a:ext cx="8818982" cy="249864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85000"/>
                  <a:alpha val="39000"/>
                </a:schemeClr>
              </a:gs>
              <a:gs pos="0">
                <a:schemeClr val="accent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 rot="10800000" flipV="1">
            <a:off x="162510" y="849941"/>
            <a:ext cx="8818982" cy="670359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85000"/>
                  <a:alpha val="39000"/>
                </a:schemeClr>
              </a:gs>
              <a:gs pos="0">
                <a:schemeClr val="accent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7" name="Rectangle 6"/>
          <p:cNvSpPr>
            <a:spLocks noChangeArrowheads="1"/>
          </p:cNvSpPr>
          <p:nvPr userDrawn="1"/>
        </p:nvSpPr>
        <p:spPr bwMode="gray">
          <a:xfrm>
            <a:off x="173560" y="4353948"/>
            <a:ext cx="8780410" cy="41301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1000"/>
                </a:schemeClr>
              </a:gs>
              <a:gs pos="100000">
                <a:schemeClr val="tx2">
                  <a:alpha val="18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de-CH" sz="1600" b="1">
              <a:solidFill>
                <a:srgbClr val="616365"/>
              </a:solidFill>
              <a:ea typeface="ＭＳ Ｐゴシック" pitchFamily="-123" charset="-128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3636" y="205978"/>
            <a:ext cx="7056784" cy="529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3636" y="1113589"/>
            <a:ext cx="8229600" cy="319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1" y="128220"/>
            <a:ext cx="1009650" cy="6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0688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4067944" y="1039723"/>
            <a:ext cx="7129364" cy="3781249"/>
          </a:xfrm>
          <a:custGeom>
            <a:avLst/>
            <a:gdLst>
              <a:gd name="T0" fmla="*/ 5038 w 5038"/>
              <a:gd name="T1" fmla="*/ 3562 h 3562"/>
              <a:gd name="T2" fmla="*/ 3218 w 5038"/>
              <a:gd name="T3" fmla="*/ 3393 h 3562"/>
              <a:gd name="T4" fmla="*/ 2974 w 5038"/>
              <a:gd name="T5" fmla="*/ 3140 h 3562"/>
              <a:gd name="T6" fmla="*/ 2920 w 5038"/>
              <a:gd name="T7" fmla="*/ 1559 h 3562"/>
              <a:gd name="T8" fmla="*/ 3021 w 5038"/>
              <a:gd name="T9" fmla="*/ 1473 h 3562"/>
              <a:gd name="T10" fmla="*/ 3069 w 5038"/>
              <a:gd name="T11" fmla="*/ 1559 h 3562"/>
              <a:gd name="T12" fmla="*/ 3071 w 5038"/>
              <a:gd name="T13" fmla="*/ 3137 h 3562"/>
              <a:gd name="T14" fmla="*/ 2917 w 5038"/>
              <a:gd name="T15" fmla="*/ 93 h 3562"/>
              <a:gd name="T16" fmla="*/ 2883 w 5038"/>
              <a:gd name="T17" fmla="*/ 97 h 3562"/>
              <a:gd name="T18" fmla="*/ 3240 w 5038"/>
              <a:gd name="T19" fmla="*/ 3562 h 3562"/>
              <a:gd name="T20" fmla="*/ 2776 w 5038"/>
              <a:gd name="T21" fmla="*/ 3108 h 3562"/>
              <a:gd name="T22" fmla="*/ 2772 w 5038"/>
              <a:gd name="T23" fmla="*/ 93 h 3562"/>
              <a:gd name="T24" fmla="*/ 2740 w 5038"/>
              <a:gd name="T25" fmla="*/ 87 h 3562"/>
              <a:gd name="T26" fmla="*/ 2835 w 5038"/>
              <a:gd name="T27" fmla="*/ 3 h 3562"/>
              <a:gd name="T28" fmla="*/ 2917 w 5038"/>
              <a:gd name="T29" fmla="*/ 93 h 3562"/>
              <a:gd name="T30" fmla="*/ 2684 w 5038"/>
              <a:gd name="T31" fmla="*/ 777 h 3562"/>
              <a:gd name="T32" fmla="*/ 2680 w 5038"/>
              <a:gd name="T33" fmla="*/ 3108 h 3562"/>
              <a:gd name="T34" fmla="*/ 2417 w 5038"/>
              <a:gd name="T35" fmla="*/ 3562 h 3562"/>
              <a:gd name="T36" fmla="*/ 2574 w 5038"/>
              <a:gd name="T37" fmla="*/ 781 h 3562"/>
              <a:gd name="T38" fmla="*/ 2540 w 5038"/>
              <a:gd name="T39" fmla="*/ 777 h 3562"/>
              <a:gd name="T40" fmla="*/ 2621 w 5038"/>
              <a:gd name="T41" fmla="*/ 687 h 3562"/>
              <a:gd name="T42" fmla="*/ 2716 w 5038"/>
              <a:gd name="T43" fmla="*/ 771 h 3562"/>
              <a:gd name="T44" fmla="*/ 2531 w 5038"/>
              <a:gd name="T45" fmla="*/ 1946 h 3562"/>
              <a:gd name="T46" fmla="*/ 2498 w 5038"/>
              <a:gd name="T47" fmla="*/ 1950 h 3562"/>
              <a:gd name="T48" fmla="*/ 2302 w 5038"/>
              <a:gd name="T49" fmla="*/ 3562 h 3562"/>
              <a:gd name="T50" fmla="*/ 2391 w 5038"/>
              <a:gd name="T51" fmla="*/ 3108 h 3562"/>
              <a:gd name="T52" fmla="*/ 2387 w 5038"/>
              <a:gd name="T53" fmla="*/ 1946 h 3562"/>
              <a:gd name="T54" fmla="*/ 2355 w 5038"/>
              <a:gd name="T55" fmla="*/ 1941 h 3562"/>
              <a:gd name="T56" fmla="*/ 2450 w 5038"/>
              <a:gd name="T57" fmla="*/ 1857 h 3562"/>
              <a:gd name="T58" fmla="*/ 2531 w 5038"/>
              <a:gd name="T59" fmla="*/ 1946 h 3562"/>
              <a:gd name="T60" fmla="*/ 2299 w 5038"/>
              <a:gd name="T61" fmla="*/ 2512 h 3562"/>
              <a:gd name="T62" fmla="*/ 2299 w 5038"/>
              <a:gd name="T63" fmla="*/ 3108 h 3562"/>
              <a:gd name="T64" fmla="*/ 1684 w 5038"/>
              <a:gd name="T65" fmla="*/ 3562 h 3562"/>
              <a:gd name="T66" fmla="*/ 0 w 5038"/>
              <a:gd name="T67" fmla="*/ 3558 h 3562"/>
              <a:gd name="T68" fmla="*/ 2203 w 5038"/>
              <a:gd name="T69" fmla="*/ 3106 h 3562"/>
              <a:gd name="T70" fmla="*/ 2204 w 5038"/>
              <a:gd name="T71" fmla="*/ 2512 h 3562"/>
              <a:gd name="T72" fmla="*/ 2203 w 5038"/>
              <a:gd name="T73" fmla="*/ 2416 h 3562"/>
              <a:gd name="T74" fmla="*/ 2251 w 5038"/>
              <a:gd name="T75" fmla="*/ 2329 h 3562"/>
              <a:gd name="T76" fmla="*/ 2300 w 5038"/>
              <a:gd name="T77" fmla="*/ 2416 h 3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038" h="3562">
                <a:moveTo>
                  <a:pt x="3571" y="3346"/>
                </a:moveTo>
                <a:cubicBezTo>
                  <a:pt x="3979" y="3430"/>
                  <a:pt x="4675" y="3518"/>
                  <a:pt x="5038" y="3562"/>
                </a:cubicBezTo>
                <a:cubicBezTo>
                  <a:pt x="3526" y="3562"/>
                  <a:pt x="3526" y="3562"/>
                  <a:pt x="3526" y="3562"/>
                </a:cubicBezTo>
                <a:cubicBezTo>
                  <a:pt x="3407" y="3503"/>
                  <a:pt x="3300" y="3445"/>
                  <a:pt x="3218" y="3393"/>
                </a:cubicBezTo>
                <a:cubicBezTo>
                  <a:pt x="2971" y="3236"/>
                  <a:pt x="2972" y="3154"/>
                  <a:pt x="2975" y="3140"/>
                </a:cubicBezTo>
                <a:cubicBezTo>
                  <a:pt x="2974" y="3140"/>
                  <a:pt x="2974" y="3140"/>
                  <a:pt x="2974" y="3140"/>
                </a:cubicBezTo>
                <a:cubicBezTo>
                  <a:pt x="2972" y="1559"/>
                  <a:pt x="2972" y="1559"/>
                  <a:pt x="2972" y="1559"/>
                </a:cubicBezTo>
                <a:cubicBezTo>
                  <a:pt x="2920" y="1559"/>
                  <a:pt x="2920" y="1559"/>
                  <a:pt x="2920" y="1559"/>
                </a:cubicBezTo>
                <a:cubicBezTo>
                  <a:pt x="2920" y="1559"/>
                  <a:pt x="2962" y="1523"/>
                  <a:pt x="2992" y="1498"/>
                </a:cubicBezTo>
                <a:cubicBezTo>
                  <a:pt x="3008" y="1484"/>
                  <a:pt x="3021" y="1473"/>
                  <a:pt x="3021" y="1473"/>
                </a:cubicBezTo>
                <a:cubicBezTo>
                  <a:pt x="3121" y="1559"/>
                  <a:pt x="3121" y="1559"/>
                  <a:pt x="3121" y="1559"/>
                </a:cubicBezTo>
                <a:cubicBezTo>
                  <a:pt x="3069" y="1559"/>
                  <a:pt x="3069" y="1559"/>
                  <a:pt x="3069" y="1559"/>
                </a:cubicBezTo>
                <a:cubicBezTo>
                  <a:pt x="3070" y="3137"/>
                  <a:pt x="3070" y="3137"/>
                  <a:pt x="3070" y="3137"/>
                </a:cubicBezTo>
                <a:cubicBezTo>
                  <a:pt x="3071" y="3137"/>
                  <a:pt x="3071" y="3137"/>
                  <a:pt x="3071" y="3137"/>
                </a:cubicBezTo>
                <a:cubicBezTo>
                  <a:pt x="3071" y="3137"/>
                  <a:pt x="3038" y="3236"/>
                  <a:pt x="3571" y="3346"/>
                </a:cubicBezTo>
                <a:close/>
                <a:moveTo>
                  <a:pt x="2917" y="93"/>
                </a:moveTo>
                <a:cubicBezTo>
                  <a:pt x="2887" y="93"/>
                  <a:pt x="2887" y="93"/>
                  <a:pt x="2887" y="93"/>
                </a:cubicBezTo>
                <a:cubicBezTo>
                  <a:pt x="2885" y="93"/>
                  <a:pt x="2883" y="94"/>
                  <a:pt x="2883" y="97"/>
                </a:cubicBezTo>
                <a:cubicBezTo>
                  <a:pt x="2883" y="97"/>
                  <a:pt x="2878" y="2287"/>
                  <a:pt x="2883" y="3108"/>
                </a:cubicBezTo>
                <a:cubicBezTo>
                  <a:pt x="2884" y="3255"/>
                  <a:pt x="3033" y="3413"/>
                  <a:pt x="3240" y="3562"/>
                </a:cubicBezTo>
                <a:cubicBezTo>
                  <a:pt x="2973" y="3562"/>
                  <a:pt x="2973" y="3562"/>
                  <a:pt x="2973" y="3562"/>
                </a:cubicBezTo>
                <a:cubicBezTo>
                  <a:pt x="2863" y="3387"/>
                  <a:pt x="2778" y="3216"/>
                  <a:pt x="2776" y="3108"/>
                </a:cubicBezTo>
                <a:cubicBezTo>
                  <a:pt x="2766" y="2359"/>
                  <a:pt x="2776" y="97"/>
                  <a:pt x="2776" y="97"/>
                </a:cubicBezTo>
                <a:cubicBezTo>
                  <a:pt x="2776" y="94"/>
                  <a:pt x="2774" y="93"/>
                  <a:pt x="2772" y="93"/>
                </a:cubicBezTo>
                <a:cubicBezTo>
                  <a:pt x="2743" y="93"/>
                  <a:pt x="2743" y="93"/>
                  <a:pt x="2743" y="93"/>
                </a:cubicBezTo>
                <a:cubicBezTo>
                  <a:pt x="2740" y="93"/>
                  <a:pt x="2738" y="89"/>
                  <a:pt x="2740" y="87"/>
                </a:cubicBezTo>
                <a:cubicBezTo>
                  <a:pt x="2824" y="3"/>
                  <a:pt x="2824" y="3"/>
                  <a:pt x="2824" y="3"/>
                </a:cubicBezTo>
                <a:cubicBezTo>
                  <a:pt x="2827" y="0"/>
                  <a:pt x="2832" y="0"/>
                  <a:pt x="2835" y="3"/>
                </a:cubicBezTo>
                <a:cubicBezTo>
                  <a:pt x="2919" y="87"/>
                  <a:pt x="2919" y="87"/>
                  <a:pt x="2919" y="87"/>
                </a:cubicBezTo>
                <a:cubicBezTo>
                  <a:pt x="2921" y="89"/>
                  <a:pt x="2920" y="93"/>
                  <a:pt x="2917" y="93"/>
                </a:cubicBezTo>
                <a:close/>
                <a:moveTo>
                  <a:pt x="2714" y="777"/>
                </a:moveTo>
                <a:cubicBezTo>
                  <a:pt x="2684" y="777"/>
                  <a:pt x="2684" y="777"/>
                  <a:pt x="2684" y="777"/>
                </a:cubicBezTo>
                <a:cubicBezTo>
                  <a:pt x="2682" y="777"/>
                  <a:pt x="2680" y="779"/>
                  <a:pt x="2680" y="781"/>
                </a:cubicBezTo>
                <a:cubicBezTo>
                  <a:pt x="2680" y="781"/>
                  <a:pt x="2678" y="2503"/>
                  <a:pt x="2680" y="3108"/>
                </a:cubicBezTo>
                <a:cubicBezTo>
                  <a:pt x="2681" y="3216"/>
                  <a:pt x="2750" y="3387"/>
                  <a:pt x="2839" y="3562"/>
                </a:cubicBezTo>
                <a:cubicBezTo>
                  <a:pt x="2417" y="3562"/>
                  <a:pt x="2417" y="3562"/>
                  <a:pt x="2417" y="3562"/>
                </a:cubicBezTo>
                <a:cubicBezTo>
                  <a:pt x="2506" y="3387"/>
                  <a:pt x="2575" y="3216"/>
                  <a:pt x="2574" y="3108"/>
                </a:cubicBezTo>
                <a:cubicBezTo>
                  <a:pt x="2566" y="2399"/>
                  <a:pt x="2574" y="781"/>
                  <a:pt x="2574" y="781"/>
                </a:cubicBezTo>
                <a:cubicBezTo>
                  <a:pt x="2574" y="779"/>
                  <a:pt x="2572" y="777"/>
                  <a:pt x="2569" y="777"/>
                </a:cubicBezTo>
                <a:cubicBezTo>
                  <a:pt x="2540" y="777"/>
                  <a:pt x="2540" y="777"/>
                  <a:pt x="2540" y="777"/>
                </a:cubicBezTo>
                <a:cubicBezTo>
                  <a:pt x="2537" y="777"/>
                  <a:pt x="2535" y="773"/>
                  <a:pt x="2537" y="771"/>
                </a:cubicBezTo>
                <a:cubicBezTo>
                  <a:pt x="2621" y="687"/>
                  <a:pt x="2621" y="687"/>
                  <a:pt x="2621" y="687"/>
                </a:cubicBezTo>
                <a:cubicBezTo>
                  <a:pt x="2624" y="684"/>
                  <a:pt x="2630" y="684"/>
                  <a:pt x="2633" y="687"/>
                </a:cubicBezTo>
                <a:cubicBezTo>
                  <a:pt x="2716" y="771"/>
                  <a:pt x="2716" y="771"/>
                  <a:pt x="2716" y="771"/>
                </a:cubicBezTo>
                <a:cubicBezTo>
                  <a:pt x="2718" y="773"/>
                  <a:pt x="2717" y="777"/>
                  <a:pt x="2714" y="777"/>
                </a:cubicBezTo>
                <a:close/>
                <a:moveTo>
                  <a:pt x="2531" y="1946"/>
                </a:moveTo>
                <a:cubicBezTo>
                  <a:pt x="2502" y="1946"/>
                  <a:pt x="2502" y="1946"/>
                  <a:pt x="2502" y="1946"/>
                </a:cubicBezTo>
                <a:cubicBezTo>
                  <a:pt x="2499" y="1946"/>
                  <a:pt x="2498" y="1948"/>
                  <a:pt x="2498" y="1950"/>
                </a:cubicBezTo>
                <a:cubicBezTo>
                  <a:pt x="2498" y="1950"/>
                  <a:pt x="2490" y="2791"/>
                  <a:pt x="2498" y="3108"/>
                </a:cubicBezTo>
                <a:cubicBezTo>
                  <a:pt x="2500" y="3216"/>
                  <a:pt x="2414" y="3387"/>
                  <a:pt x="2302" y="3562"/>
                </a:cubicBezTo>
                <a:cubicBezTo>
                  <a:pt x="2029" y="3562"/>
                  <a:pt x="2029" y="3562"/>
                  <a:pt x="2029" y="3562"/>
                </a:cubicBezTo>
                <a:cubicBezTo>
                  <a:pt x="2238" y="3413"/>
                  <a:pt x="2390" y="3255"/>
                  <a:pt x="2391" y="3108"/>
                </a:cubicBezTo>
                <a:cubicBezTo>
                  <a:pt x="2394" y="2751"/>
                  <a:pt x="2391" y="1950"/>
                  <a:pt x="2391" y="1950"/>
                </a:cubicBezTo>
                <a:cubicBezTo>
                  <a:pt x="2391" y="1948"/>
                  <a:pt x="2389" y="1946"/>
                  <a:pt x="2387" y="1946"/>
                </a:cubicBezTo>
                <a:cubicBezTo>
                  <a:pt x="2357" y="1946"/>
                  <a:pt x="2357" y="1946"/>
                  <a:pt x="2357" y="1946"/>
                </a:cubicBezTo>
                <a:cubicBezTo>
                  <a:pt x="2354" y="1946"/>
                  <a:pt x="2353" y="1943"/>
                  <a:pt x="2355" y="1941"/>
                </a:cubicBezTo>
                <a:cubicBezTo>
                  <a:pt x="2438" y="1857"/>
                  <a:pt x="2438" y="1857"/>
                  <a:pt x="2438" y="1857"/>
                </a:cubicBezTo>
                <a:cubicBezTo>
                  <a:pt x="2442" y="1854"/>
                  <a:pt x="2447" y="1854"/>
                  <a:pt x="2450" y="1857"/>
                </a:cubicBezTo>
                <a:cubicBezTo>
                  <a:pt x="2534" y="1941"/>
                  <a:pt x="2534" y="1941"/>
                  <a:pt x="2534" y="1941"/>
                </a:cubicBezTo>
                <a:cubicBezTo>
                  <a:pt x="2536" y="1943"/>
                  <a:pt x="2534" y="1946"/>
                  <a:pt x="2531" y="1946"/>
                </a:cubicBezTo>
                <a:close/>
                <a:moveTo>
                  <a:pt x="2300" y="2512"/>
                </a:moveTo>
                <a:cubicBezTo>
                  <a:pt x="2299" y="2512"/>
                  <a:pt x="2299" y="2512"/>
                  <a:pt x="2299" y="2512"/>
                </a:cubicBezTo>
                <a:cubicBezTo>
                  <a:pt x="2299" y="3108"/>
                  <a:pt x="2299" y="3108"/>
                  <a:pt x="2299" y="3108"/>
                </a:cubicBezTo>
                <a:cubicBezTo>
                  <a:pt x="2299" y="3108"/>
                  <a:pt x="2299" y="3108"/>
                  <a:pt x="2299" y="3108"/>
                </a:cubicBezTo>
                <a:cubicBezTo>
                  <a:pt x="2301" y="3122"/>
                  <a:pt x="2303" y="3205"/>
                  <a:pt x="2056" y="3362"/>
                </a:cubicBezTo>
                <a:cubicBezTo>
                  <a:pt x="1959" y="3423"/>
                  <a:pt x="1829" y="3492"/>
                  <a:pt x="1684" y="3562"/>
                </a:cubicBezTo>
                <a:cubicBezTo>
                  <a:pt x="0" y="3562"/>
                  <a:pt x="0" y="3562"/>
                  <a:pt x="0" y="3562"/>
                </a:cubicBezTo>
                <a:cubicBezTo>
                  <a:pt x="0" y="3558"/>
                  <a:pt x="0" y="3558"/>
                  <a:pt x="0" y="3558"/>
                </a:cubicBezTo>
                <a:cubicBezTo>
                  <a:pt x="0" y="3558"/>
                  <a:pt x="1134" y="3433"/>
                  <a:pt x="1702" y="3315"/>
                </a:cubicBezTo>
                <a:cubicBezTo>
                  <a:pt x="2236" y="3205"/>
                  <a:pt x="2203" y="3106"/>
                  <a:pt x="2203" y="3106"/>
                </a:cubicBezTo>
                <a:cubicBezTo>
                  <a:pt x="2204" y="3106"/>
                  <a:pt x="2204" y="3106"/>
                  <a:pt x="2204" y="3106"/>
                </a:cubicBezTo>
                <a:cubicBezTo>
                  <a:pt x="2204" y="2512"/>
                  <a:pt x="2204" y="2512"/>
                  <a:pt x="2204" y="2512"/>
                </a:cubicBezTo>
                <a:cubicBezTo>
                  <a:pt x="2203" y="2512"/>
                  <a:pt x="2203" y="2512"/>
                  <a:pt x="2203" y="2512"/>
                </a:cubicBezTo>
                <a:cubicBezTo>
                  <a:pt x="2203" y="2416"/>
                  <a:pt x="2203" y="2416"/>
                  <a:pt x="2203" y="2416"/>
                </a:cubicBezTo>
                <a:cubicBezTo>
                  <a:pt x="2151" y="2416"/>
                  <a:pt x="2151" y="2416"/>
                  <a:pt x="2151" y="2416"/>
                </a:cubicBezTo>
                <a:cubicBezTo>
                  <a:pt x="2251" y="2329"/>
                  <a:pt x="2251" y="2329"/>
                  <a:pt x="2251" y="2329"/>
                </a:cubicBezTo>
                <a:cubicBezTo>
                  <a:pt x="2352" y="2416"/>
                  <a:pt x="2352" y="2416"/>
                  <a:pt x="2352" y="2416"/>
                </a:cubicBezTo>
                <a:cubicBezTo>
                  <a:pt x="2300" y="2416"/>
                  <a:pt x="2300" y="2416"/>
                  <a:pt x="2300" y="2416"/>
                </a:cubicBezTo>
                <a:lnTo>
                  <a:pt x="2300" y="2512"/>
                </a:lnTo>
                <a:close/>
              </a:path>
            </a:pathLst>
          </a:custGeom>
          <a:gradFill>
            <a:gsLst>
              <a:gs pos="55000">
                <a:srgbClr val="567927"/>
              </a:gs>
              <a:gs pos="100000">
                <a:srgbClr val="9B089C">
                  <a:alpha val="4000"/>
                </a:srgbClr>
              </a:gs>
            </a:gsLst>
            <a:lin ang="5400000" scaled="1"/>
          </a:gradFill>
          <a:ln>
            <a:gradFill>
              <a:gsLst>
                <a:gs pos="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067944" y="811840"/>
            <a:ext cx="5076056" cy="4009131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2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6707" y="47922"/>
            <a:ext cx="689962" cy="595745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205978"/>
            <a:ext cx="6984776" cy="529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113589"/>
            <a:ext cx="8229600" cy="319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67276"/>
            <a:ext cx="1018456" cy="188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408DA-B678-4ADA-B28A-86EB6815E804}" type="datetimeFigureOut">
              <a:rPr lang="en-GB" smtClean="0"/>
              <a:pPr/>
              <a:t>25/04/2016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7664" y="4867277"/>
            <a:ext cx="6336704" cy="188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5931" y="4867276"/>
            <a:ext cx="610871" cy="188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9" cstate="email">
            <a:duotone>
              <a:prstClr val="black"/>
              <a:srgbClr val="56792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177" y="3809163"/>
            <a:ext cx="2981704" cy="106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6"/>
          <p:cNvSpPr>
            <a:spLocks noChangeArrowheads="1"/>
          </p:cNvSpPr>
          <p:nvPr userDrawn="1"/>
        </p:nvSpPr>
        <p:spPr bwMode="gray">
          <a:xfrm>
            <a:off x="173560" y="3813888"/>
            <a:ext cx="8780410" cy="1007082"/>
          </a:xfrm>
          <a:prstGeom prst="rect">
            <a:avLst/>
          </a:prstGeom>
          <a:gradFill flip="none" rotWithShape="1">
            <a:gsLst>
              <a:gs pos="0">
                <a:srgbClr val="567927">
                  <a:alpha val="21000"/>
                </a:srgbClr>
              </a:gs>
              <a:gs pos="100000">
                <a:srgbClr val="567927">
                  <a:alpha val="18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algn="l" defTabSz="914400" rtl="0" eaLnBrk="1" latinLnBrk="0" hangingPunct="1">
              <a:defRPr/>
            </a:pPr>
            <a:endParaRPr lang="de-CH" sz="1600" b="1" kern="1200">
              <a:solidFill>
                <a:srgbClr val="616365"/>
              </a:solidFill>
              <a:latin typeface="+mn-lt"/>
              <a:ea typeface="ＭＳ Ｐゴシック" pitchFamily="-123" charset="-128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73559" y="4850607"/>
            <a:ext cx="1756082" cy="81488"/>
          </a:xfrm>
          <a:prstGeom prst="rect">
            <a:avLst/>
          </a:prstGeom>
          <a:solidFill>
            <a:srgbClr val="56792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929641" y="4850607"/>
            <a:ext cx="1756082" cy="81488"/>
          </a:xfrm>
          <a:prstGeom prst="rect">
            <a:avLst/>
          </a:prstGeom>
          <a:solidFill>
            <a:srgbClr val="5679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3685723" y="4850607"/>
            <a:ext cx="1756082" cy="81488"/>
          </a:xfrm>
          <a:prstGeom prst="rect">
            <a:avLst/>
          </a:prstGeom>
          <a:solidFill>
            <a:srgbClr val="567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5441806" y="4850607"/>
            <a:ext cx="1756082" cy="81488"/>
          </a:xfrm>
          <a:prstGeom prst="rect">
            <a:avLst/>
          </a:prstGeom>
          <a:solidFill>
            <a:srgbClr val="5679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7197888" y="4850607"/>
            <a:ext cx="1756082" cy="81488"/>
          </a:xfrm>
          <a:prstGeom prst="rect">
            <a:avLst/>
          </a:prstGeom>
          <a:solidFill>
            <a:srgbClr val="56792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 rot="10800000">
            <a:off x="162510" y="561975"/>
            <a:ext cx="8818982" cy="249864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85000"/>
                  <a:alpha val="39000"/>
                </a:schemeClr>
              </a:gs>
              <a:gs pos="0">
                <a:schemeClr val="accent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/>
          <p:cNvSpPr/>
          <p:nvPr userDrawn="1"/>
        </p:nvSpPr>
        <p:spPr>
          <a:xfrm rot="10800000" flipV="1">
            <a:off x="162510" y="849941"/>
            <a:ext cx="8818982" cy="670359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85000"/>
                  <a:alpha val="39000"/>
                </a:schemeClr>
              </a:gs>
              <a:gs pos="0">
                <a:schemeClr val="accent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837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</p:sldLayoutIdLst>
  <p:transition spd="med" advTm="0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56792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9615" y="258020"/>
            <a:ext cx="833768" cy="407688"/>
          </a:xfrm>
          <a:prstGeom prst="rect">
            <a:avLst/>
          </a:prstGeom>
        </p:spPr>
      </p:pic>
      <p:sp>
        <p:nvSpPr>
          <p:cNvPr id="46" name="Freeform 26"/>
          <p:cNvSpPr>
            <a:spLocks noEditPoints="1"/>
          </p:cNvSpPr>
          <p:nvPr userDrawn="1"/>
        </p:nvSpPr>
        <p:spPr bwMode="auto">
          <a:xfrm flipH="1">
            <a:off x="-316060" y="1484235"/>
            <a:ext cx="2664296" cy="3660697"/>
          </a:xfrm>
          <a:custGeom>
            <a:avLst/>
            <a:gdLst>
              <a:gd name="T0" fmla="*/ 86 w 86"/>
              <a:gd name="T1" fmla="*/ 17 h 135"/>
              <a:gd name="T2" fmla="*/ 84 w 86"/>
              <a:gd name="T3" fmla="*/ 18 h 135"/>
              <a:gd name="T4" fmla="*/ 82 w 86"/>
              <a:gd name="T5" fmla="*/ 22 h 135"/>
              <a:gd name="T6" fmla="*/ 82 w 86"/>
              <a:gd name="T7" fmla="*/ 108 h 135"/>
              <a:gd name="T8" fmla="*/ 80 w 86"/>
              <a:gd name="T9" fmla="*/ 117 h 135"/>
              <a:gd name="T10" fmla="*/ 70 w 86"/>
              <a:gd name="T11" fmla="*/ 129 h 135"/>
              <a:gd name="T12" fmla="*/ 51 w 86"/>
              <a:gd name="T13" fmla="*/ 135 h 135"/>
              <a:gd name="T14" fmla="*/ 36 w 86"/>
              <a:gd name="T15" fmla="*/ 128 h 135"/>
              <a:gd name="T16" fmla="*/ 31 w 86"/>
              <a:gd name="T17" fmla="*/ 115 h 135"/>
              <a:gd name="T18" fmla="*/ 30 w 86"/>
              <a:gd name="T19" fmla="*/ 108 h 135"/>
              <a:gd name="T20" fmla="*/ 0 w 86"/>
              <a:gd name="T21" fmla="*/ 108 h 135"/>
              <a:gd name="T22" fmla="*/ 0 w 86"/>
              <a:gd name="T23" fmla="*/ 102 h 135"/>
              <a:gd name="T24" fmla="*/ 5 w 86"/>
              <a:gd name="T25" fmla="*/ 84 h 135"/>
              <a:gd name="T26" fmla="*/ 14 w 86"/>
              <a:gd name="T27" fmla="*/ 73 h 135"/>
              <a:gd name="T28" fmla="*/ 18 w 86"/>
              <a:gd name="T29" fmla="*/ 70 h 135"/>
              <a:gd name="T30" fmla="*/ 18 w 86"/>
              <a:gd name="T31" fmla="*/ 58 h 135"/>
              <a:gd name="T32" fmla="*/ 17 w 86"/>
              <a:gd name="T33" fmla="*/ 57 h 135"/>
              <a:gd name="T34" fmla="*/ 15 w 86"/>
              <a:gd name="T35" fmla="*/ 56 h 135"/>
              <a:gd name="T36" fmla="*/ 30 w 86"/>
              <a:gd name="T37" fmla="*/ 39 h 135"/>
              <a:gd name="T38" fmla="*/ 30 w 86"/>
              <a:gd name="T39" fmla="*/ 97 h 135"/>
              <a:gd name="T40" fmla="*/ 36 w 86"/>
              <a:gd name="T41" fmla="*/ 97 h 135"/>
              <a:gd name="T42" fmla="*/ 36 w 86"/>
              <a:gd name="T43" fmla="*/ 42 h 135"/>
              <a:gd name="T44" fmla="*/ 34 w 86"/>
              <a:gd name="T45" fmla="*/ 38 h 135"/>
              <a:gd name="T46" fmla="*/ 32 w 86"/>
              <a:gd name="T47" fmla="*/ 37 h 135"/>
              <a:gd name="T48" fmla="*/ 47 w 86"/>
              <a:gd name="T49" fmla="*/ 20 h 135"/>
              <a:gd name="T50" fmla="*/ 47 w 86"/>
              <a:gd name="T51" fmla="*/ 109 h 135"/>
              <a:gd name="T52" fmla="*/ 48 w 86"/>
              <a:gd name="T53" fmla="*/ 112 h 135"/>
              <a:gd name="T54" fmla="*/ 50 w 86"/>
              <a:gd name="T55" fmla="*/ 113 h 135"/>
              <a:gd name="T56" fmla="*/ 52 w 86"/>
              <a:gd name="T57" fmla="*/ 111 h 135"/>
              <a:gd name="T58" fmla="*/ 53 w 86"/>
              <a:gd name="T59" fmla="*/ 108 h 135"/>
              <a:gd name="T60" fmla="*/ 53 w 86"/>
              <a:gd name="T61" fmla="*/ 21 h 135"/>
              <a:gd name="T62" fmla="*/ 51 w 86"/>
              <a:gd name="T63" fmla="*/ 18 h 135"/>
              <a:gd name="T64" fmla="*/ 49 w 86"/>
              <a:gd name="T65" fmla="*/ 18 h 135"/>
              <a:gd name="T66" fmla="*/ 64 w 86"/>
              <a:gd name="T67" fmla="*/ 0 h 135"/>
              <a:gd name="T68" fmla="*/ 64 w 86"/>
              <a:gd name="T69" fmla="*/ 108 h 135"/>
              <a:gd name="T70" fmla="*/ 61 w 86"/>
              <a:gd name="T71" fmla="*/ 120 h 135"/>
              <a:gd name="T72" fmla="*/ 56 w 86"/>
              <a:gd name="T73" fmla="*/ 123 h 135"/>
              <a:gd name="T74" fmla="*/ 51 w 86"/>
              <a:gd name="T75" fmla="*/ 125 h 135"/>
              <a:gd name="T76" fmla="*/ 41 w 86"/>
              <a:gd name="T77" fmla="*/ 120 h 135"/>
              <a:gd name="T78" fmla="*/ 37 w 86"/>
              <a:gd name="T79" fmla="*/ 108 h 135"/>
              <a:gd name="T80" fmla="*/ 31 w 86"/>
              <a:gd name="T81" fmla="*/ 108 h 135"/>
              <a:gd name="T82" fmla="*/ 31 w 86"/>
              <a:gd name="T83" fmla="*/ 110 h 135"/>
              <a:gd name="T84" fmla="*/ 32 w 86"/>
              <a:gd name="T85" fmla="*/ 113 h 135"/>
              <a:gd name="T86" fmla="*/ 37 w 86"/>
              <a:gd name="T87" fmla="*/ 124 h 135"/>
              <a:gd name="T88" fmla="*/ 51 w 86"/>
              <a:gd name="T89" fmla="*/ 130 h 135"/>
              <a:gd name="T90" fmla="*/ 65 w 86"/>
              <a:gd name="T91" fmla="*/ 123 h 135"/>
              <a:gd name="T92" fmla="*/ 70 w 86"/>
              <a:gd name="T93" fmla="*/ 108 h 135"/>
              <a:gd name="T94" fmla="*/ 70 w 86"/>
              <a:gd name="T95" fmla="*/ 0 h 135"/>
              <a:gd name="T96" fmla="*/ 86 w 86"/>
              <a:gd name="T97" fmla="*/ 17 h 135"/>
              <a:gd name="T98" fmla="*/ 18 w 86"/>
              <a:gd name="T99" fmla="*/ 97 h 135"/>
              <a:gd name="T100" fmla="*/ 18 w 86"/>
              <a:gd name="T101" fmla="*/ 87 h 135"/>
              <a:gd name="T102" fmla="*/ 15 w 86"/>
              <a:gd name="T103" fmla="*/ 89 h 135"/>
              <a:gd name="T104" fmla="*/ 13 w 86"/>
              <a:gd name="T105" fmla="*/ 97 h 135"/>
              <a:gd name="T106" fmla="*/ 18 w 86"/>
              <a:gd name="T107" fmla="*/ 97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6" h="135">
                <a:moveTo>
                  <a:pt x="86" y="17"/>
                </a:moveTo>
                <a:cubicBezTo>
                  <a:pt x="85" y="17"/>
                  <a:pt x="85" y="18"/>
                  <a:pt x="84" y="18"/>
                </a:cubicBezTo>
                <a:cubicBezTo>
                  <a:pt x="83" y="19"/>
                  <a:pt x="82" y="20"/>
                  <a:pt x="82" y="22"/>
                </a:cubicBezTo>
                <a:cubicBezTo>
                  <a:pt x="82" y="108"/>
                  <a:pt x="82" y="108"/>
                  <a:pt x="82" y="108"/>
                </a:cubicBezTo>
                <a:cubicBezTo>
                  <a:pt x="82" y="110"/>
                  <a:pt x="81" y="113"/>
                  <a:pt x="80" y="117"/>
                </a:cubicBezTo>
                <a:cubicBezTo>
                  <a:pt x="78" y="122"/>
                  <a:pt x="74" y="126"/>
                  <a:pt x="70" y="129"/>
                </a:cubicBezTo>
                <a:cubicBezTo>
                  <a:pt x="65" y="133"/>
                  <a:pt x="59" y="135"/>
                  <a:pt x="51" y="135"/>
                </a:cubicBezTo>
                <a:cubicBezTo>
                  <a:pt x="45" y="135"/>
                  <a:pt x="40" y="133"/>
                  <a:pt x="36" y="128"/>
                </a:cubicBezTo>
                <a:cubicBezTo>
                  <a:pt x="34" y="125"/>
                  <a:pt x="32" y="120"/>
                  <a:pt x="31" y="115"/>
                </a:cubicBezTo>
                <a:cubicBezTo>
                  <a:pt x="30" y="108"/>
                  <a:pt x="30" y="108"/>
                  <a:pt x="3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96"/>
                  <a:pt x="2" y="90"/>
                  <a:pt x="5" y="84"/>
                </a:cubicBezTo>
                <a:cubicBezTo>
                  <a:pt x="7" y="80"/>
                  <a:pt x="10" y="77"/>
                  <a:pt x="14" y="73"/>
                </a:cubicBezTo>
                <a:cubicBezTo>
                  <a:pt x="16" y="71"/>
                  <a:pt x="18" y="70"/>
                  <a:pt x="18" y="70"/>
                </a:cubicBezTo>
                <a:cubicBezTo>
                  <a:pt x="18" y="58"/>
                  <a:pt x="18" y="58"/>
                  <a:pt x="18" y="58"/>
                </a:cubicBezTo>
                <a:cubicBezTo>
                  <a:pt x="18" y="58"/>
                  <a:pt x="18" y="57"/>
                  <a:pt x="17" y="57"/>
                </a:cubicBezTo>
                <a:cubicBezTo>
                  <a:pt x="15" y="56"/>
                  <a:pt x="15" y="56"/>
                  <a:pt x="15" y="56"/>
                </a:cubicBezTo>
                <a:cubicBezTo>
                  <a:pt x="30" y="39"/>
                  <a:pt x="30" y="39"/>
                  <a:pt x="30" y="39"/>
                </a:cubicBezTo>
                <a:cubicBezTo>
                  <a:pt x="30" y="97"/>
                  <a:pt x="30" y="97"/>
                  <a:pt x="30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40"/>
                  <a:pt x="35" y="39"/>
                  <a:pt x="34" y="38"/>
                </a:cubicBezTo>
                <a:cubicBezTo>
                  <a:pt x="32" y="37"/>
                  <a:pt x="32" y="37"/>
                  <a:pt x="32" y="37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109"/>
                  <a:pt x="47" y="109"/>
                  <a:pt x="47" y="109"/>
                </a:cubicBezTo>
                <a:cubicBezTo>
                  <a:pt x="47" y="110"/>
                  <a:pt x="47" y="111"/>
                  <a:pt x="48" y="112"/>
                </a:cubicBezTo>
                <a:cubicBezTo>
                  <a:pt x="48" y="112"/>
                  <a:pt x="49" y="113"/>
                  <a:pt x="50" y="113"/>
                </a:cubicBezTo>
                <a:cubicBezTo>
                  <a:pt x="51" y="113"/>
                  <a:pt x="52" y="112"/>
                  <a:pt x="52" y="111"/>
                </a:cubicBezTo>
                <a:cubicBezTo>
                  <a:pt x="53" y="110"/>
                  <a:pt x="53" y="109"/>
                  <a:pt x="53" y="108"/>
                </a:cubicBezTo>
                <a:cubicBezTo>
                  <a:pt x="53" y="21"/>
                  <a:pt x="53" y="21"/>
                  <a:pt x="53" y="21"/>
                </a:cubicBezTo>
                <a:cubicBezTo>
                  <a:pt x="53" y="20"/>
                  <a:pt x="52" y="19"/>
                  <a:pt x="51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108"/>
                  <a:pt x="64" y="108"/>
                  <a:pt x="64" y="108"/>
                </a:cubicBezTo>
                <a:cubicBezTo>
                  <a:pt x="64" y="113"/>
                  <a:pt x="63" y="117"/>
                  <a:pt x="61" y="120"/>
                </a:cubicBezTo>
                <a:cubicBezTo>
                  <a:pt x="60" y="121"/>
                  <a:pt x="58" y="123"/>
                  <a:pt x="56" y="123"/>
                </a:cubicBezTo>
                <a:cubicBezTo>
                  <a:pt x="55" y="124"/>
                  <a:pt x="53" y="125"/>
                  <a:pt x="51" y="125"/>
                </a:cubicBezTo>
                <a:cubicBezTo>
                  <a:pt x="47" y="125"/>
                  <a:pt x="43" y="123"/>
                  <a:pt x="41" y="120"/>
                </a:cubicBezTo>
                <a:cubicBezTo>
                  <a:pt x="38" y="117"/>
                  <a:pt x="37" y="113"/>
                  <a:pt x="37" y="108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31" y="109"/>
                  <a:pt x="31" y="110"/>
                  <a:pt x="31" y="110"/>
                </a:cubicBezTo>
                <a:cubicBezTo>
                  <a:pt x="31" y="111"/>
                  <a:pt x="32" y="112"/>
                  <a:pt x="32" y="113"/>
                </a:cubicBezTo>
                <a:cubicBezTo>
                  <a:pt x="33" y="118"/>
                  <a:pt x="34" y="121"/>
                  <a:pt x="37" y="124"/>
                </a:cubicBezTo>
                <a:cubicBezTo>
                  <a:pt x="40" y="128"/>
                  <a:pt x="45" y="130"/>
                  <a:pt x="51" y="130"/>
                </a:cubicBezTo>
                <a:cubicBezTo>
                  <a:pt x="57" y="130"/>
                  <a:pt x="62" y="128"/>
                  <a:pt x="65" y="123"/>
                </a:cubicBezTo>
                <a:cubicBezTo>
                  <a:pt x="69" y="119"/>
                  <a:pt x="70" y="114"/>
                  <a:pt x="70" y="108"/>
                </a:cubicBezTo>
                <a:cubicBezTo>
                  <a:pt x="70" y="0"/>
                  <a:pt x="70" y="0"/>
                  <a:pt x="70" y="0"/>
                </a:cubicBezTo>
                <a:lnTo>
                  <a:pt x="86" y="17"/>
                </a:lnTo>
                <a:close/>
                <a:moveTo>
                  <a:pt x="18" y="97"/>
                </a:moveTo>
                <a:cubicBezTo>
                  <a:pt x="18" y="87"/>
                  <a:pt x="18" y="87"/>
                  <a:pt x="18" y="87"/>
                </a:cubicBezTo>
                <a:cubicBezTo>
                  <a:pt x="17" y="88"/>
                  <a:pt x="16" y="88"/>
                  <a:pt x="15" y="89"/>
                </a:cubicBezTo>
                <a:cubicBezTo>
                  <a:pt x="14" y="91"/>
                  <a:pt x="13" y="94"/>
                  <a:pt x="13" y="97"/>
                </a:cubicBezTo>
                <a:lnTo>
                  <a:pt x="18" y="97"/>
                </a:lnTo>
                <a:close/>
              </a:path>
            </a:pathLst>
          </a:custGeom>
          <a:gradFill>
            <a:gsLst>
              <a:gs pos="0">
                <a:srgbClr val="804000">
                  <a:alpha val="20000"/>
                </a:srgbClr>
              </a:gs>
              <a:gs pos="100000">
                <a:schemeClr val="accent3">
                  <a:alpha val="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67276"/>
            <a:ext cx="1018456" cy="188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408DA-B678-4ADA-B28A-86EB6815E804}" type="datetimeFigureOut">
              <a:rPr lang="en-GB" smtClean="0"/>
              <a:pPr/>
              <a:t>25/04/2016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7664" y="4867277"/>
            <a:ext cx="6336704" cy="188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5931" y="4867276"/>
            <a:ext cx="610871" cy="188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Rectangle 29"/>
          <p:cNvSpPr/>
          <p:nvPr userDrawn="1"/>
        </p:nvSpPr>
        <p:spPr>
          <a:xfrm rot="10800000">
            <a:off x="162510" y="561975"/>
            <a:ext cx="8818982" cy="249864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85000"/>
                  <a:alpha val="39000"/>
                </a:schemeClr>
              </a:gs>
              <a:gs pos="0">
                <a:schemeClr val="accent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/>
          <p:cNvSpPr/>
          <p:nvPr userDrawn="1"/>
        </p:nvSpPr>
        <p:spPr>
          <a:xfrm rot="10800000" flipV="1">
            <a:off x="162510" y="849941"/>
            <a:ext cx="8818982" cy="670359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85000"/>
                  <a:alpha val="39000"/>
                </a:schemeClr>
              </a:gs>
              <a:gs pos="0">
                <a:schemeClr val="accent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ctangle 31"/>
          <p:cNvSpPr>
            <a:spLocks noChangeArrowheads="1"/>
          </p:cNvSpPr>
          <p:nvPr userDrawn="1"/>
        </p:nvSpPr>
        <p:spPr bwMode="gray">
          <a:xfrm>
            <a:off x="173560" y="1221600"/>
            <a:ext cx="8780410" cy="3545810"/>
          </a:xfrm>
          <a:prstGeom prst="rect">
            <a:avLst/>
          </a:prstGeom>
          <a:gradFill flip="none" rotWithShape="1">
            <a:gsLst>
              <a:gs pos="100000">
                <a:srgbClr val="804000">
                  <a:alpha val="10000"/>
                </a:srgbClr>
              </a:gs>
              <a:gs pos="0">
                <a:schemeClr val="accent2">
                  <a:alpha val="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de-CH" sz="1600" b="1">
              <a:solidFill>
                <a:srgbClr val="616365"/>
              </a:solidFill>
              <a:ea typeface="ＭＳ Ｐゴシック" pitchFamily="-123" charset="-128"/>
              <a:cs typeface="+mn-cs"/>
            </a:endParaRPr>
          </a:p>
        </p:txBody>
      </p:sp>
      <p:sp>
        <p:nvSpPr>
          <p:cNvPr id="33" name="Rectangle 6"/>
          <p:cNvSpPr>
            <a:spLocks noChangeArrowheads="1"/>
          </p:cNvSpPr>
          <p:nvPr userDrawn="1"/>
        </p:nvSpPr>
        <p:spPr bwMode="gray">
          <a:xfrm>
            <a:off x="173560" y="4353948"/>
            <a:ext cx="8780410" cy="413016"/>
          </a:xfrm>
          <a:prstGeom prst="rect">
            <a:avLst/>
          </a:prstGeom>
          <a:gradFill flip="none" rotWithShape="1">
            <a:gsLst>
              <a:gs pos="0">
                <a:srgbClr val="804000">
                  <a:alpha val="20784"/>
                </a:srgbClr>
              </a:gs>
              <a:gs pos="100000">
                <a:srgbClr val="804000">
                  <a:alpha val="20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de-CH" sz="1600" b="1">
              <a:solidFill>
                <a:srgbClr val="616365"/>
              </a:solidFill>
              <a:ea typeface="ＭＳ Ｐゴシック" pitchFamily="-123" charset="-128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4111" y="205978"/>
            <a:ext cx="7056784" cy="529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111" y="1113589"/>
            <a:ext cx="8229600" cy="319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173559" y="4842124"/>
            <a:ext cx="1756082" cy="81488"/>
          </a:xfrm>
          <a:prstGeom prst="rect">
            <a:avLst/>
          </a:prstGeom>
          <a:solidFill>
            <a:srgbClr val="804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1929641" y="4842124"/>
            <a:ext cx="1756082" cy="81488"/>
          </a:xfrm>
          <a:prstGeom prst="rect">
            <a:avLst/>
          </a:prstGeom>
          <a:solidFill>
            <a:srgbClr val="804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3685723" y="4842124"/>
            <a:ext cx="1756082" cy="81488"/>
          </a:xfrm>
          <a:prstGeom prst="rect">
            <a:avLst/>
          </a:prstGeom>
          <a:solidFill>
            <a:srgbClr val="804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5441806" y="4842124"/>
            <a:ext cx="1756082" cy="81488"/>
          </a:xfrm>
          <a:prstGeom prst="rect">
            <a:avLst/>
          </a:prstGeom>
          <a:solidFill>
            <a:srgbClr val="804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7197888" y="4842124"/>
            <a:ext cx="1756082" cy="81488"/>
          </a:xfrm>
          <a:prstGeom prst="rect">
            <a:avLst/>
          </a:prstGeom>
          <a:solidFill>
            <a:srgbClr val="804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" name="Picture 18"/>
          <p:cNvPicPr>
            <a:picLocks noChangeAspect="1" noChangeArrowheads="1"/>
          </p:cNvPicPr>
          <p:nvPr userDrawn="1"/>
        </p:nvPicPr>
        <p:blipFill>
          <a:blip r:embed="rId7" cstate="email">
            <a:duotone>
              <a:prstClr val="black"/>
              <a:srgbClr val="56792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7307" y="3704509"/>
            <a:ext cx="2886272" cy="102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4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transition spd="med" advTm="0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804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804000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804000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804000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804000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04000"/>
        </a:buClr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>
            <a:spLocks noChangeArrowheads="1"/>
          </p:cNvSpPr>
          <p:nvPr userDrawn="1"/>
        </p:nvSpPr>
        <p:spPr bwMode="gray">
          <a:xfrm>
            <a:off x="173560" y="1221600"/>
            <a:ext cx="8780410" cy="354581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7000"/>
                </a:schemeClr>
              </a:gs>
              <a:gs pos="0">
                <a:schemeClr val="accent2">
                  <a:alpha val="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de-CH" sz="1600" b="1">
              <a:solidFill>
                <a:srgbClr val="616365"/>
              </a:solidFill>
              <a:ea typeface="ＭＳ Ｐゴシック" pitchFamily="-123" charset="-128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67276"/>
            <a:ext cx="1018456" cy="188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408DA-B678-4ADA-B28A-86EB6815E804}" type="datetimeFigureOut">
              <a:rPr lang="en-GB" smtClean="0"/>
              <a:pPr/>
              <a:t>25/04/2016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7664" y="4867277"/>
            <a:ext cx="6336704" cy="188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5931" y="4867276"/>
            <a:ext cx="610871" cy="188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73559" y="4842124"/>
            <a:ext cx="1756082" cy="81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929641" y="4842124"/>
            <a:ext cx="1756082" cy="81488"/>
          </a:xfrm>
          <a:prstGeom prst="rect">
            <a:avLst/>
          </a:prstGeom>
          <a:solidFill>
            <a:srgbClr val="9C2B2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3685723" y="4842124"/>
            <a:ext cx="1756082" cy="81488"/>
          </a:xfrm>
          <a:prstGeom prst="rect">
            <a:avLst/>
          </a:prstGeom>
          <a:solidFill>
            <a:srgbClr val="9C2B2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5441806" y="4842124"/>
            <a:ext cx="1756082" cy="81488"/>
          </a:xfrm>
          <a:prstGeom prst="rect">
            <a:avLst/>
          </a:prstGeom>
          <a:solidFill>
            <a:srgbClr val="9C2B2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7197888" y="4842124"/>
            <a:ext cx="1756082" cy="81488"/>
          </a:xfrm>
          <a:prstGeom prst="rect">
            <a:avLst/>
          </a:prstGeom>
          <a:solidFill>
            <a:srgbClr val="9C2B2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 userDrawn="1"/>
        </p:nvSpPr>
        <p:spPr>
          <a:xfrm rot="10800000">
            <a:off x="162510" y="561975"/>
            <a:ext cx="8818982" cy="249864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85000"/>
                  <a:alpha val="39000"/>
                </a:schemeClr>
              </a:gs>
              <a:gs pos="0">
                <a:schemeClr val="accent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/>
          <p:cNvSpPr/>
          <p:nvPr userDrawn="1"/>
        </p:nvSpPr>
        <p:spPr>
          <a:xfrm rot="10800000" flipV="1">
            <a:off x="162510" y="849941"/>
            <a:ext cx="8818982" cy="670359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85000"/>
                  <a:alpha val="39000"/>
                </a:schemeClr>
              </a:gs>
              <a:gs pos="0">
                <a:schemeClr val="accent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6"/>
          <p:cNvSpPr>
            <a:spLocks noChangeArrowheads="1"/>
          </p:cNvSpPr>
          <p:nvPr userDrawn="1"/>
        </p:nvSpPr>
        <p:spPr bwMode="gray">
          <a:xfrm>
            <a:off x="173560" y="4353948"/>
            <a:ext cx="8780410" cy="41301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21000"/>
                </a:schemeClr>
              </a:gs>
              <a:gs pos="100000">
                <a:schemeClr val="accent1">
                  <a:alpha val="18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de-CH" sz="1600" b="1">
              <a:solidFill>
                <a:srgbClr val="616365"/>
              </a:solidFill>
              <a:ea typeface="ＭＳ Ｐゴシック" pitchFamily="-123" charset="-128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3636" y="205978"/>
            <a:ext cx="7056784" cy="529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3636" y="1113589"/>
            <a:ext cx="8229600" cy="319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232" name="Group 231"/>
          <p:cNvGrpSpPr/>
          <p:nvPr userDrawn="1"/>
        </p:nvGrpSpPr>
        <p:grpSpPr>
          <a:xfrm>
            <a:off x="181307" y="4306192"/>
            <a:ext cx="8770766" cy="460772"/>
            <a:chOff x="-538163" y="4941888"/>
            <a:chExt cx="9140826" cy="614363"/>
          </a:xfrm>
          <a:gradFill>
            <a:gsLst>
              <a:gs pos="0">
                <a:schemeClr val="bg1">
                  <a:alpha val="41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</p:grpSpPr>
        <p:sp>
          <p:nvSpPr>
            <p:cNvPr id="233" name="Freeform 206"/>
            <p:cNvSpPr>
              <a:spLocks/>
            </p:cNvSpPr>
            <p:nvPr userDrawn="1"/>
          </p:nvSpPr>
          <p:spPr bwMode="auto">
            <a:xfrm>
              <a:off x="5576888" y="5370513"/>
              <a:ext cx="28575" cy="7938"/>
            </a:xfrm>
            <a:custGeom>
              <a:avLst/>
              <a:gdLst>
                <a:gd name="T0" fmla="*/ 6 w 11"/>
                <a:gd name="T1" fmla="*/ 3 h 3"/>
                <a:gd name="T2" fmla="*/ 11 w 11"/>
                <a:gd name="T3" fmla="*/ 1 h 3"/>
                <a:gd name="T4" fmla="*/ 6 w 11"/>
                <a:gd name="T5" fmla="*/ 0 h 3"/>
                <a:gd name="T6" fmla="*/ 0 w 11"/>
                <a:gd name="T7" fmla="*/ 2 h 3"/>
                <a:gd name="T8" fmla="*/ 6 w 1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6" y="3"/>
                  </a:moveTo>
                  <a:cubicBezTo>
                    <a:pt x="8" y="2"/>
                    <a:pt x="9" y="2"/>
                    <a:pt x="11" y="1"/>
                  </a:cubicBezTo>
                  <a:cubicBezTo>
                    <a:pt x="9" y="1"/>
                    <a:pt x="7" y="0"/>
                    <a:pt x="6" y="0"/>
                  </a:cubicBezTo>
                  <a:cubicBezTo>
                    <a:pt x="4" y="1"/>
                    <a:pt x="2" y="1"/>
                    <a:pt x="0" y="2"/>
                  </a:cubicBezTo>
                  <a:cubicBezTo>
                    <a:pt x="2" y="2"/>
                    <a:pt x="4" y="3"/>
                    <a:pt x="6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4" name="Freeform 207"/>
            <p:cNvSpPr>
              <a:spLocks/>
            </p:cNvSpPr>
            <p:nvPr userDrawn="1"/>
          </p:nvSpPr>
          <p:spPr bwMode="auto">
            <a:xfrm>
              <a:off x="5630863" y="5345113"/>
              <a:ext cx="26988" cy="11113"/>
            </a:xfrm>
            <a:custGeom>
              <a:avLst/>
              <a:gdLst>
                <a:gd name="T0" fmla="*/ 6 w 10"/>
                <a:gd name="T1" fmla="*/ 0 h 4"/>
                <a:gd name="T2" fmla="*/ 0 w 10"/>
                <a:gd name="T3" fmla="*/ 2 h 4"/>
                <a:gd name="T4" fmla="*/ 5 w 10"/>
                <a:gd name="T5" fmla="*/ 4 h 4"/>
                <a:gd name="T6" fmla="*/ 10 w 10"/>
                <a:gd name="T7" fmla="*/ 1 h 4"/>
                <a:gd name="T8" fmla="*/ 6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6" y="0"/>
                  </a:moveTo>
                  <a:cubicBezTo>
                    <a:pt x="4" y="1"/>
                    <a:pt x="2" y="1"/>
                    <a:pt x="0" y="2"/>
                  </a:cubicBezTo>
                  <a:cubicBezTo>
                    <a:pt x="2" y="3"/>
                    <a:pt x="3" y="3"/>
                    <a:pt x="5" y="4"/>
                  </a:cubicBezTo>
                  <a:cubicBezTo>
                    <a:pt x="7" y="3"/>
                    <a:pt x="9" y="2"/>
                    <a:pt x="10" y="1"/>
                  </a:cubicBezTo>
                  <a:cubicBezTo>
                    <a:pt x="9" y="1"/>
                    <a:pt x="8" y="0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5" name="Freeform 208"/>
            <p:cNvSpPr>
              <a:spLocks/>
            </p:cNvSpPr>
            <p:nvPr userDrawn="1"/>
          </p:nvSpPr>
          <p:spPr bwMode="auto">
            <a:xfrm>
              <a:off x="3387725" y="5189538"/>
              <a:ext cx="31750" cy="9525"/>
            </a:xfrm>
            <a:custGeom>
              <a:avLst/>
              <a:gdLst>
                <a:gd name="T0" fmla="*/ 0 w 12"/>
                <a:gd name="T1" fmla="*/ 2 h 3"/>
                <a:gd name="T2" fmla="*/ 6 w 12"/>
                <a:gd name="T3" fmla="*/ 3 h 3"/>
                <a:gd name="T4" fmla="*/ 12 w 12"/>
                <a:gd name="T5" fmla="*/ 1 h 3"/>
                <a:gd name="T6" fmla="*/ 7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4" y="2"/>
                    <a:pt x="6" y="3"/>
                  </a:cubicBezTo>
                  <a:cubicBezTo>
                    <a:pt x="8" y="2"/>
                    <a:pt x="10" y="2"/>
                    <a:pt x="12" y="1"/>
                  </a:cubicBezTo>
                  <a:cubicBezTo>
                    <a:pt x="10" y="1"/>
                    <a:pt x="9" y="0"/>
                    <a:pt x="7" y="0"/>
                  </a:cubicBezTo>
                  <a:cubicBezTo>
                    <a:pt x="5" y="1"/>
                    <a:pt x="3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6" name="Freeform 209"/>
            <p:cNvSpPr>
              <a:spLocks/>
            </p:cNvSpPr>
            <p:nvPr userDrawn="1"/>
          </p:nvSpPr>
          <p:spPr bwMode="auto">
            <a:xfrm>
              <a:off x="3292475" y="5170488"/>
              <a:ext cx="30163" cy="6350"/>
            </a:xfrm>
            <a:custGeom>
              <a:avLst/>
              <a:gdLst>
                <a:gd name="T0" fmla="*/ 0 w 11"/>
                <a:gd name="T1" fmla="*/ 1 h 2"/>
                <a:gd name="T2" fmla="*/ 4 w 11"/>
                <a:gd name="T3" fmla="*/ 2 h 2"/>
                <a:gd name="T4" fmla="*/ 11 w 11"/>
                <a:gd name="T5" fmla="*/ 1 h 2"/>
                <a:gd name="T6" fmla="*/ 8 w 11"/>
                <a:gd name="T7" fmla="*/ 0 h 2"/>
                <a:gd name="T8" fmla="*/ 0 w 1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0" y="1"/>
                  </a:moveTo>
                  <a:cubicBezTo>
                    <a:pt x="1" y="2"/>
                    <a:pt x="2" y="2"/>
                    <a:pt x="4" y="2"/>
                  </a:cubicBezTo>
                  <a:cubicBezTo>
                    <a:pt x="6" y="2"/>
                    <a:pt x="9" y="1"/>
                    <a:pt x="11" y="1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5" y="0"/>
                    <a:pt x="2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7" name="Freeform 210"/>
            <p:cNvSpPr>
              <a:spLocks/>
            </p:cNvSpPr>
            <p:nvPr userDrawn="1"/>
          </p:nvSpPr>
          <p:spPr bwMode="auto">
            <a:xfrm>
              <a:off x="5603875" y="5356225"/>
              <a:ext cx="28575" cy="11113"/>
            </a:xfrm>
            <a:custGeom>
              <a:avLst/>
              <a:gdLst>
                <a:gd name="T0" fmla="*/ 6 w 11"/>
                <a:gd name="T1" fmla="*/ 0 h 4"/>
                <a:gd name="T2" fmla="*/ 0 w 11"/>
                <a:gd name="T3" fmla="*/ 3 h 4"/>
                <a:gd name="T4" fmla="*/ 6 w 11"/>
                <a:gd name="T5" fmla="*/ 4 h 4"/>
                <a:gd name="T6" fmla="*/ 11 w 11"/>
                <a:gd name="T7" fmla="*/ 2 h 4"/>
                <a:gd name="T8" fmla="*/ 6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7" y="3"/>
                    <a:pt x="9" y="2"/>
                    <a:pt x="11" y="2"/>
                  </a:cubicBezTo>
                  <a:cubicBezTo>
                    <a:pt x="9" y="1"/>
                    <a:pt x="8" y="1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8" name="Freeform 211"/>
            <p:cNvSpPr>
              <a:spLocks/>
            </p:cNvSpPr>
            <p:nvPr userDrawn="1"/>
          </p:nvSpPr>
          <p:spPr bwMode="auto">
            <a:xfrm>
              <a:off x="3582987" y="5237163"/>
              <a:ext cx="1782763" cy="254000"/>
            </a:xfrm>
            <a:custGeom>
              <a:avLst/>
              <a:gdLst>
                <a:gd name="T0" fmla="*/ 439 w 658"/>
                <a:gd name="T1" fmla="*/ 91 h 93"/>
                <a:gd name="T2" fmla="*/ 500 w 658"/>
                <a:gd name="T3" fmla="*/ 93 h 93"/>
                <a:gd name="T4" fmla="*/ 578 w 658"/>
                <a:gd name="T5" fmla="*/ 90 h 93"/>
                <a:gd name="T6" fmla="*/ 579 w 658"/>
                <a:gd name="T7" fmla="*/ 90 h 93"/>
                <a:gd name="T8" fmla="*/ 640 w 658"/>
                <a:gd name="T9" fmla="*/ 82 h 93"/>
                <a:gd name="T10" fmla="*/ 658 w 658"/>
                <a:gd name="T11" fmla="*/ 78 h 93"/>
                <a:gd name="T12" fmla="*/ 599 w 658"/>
                <a:gd name="T13" fmla="*/ 85 h 93"/>
                <a:gd name="T14" fmla="*/ 598 w 658"/>
                <a:gd name="T15" fmla="*/ 85 h 93"/>
                <a:gd name="T16" fmla="*/ 589 w 658"/>
                <a:gd name="T17" fmla="*/ 86 h 93"/>
                <a:gd name="T18" fmla="*/ 500 w 658"/>
                <a:gd name="T19" fmla="*/ 90 h 93"/>
                <a:gd name="T20" fmla="*/ 440 w 658"/>
                <a:gd name="T21" fmla="*/ 88 h 93"/>
                <a:gd name="T22" fmla="*/ 140 w 658"/>
                <a:gd name="T23" fmla="*/ 37 h 93"/>
                <a:gd name="T24" fmla="*/ 5 w 658"/>
                <a:gd name="T25" fmla="*/ 0 h 93"/>
                <a:gd name="T26" fmla="*/ 0 w 658"/>
                <a:gd name="T27" fmla="*/ 2 h 93"/>
                <a:gd name="T28" fmla="*/ 139 w 658"/>
                <a:gd name="T29" fmla="*/ 39 h 93"/>
                <a:gd name="T30" fmla="*/ 439 w 658"/>
                <a:gd name="T31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8" h="93">
                  <a:moveTo>
                    <a:pt x="439" y="91"/>
                  </a:moveTo>
                  <a:cubicBezTo>
                    <a:pt x="460" y="93"/>
                    <a:pt x="480" y="93"/>
                    <a:pt x="500" y="93"/>
                  </a:cubicBezTo>
                  <a:cubicBezTo>
                    <a:pt x="527" y="93"/>
                    <a:pt x="552" y="92"/>
                    <a:pt x="578" y="90"/>
                  </a:cubicBezTo>
                  <a:cubicBezTo>
                    <a:pt x="578" y="90"/>
                    <a:pt x="578" y="90"/>
                    <a:pt x="579" y="90"/>
                  </a:cubicBezTo>
                  <a:cubicBezTo>
                    <a:pt x="599" y="88"/>
                    <a:pt x="620" y="85"/>
                    <a:pt x="640" y="82"/>
                  </a:cubicBezTo>
                  <a:cubicBezTo>
                    <a:pt x="646" y="81"/>
                    <a:pt x="652" y="79"/>
                    <a:pt x="658" y="78"/>
                  </a:cubicBezTo>
                  <a:cubicBezTo>
                    <a:pt x="639" y="81"/>
                    <a:pt x="619" y="83"/>
                    <a:pt x="599" y="85"/>
                  </a:cubicBezTo>
                  <a:cubicBezTo>
                    <a:pt x="599" y="85"/>
                    <a:pt x="599" y="85"/>
                    <a:pt x="598" y="85"/>
                  </a:cubicBezTo>
                  <a:cubicBezTo>
                    <a:pt x="595" y="85"/>
                    <a:pt x="592" y="85"/>
                    <a:pt x="589" y="86"/>
                  </a:cubicBezTo>
                  <a:cubicBezTo>
                    <a:pt x="560" y="89"/>
                    <a:pt x="530" y="90"/>
                    <a:pt x="500" y="90"/>
                  </a:cubicBezTo>
                  <a:cubicBezTo>
                    <a:pt x="480" y="90"/>
                    <a:pt x="460" y="90"/>
                    <a:pt x="440" y="88"/>
                  </a:cubicBezTo>
                  <a:cubicBezTo>
                    <a:pt x="339" y="83"/>
                    <a:pt x="240" y="63"/>
                    <a:pt x="140" y="37"/>
                  </a:cubicBezTo>
                  <a:cubicBezTo>
                    <a:pt x="93" y="24"/>
                    <a:pt x="48" y="11"/>
                    <a:pt x="5" y="0"/>
                  </a:cubicBezTo>
                  <a:cubicBezTo>
                    <a:pt x="3" y="1"/>
                    <a:pt x="2" y="1"/>
                    <a:pt x="0" y="2"/>
                  </a:cubicBezTo>
                  <a:cubicBezTo>
                    <a:pt x="45" y="13"/>
                    <a:pt x="90" y="26"/>
                    <a:pt x="139" y="39"/>
                  </a:cubicBezTo>
                  <a:cubicBezTo>
                    <a:pt x="239" y="66"/>
                    <a:pt x="339" y="86"/>
                    <a:pt x="439" y="9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Freeform 212"/>
            <p:cNvSpPr>
              <a:spLocks/>
            </p:cNvSpPr>
            <p:nvPr userDrawn="1"/>
          </p:nvSpPr>
          <p:spPr bwMode="auto">
            <a:xfrm>
              <a:off x="3452812" y="5203825"/>
              <a:ext cx="31750" cy="7938"/>
            </a:xfrm>
            <a:custGeom>
              <a:avLst/>
              <a:gdLst>
                <a:gd name="T0" fmla="*/ 0 w 12"/>
                <a:gd name="T1" fmla="*/ 2 h 3"/>
                <a:gd name="T2" fmla="*/ 6 w 12"/>
                <a:gd name="T3" fmla="*/ 3 h 3"/>
                <a:gd name="T4" fmla="*/ 12 w 12"/>
                <a:gd name="T5" fmla="*/ 2 h 3"/>
                <a:gd name="T6" fmla="*/ 6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4" y="3"/>
                    <a:pt x="6" y="3"/>
                  </a:cubicBezTo>
                  <a:cubicBezTo>
                    <a:pt x="8" y="3"/>
                    <a:pt x="10" y="2"/>
                    <a:pt x="12" y="2"/>
                  </a:cubicBezTo>
                  <a:cubicBezTo>
                    <a:pt x="10" y="1"/>
                    <a:pt x="8" y="1"/>
                    <a:pt x="6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0" name="Freeform 213"/>
            <p:cNvSpPr>
              <a:spLocks/>
            </p:cNvSpPr>
            <p:nvPr userDrawn="1"/>
          </p:nvSpPr>
          <p:spPr bwMode="auto">
            <a:xfrm>
              <a:off x="3322637" y="5176838"/>
              <a:ext cx="31750" cy="7938"/>
            </a:xfrm>
            <a:custGeom>
              <a:avLst/>
              <a:gdLst>
                <a:gd name="T0" fmla="*/ 0 w 12"/>
                <a:gd name="T1" fmla="*/ 2 h 3"/>
                <a:gd name="T2" fmla="*/ 5 w 12"/>
                <a:gd name="T3" fmla="*/ 3 h 3"/>
                <a:gd name="T4" fmla="*/ 12 w 12"/>
                <a:gd name="T5" fmla="*/ 1 h 3"/>
                <a:gd name="T6" fmla="*/ 8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4" y="2"/>
                    <a:pt x="5" y="3"/>
                  </a:cubicBezTo>
                  <a:cubicBezTo>
                    <a:pt x="7" y="2"/>
                    <a:pt x="10" y="2"/>
                    <a:pt x="12" y="1"/>
                  </a:cubicBezTo>
                  <a:cubicBezTo>
                    <a:pt x="11" y="1"/>
                    <a:pt x="10" y="1"/>
                    <a:pt x="8" y="0"/>
                  </a:cubicBezTo>
                  <a:cubicBezTo>
                    <a:pt x="6" y="1"/>
                    <a:pt x="3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1" name="Freeform 214"/>
            <p:cNvSpPr>
              <a:spLocks/>
            </p:cNvSpPr>
            <p:nvPr userDrawn="1"/>
          </p:nvSpPr>
          <p:spPr bwMode="auto">
            <a:xfrm>
              <a:off x="5711825" y="5302250"/>
              <a:ext cx="30163" cy="14288"/>
            </a:xfrm>
            <a:custGeom>
              <a:avLst/>
              <a:gdLst>
                <a:gd name="T0" fmla="*/ 7 w 11"/>
                <a:gd name="T1" fmla="*/ 0 h 5"/>
                <a:gd name="T2" fmla="*/ 0 w 11"/>
                <a:gd name="T3" fmla="*/ 3 h 5"/>
                <a:gd name="T4" fmla="*/ 4 w 11"/>
                <a:gd name="T5" fmla="*/ 5 h 5"/>
                <a:gd name="T6" fmla="*/ 11 w 11"/>
                <a:gd name="T7" fmla="*/ 1 h 5"/>
                <a:gd name="T8" fmla="*/ 7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7" y="0"/>
                  </a:moveTo>
                  <a:cubicBezTo>
                    <a:pt x="5" y="1"/>
                    <a:pt x="3" y="2"/>
                    <a:pt x="0" y="3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6" y="4"/>
                    <a:pt x="9" y="3"/>
                    <a:pt x="11" y="1"/>
                  </a:cubicBezTo>
                  <a:cubicBezTo>
                    <a:pt x="10" y="1"/>
                    <a:pt x="9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2" name="Freeform 215"/>
            <p:cNvSpPr>
              <a:spLocks/>
            </p:cNvSpPr>
            <p:nvPr userDrawn="1"/>
          </p:nvSpPr>
          <p:spPr bwMode="auto">
            <a:xfrm>
              <a:off x="3257550" y="5165725"/>
              <a:ext cx="34925" cy="4763"/>
            </a:xfrm>
            <a:custGeom>
              <a:avLst/>
              <a:gdLst>
                <a:gd name="T0" fmla="*/ 0 w 13"/>
                <a:gd name="T1" fmla="*/ 1 h 2"/>
                <a:gd name="T2" fmla="*/ 3 w 13"/>
                <a:gd name="T3" fmla="*/ 2 h 2"/>
                <a:gd name="T4" fmla="*/ 13 w 13"/>
                <a:gd name="T5" fmla="*/ 0 h 2"/>
                <a:gd name="T6" fmla="*/ 10 w 13"/>
                <a:gd name="T7" fmla="*/ 0 h 2"/>
                <a:gd name="T8" fmla="*/ 0 w 1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">
                  <a:moveTo>
                    <a:pt x="0" y="1"/>
                  </a:moveTo>
                  <a:cubicBezTo>
                    <a:pt x="1" y="1"/>
                    <a:pt x="2" y="2"/>
                    <a:pt x="3" y="2"/>
                  </a:cubicBezTo>
                  <a:cubicBezTo>
                    <a:pt x="6" y="1"/>
                    <a:pt x="9" y="1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7" y="0"/>
                    <a:pt x="4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3" name="Freeform 216"/>
            <p:cNvSpPr>
              <a:spLocks/>
            </p:cNvSpPr>
            <p:nvPr userDrawn="1"/>
          </p:nvSpPr>
          <p:spPr bwMode="auto">
            <a:xfrm>
              <a:off x="5768975" y="4941888"/>
              <a:ext cx="2833688" cy="374650"/>
            </a:xfrm>
            <a:custGeom>
              <a:avLst/>
              <a:gdLst>
                <a:gd name="T0" fmla="*/ 987 w 1046"/>
                <a:gd name="T1" fmla="*/ 103 h 137"/>
                <a:gd name="T2" fmla="*/ 558 w 1046"/>
                <a:gd name="T3" fmla="*/ 0 h 137"/>
                <a:gd name="T4" fmla="*/ 521 w 1046"/>
                <a:gd name="T5" fmla="*/ 0 h 137"/>
                <a:gd name="T6" fmla="*/ 214 w 1046"/>
                <a:gd name="T7" fmla="*/ 35 h 137"/>
                <a:gd name="T8" fmla="*/ 100 w 1046"/>
                <a:gd name="T9" fmla="*/ 71 h 137"/>
                <a:gd name="T10" fmla="*/ 0 w 1046"/>
                <a:gd name="T11" fmla="*/ 124 h 137"/>
                <a:gd name="T12" fmla="*/ 4 w 1046"/>
                <a:gd name="T13" fmla="*/ 126 h 137"/>
                <a:gd name="T14" fmla="*/ 102 w 1046"/>
                <a:gd name="T15" fmla="*/ 74 h 137"/>
                <a:gd name="T16" fmla="*/ 215 w 1046"/>
                <a:gd name="T17" fmla="*/ 38 h 137"/>
                <a:gd name="T18" fmla="*/ 521 w 1046"/>
                <a:gd name="T19" fmla="*/ 3 h 137"/>
                <a:gd name="T20" fmla="*/ 558 w 1046"/>
                <a:gd name="T21" fmla="*/ 3 h 137"/>
                <a:gd name="T22" fmla="*/ 985 w 1046"/>
                <a:gd name="T23" fmla="*/ 105 h 137"/>
                <a:gd name="T24" fmla="*/ 1032 w 1046"/>
                <a:gd name="T25" fmla="*/ 129 h 137"/>
                <a:gd name="T26" fmla="*/ 1046 w 1046"/>
                <a:gd name="T27" fmla="*/ 137 h 137"/>
                <a:gd name="T28" fmla="*/ 1046 w 1046"/>
                <a:gd name="T29" fmla="*/ 133 h 137"/>
                <a:gd name="T30" fmla="*/ 1034 w 1046"/>
                <a:gd name="T31" fmla="*/ 126 h 137"/>
                <a:gd name="T32" fmla="*/ 987 w 1046"/>
                <a:gd name="T33" fmla="*/ 10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6" h="137">
                  <a:moveTo>
                    <a:pt x="987" y="103"/>
                  </a:moveTo>
                  <a:cubicBezTo>
                    <a:pt x="858" y="39"/>
                    <a:pt x="727" y="7"/>
                    <a:pt x="558" y="0"/>
                  </a:cubicBezTo>
                  <a:cubicBezTo>
                    <a:pt x="546" y="0"/>
                    <a:pt x="534" y="0"/>
                    <a:pt x="521" y="0"/>
                  </a:cubicBezTo>
                  <a:cubicBezTo>
                    <a:pt x="422" y="0"/>
                    <a:pt x="308" y="14"/>
                    <a:pt x="214" y="35"/>
                  </a:cubicBezTo>
                  <a:cubicBezTo>
                    <a:pt x="172" y="45"/>
                    <a:pt x="132" y="57"/>
                    <a:pt x="100" y="71"/>
                  </a:cubicBezTo>
                  <a:cubicBezTo>
                    <a:pt x="64" y="87"/>
                    <a:pt x="33" y="106"/>
                    <a:pt x="0" y="124"/>
                  </a:cubicBezTo>
                  <a:cubicBezTo>
                    <a:pt x="2" y="125"/>
                    <a:pt x="3" y="125"/>
                    <a:pt x="4" y="126"/>
                  </a:cubicBezTo>
                  <a:cubicBezTo>
                    <a:pt x="36" y="108"/>
                    <a:pt x="67" y="90"/>
                    <a:pt x="102" y="74"/>
                  </a:cubicBezTo>
                  <a:cubicBezTo>
                    <a:pt x="134" y="60"/>
                    <a:pt x="173" y="48"/>
                    <a:pt x="215" y="38"/>
                  </a:cubicBezTo>
                  <a:cubicBezTo>
                    <a:pt x="309" y="17"/>
                    <a:pt x="422" y="2"/>
                    <a:pt x="521" y="3"/>
                  </a:cubicBezTo>
                  <a:cubicBezTo>
                    <a:pt x="534" y="2"/>
                    <a:pt x="546" y="3"/>
                    <a:pt x="558" y="3"/>
                  </a:cubicBezTo>
                  <a:cubicBezTo>
                    <a:pt x="726" y="10"/>
                    <a:pt x="857" y="42"/>
                    <a:pt x="985" y="105"/>
                  </a:cubicBezTo>
                  <a:cubicBezTo>
                    <a:pt x="1001" y="113"/>
                    <a:pt x="1017" y="120"/>
                    <a:pt x="1032" y="129"/>
                  </a:cubicBezTo>
                  <a:cubicBezTo>
                    <a:pt x="1037" y="131"/>
                    <a:pt x="1041" y="134"/>
                    <a:pt x="1046" y="137"/>
                  </a:cubicBezTo>
                  <a:cubicBezTo>
                    <a:pt x="1046" y="133"/>
                    <a:pt x="1046" y="133"/>
                    <a:pt x="1046" y="133"/>
                  </a:cubicBezTo>
                  <a:cubicBezTo>
                    <a:pt x="1042" y="131"/>
                    <a:pt x="1038" y="129"/>
                    <a:pt x="1034" y="126"/>
                  </a:cubicBezTo>
                  <a:cubicBezTo>
                    <a:pt x="1019" y="118"/>
                    <a:pt x="1003" y="110"/>
                    <a:pt x="987" y="10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4" name="Freeform 217"/>
            <p:cNvSpPr>
              <a:spLocks/>
            </p:cNvSpPr>
            <p:nvPr userDrawn="1"/>
          </p:nvSpPr>
          <p:spPr bwMode="auto">
            <a:xfrm>
              <a:off x="5741988" y="5286375"/>
              <a:ext cx="30163" cy="15875"/>
            </a:xfrm>
            <a:custGeom>
              <a:avLst/>
              <a:gdLst>
                <a:gd name="T0" fmla="*/ 3 w 11"/>
                <a:gd name="T1" fmla="*/ 6 h 6"/>
                <a:gd name="T2" fmla="*/ 11 w 11"/>
                <a:gd name="T3" fmla="*/ 2 h 6"/>
                <a:gd name="T4" fmla="*/ 7 w 11"/>
                <a:gd name="T5" fmla="*/ 0 h 6"/>
                <a:gd name="T6" fmla="*/ 0 w 11"/>
                <a:gd name="T7" fmla="*/ 4 h 6"/>
                <a:gd name="T8" fmla="*/ 3 w 1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6"/>
                  </a:moveTo>
                  <a:cubicBezTo>
                    <a:pt x="6" y="4"/>
                    <a:pt x="8" y="3"/>
                    <a:pt x="11" y="2"/>
                  </a:cubicBezTo>
                  <a:cubicBezTo>
                    <a:pt x="9" y="1"/>
                    <a:pt x="8" y="1"/>
                    <a:pt x="7" y="0"/>
                  </a:cubicBezTo>
                  <a:cubicBezTo>
                    <a:pt x="5" y="1"/>
                    <a:pt x="2" y="3"/>
                    <a:pt x="0" y="4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5" name="Freeform 218"/>
            <p:cNvSpPr>
              <a:spLocks/>
            </p:cNvSpPr>
            <p:nvPr userDrawn="1"/>
          </p:nvSpPr>
          <p:spPr bwMode="auto">
            <a:xfrm>
              <a:off x="5684838" y="5316538"/>
              <a:ext cx="30163" cy="12700"/>
            </a:xfrm>
            <a:custGeom>
              <a:avLst/>
              <a:gdLst>
                <a:gd name="T0" fmla="*/ 7 w 11"/>
                <a:gd name="T1" fmla="*/ 0 h 5"/>
                <a:gd name="T2" fmla="*/ 0 w 11"/>
                <a:gd name="T3" fmla="*/ 4 h 5"/>
                <a:gd name="T4" fmla="*/ 4 w 11"/>
                <a:gd name="T5" fmla="*/ 5 h 5"/>
                <a:gd name="T6" fmla="*/ 11 w 11"/>
                <a:gd name="T7" fmla="*/ 2 h 5"/>
                <a:gd name="T8" fmla="*/ 7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7" y="0"/>
                  </a:moveTo>
                  <a:cubicBezTo>
                    <a:pt x="5" y="1"/>
                    <a:pt x="2" y="3"/>
                    <a:pt x="0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6" y="4"/>
                    <a:pt x="9" y="3"/>
                    <a:pt x="11" y="2"/>
                  </a:cubicBezTo>
                  <a:cubicBezTo>
                    <a:pt x="9" y="1"/>
                    <a:pt x="8" y="1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" name="Freeform 219"/>
            <p:cNvSpPr>
              <a:spLocks/>
            </p:cNvSpPr>
            <p:nvPr userDrawn="1"/>
          </p:nvSpPr>
          <p:spPr bwMode="auto">
            <a:xfrm>
              <a:off x="3224212" y="5160963"/>
              <a:ext cx="33338" cy="4763"/>
            </a:xfrm>
            <a:custGeom>
              <a:avLst/>
              <a:gdLst>
                <a:gd name="T0" fmla="*/ 0 w 12"/>
                <a:gd name="T1" fmla="*/ 1 h 2"/>
                <a:gd name="T2" fmla="*/ 2 w 12"/>
                <a:gd name="T3" fmla="*/ 2 h 2"/>
                <a:gd name="T4" fmla="*/ 12 w 12"/>
                <a:gd name="T5" fmla="*/ 0 h 2"/>
                <a:gd name="T6" fmla="*/ 12 w 12"/>
                <a:gd name="T7" fmla="*/ 0 h 2"/>
                <a:gd name="T8" fmla="*/ 0 w 1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">
                  <a:moveTo>
                    <a:pt x="0" y="1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5" y="1"/>
                    <a:pt x="9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4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7" name="Freeform 220"/>
            <p:cNvSpPr>
              <a:spLocks/>
            </p:cNvSpPr>
            <p:nvPr userDrawn="1"/>
          </p:nvSpPr>
          <p:spPr bwMode="auto">
            <a:xfrm>
              <a:off x="3549650" y="5229225"/>
              <a:ext cx="33338" cy="9525"/>
            </a:xfrm>
            <a:custGeom>
              <a:avLst/>
              <a:gdLst>
                <a:gd name="T0" fmla="*/ 0 w 12"/>
                <a:gd name="T1" fmla="*/ 2 h 4"/>
                <a:gd name="T2" fmla="*/ 7 w 12"/>
                <a:gd name="T3" fmla="*/ 4 h 4"/>
                <a:gd name="T4" fmla="*/ 12 w 12"/>
                <a:gd name="T5" fmla="*/ 2 h 4"/>
                <a:gd name="T6" fmla="*/ 5 w 12"/>
                <a:gd name="T7" fmla="*/ 0 h 4"/>
                <a:gd name="T8" fmla="*/ 0 w 12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cubicBezTo>
                    <a:pt x="2" y="2"/>
                    <a:pt x="5" y="3"/>
                    <a:pt x="7" y="4"/>
                  </a:cubicBezTo>
                  <a:cubicBezTo>
                    <a:pt x="9" y="3"/>
                    <a:pt x="10" y="2"/>
                    <a:pt x="12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8" name="Freeform 221"/>
            <p:cNvSpPr>
              <a:spLocks/>
            </p:cNvSpPr>
            <p:nvPr userDrawn="1"/>
          </p:nvSpPr>
          <p:spPr bwMode="auto">
            <a:xfrm>
              <a:off x="5470525" y="5411788"/>
              <a:ext cx="26988" cy="1588"/>
            </a:xfrm>
            <a:custGeom>
              <a:avLst/>
              <a:gdLst>
                <a:gd name="T0" fmla="*/ 0 w 10"/>
                <a:gd name="T1" fmla="*/ 1 h 1"/>
                <a:gd name="T2" fmla="*/ 1 w 10"/>
                <a:gd name="T3" fmla="*/ 1 h 1"/>
                <a:gd name="T4" fmla="*/ 10 w 10"/>
                <a:gd name="T5" fmla="*/ 1 h 1"/>
                <a:gd name="T6" fmla="*/ 2 w 10"/>
                <a:gd name="T7" fmla="*/ 0 h 1"/>
                <a:gd name="T8" fmla="*/ 0 w 10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4" y="1"/>
                    <a:pt x="7" y="1"/>
                    <a:pt x="10" y="1"/>
                  </a:cubicBezTo>
                  <a:cubicBezTo>
                    <a:pt x="7" y="1"/>
                    <a:pt x="5" y="1"/>
                    <a:pt x="2" y="0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9" name="Freeform 222"/>
            <p:cNvSpPr>
              <a:spLocks/>
            </p:cNvSpPr>
            <p:nvPr userDrawn="1"/>
          </p:nvSpPr>
          <p:spPr bwMode="auto">
            <a:xfrm>
              <a:off x="5497513" y="5403850"/>
              <a:ext cx="26988" cy="1588"/>
            </a:xfrm>
            <a:custGeom>
              <a:avLst/>
              <a:gdLst>
                <a:gd name="T0" fmla="*/ 3 w 10"/>
                <a:gd name="T1" fmla="*/ 0 h 1"/>
                <a:gd name="T2" fmla="*/ 0 w 10"/>
                <a:gd name="T3" fmla="*/ 1 h 1"/>
                <a:gd name="T4" fmla="*/ 8 w 10"/>
                <a:gd name="T5" fmla="*/ 1 h 1"/>
                <a:gd name="T6" fmla="*/ 10 w 10"/>
                <a:gd name="T7" fmla="*/ 1 h 1"/>
                <a:gd name="T8" fmla="*/ 3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3" y="1"/>
                    <a:pt x="6" y="1"/>
                    <a:pt x="8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8" y="0"/>
                    <a:pt x="5" y="0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0" name="Freeform 223"/>
            <p:cNvSpPr>
              <a:spLocks/>
            </p:cNvSpPr>
            <p:nvPr userDrawn="1"/>
          </p:nvSpPr>
          <p:spPr bwMode="auto">
            <a:xfrm>
              <a:off x="3484562" y="5211763"/>
              <a:ext cx="33338" cy="7938"/>
            </a:xfrm>
            <a:custGeom>
              <a:avLst/>
              <a:gdLst>
                <a:gd name="T0" fmla="*/ 0 w 12"/>
                <a:gd name="T1" fmla="*/ 2 h 3"/>
                <a:gd name="T2" fmla="*/ 7 w 12"/>
                <a:gd name="T3" fmla="*/ 3 h 3"/>
                <a:gd name="T4" fmla="*/ 12 w 12"/>
                <a:gd name="T5" fmla="*/ 1 h 3"/>
                <a:gd name="T6" fmla="*/ 5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4" y="3"/>
                    <a:pt x="7" y="3"/>
                  </a:cubicBezTo>
                  <a:cubicBezTo>
                    <a:pt x="8" y="3"/>
                    <a:pt x="10" y="2"/>
                    <a:pt x="12" y="1"/>
                  </a:cubicBezTo>
                  <a:cubicBezTo>
                    <a:pt x="10" y="1"/>
                    <a:pt x="8" y="0"/>
                    <a:pt x="5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1" name="Freeform 224"/>
            <p:cNvSpPr>
              <a:spLocks/>
            </p:cNvSpPr>
            <p:nvPr userDrawn="1"/>
          </p:nvSpPr>
          <p:spPr bwMode="auto">
            <a:xfrm>
              <a:off x="3354387" y="5184775"/>
              <a:ext cx="33338" cy="4763"/>
            </a:xfrm>
            <a:custGeom>
              <a:avLst/>
              <a:gdLst>
                <a:gd name="T0" fmla="*/ 0 w 12"/>
                <a:gd name="T1" fmla="*/ 1 h 2"/>
                <a:gd name="T2" fmla="*/ 6 w 12"/>
                <a:gd name="T3" fmla="*/ 2 h 2"/>
                <a:gd name="T4" fmla="*/ 12 w 12"/>
                <a:gd name="T5" fmla="*/ 1 h 2"/>
                <a:gd name="T6" fmla="*/ 7 w 12"/>
                <a:gd name="T7" fmla="*/ 0 h 2"/>
                <a:gd name="T8" fmla="*/ 0 w 1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">
                  <a:moveTo>
                    <a:pt x="0" y="1"/>
                  </a:moveTo>
                  <a:cubicBezTo>
                    <a:pt x="2" y="2"/>
                    <a:pt x="4" y="2"/>
                    <a:pt x="6" y="2"/>
                  </a:cubicBezTo>
                  <a:cubicBezTo>
                    <a:pt x="8" y="2"/>
                    <a:pt x="10" y="1"/>
                    <a:pt x="12" y="1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5" y="0"/>
                    <a:pt x="3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2" name="Freeform 225"/>
            <p:cNvSpPr>
              <a:spLocks/>
            </p:cNvSpPr>
            <p:nvPr userDrawn="1"/>
          </p:nvSpPr>
          <p:spPr bwMode="auto">
            <a:xfrm>
              <a:off x="5551488" y="5381625"/>
              <a:ext cx="26988" cy="7938"/>
            </a:xfrm>
            <a:custGeom>
              <a:avLst/>
              <a:gdLst>
                <a:gd name="T0" fmla="*/ 4 w 10"/>
                <a:gd name="T1" fmla="*/ 0 h 3"/>
                <a:gd name="T2" fmla="*/ 0 w 10"/>
                <a:gd name="T3" fmla="*/ 2 h 3"/>
                <a:gd name="T4" fmla="*/ 6 w 10"/>
                <a:gd name="T5" fmla="*/ 3 h 3"/>
                <a:gd name="T6" fmla="*/ 10 w 10"/>
                <a:gd name="T7" fmla="*/ 1 h 3"/>
                <a:gd name="T8" fmla="*/ 4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4" y="0"/>
                  </a:moveTo>
                  <a:cubicBezTo>
                    <a:pt x="3" y="1"/>
                    <a:pt x="1" y="1"/>
                    <a:pt x="0" y="2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7" y="2"/>
                    <a:pt x="9" y="2"/>
                    <a:pt x="10" y="1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3" name="Freeform 226"/>
            <p:cNvSpPr>
              <a:spLocks/>
            </p:cNvSpPr>
            <p:nvPr userDrawn="1"/>
          </p:nvSpPr>
          <p:spPr bwMode="auto">
            <a:xfrm>
              <a:off x="5524500" y="5392738"/>
              <a:ext cx="26988" cy="4763"/>
            </a:xfrm>
            <a:custGeom>
              <a:avLst/>
              <a:gdLst>
                <a:gd name="T0" fmla="*/ 4 w 10"/>
                <a:gd name="T1" fmla="*/ 0 h 2"/>
                <a:gd name="T2" fmla="*/ 0 w 10"/>
                <a:gd name="T3" fmla="*/ 1 h 2"/>
                <a:gd name="T4" fmla="*/ 7 w 10"/>
                <a:gd name="T5" fmla="*/ 2 h 2"/>
                <a:gd name="T6" fmla="*/ 10 w 10"/>
                <a:gd name="T7" fmla="*/ 1 h 2"/>
                <a:gd name="T8" fmla="*/ 4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4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2" y="2"/>
                    <a:pt x="5" y="2"/>
                    <a:pt x="7" y="2"/>
                  </a:cubicBezTo>
                  <a:cubicBezTo>
                    <a:pt x="8" y="2"/>
                    <a:pt x="9" y="1"/>
                    <a:pt x="10" y="1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4" name="Freeform 227"/>
            <p:cNvSpPr>
              <a:spLocks/>
            </p:cNvSpPr>
            <p:nvPr userDrawn="1"/>
          </p:nvSpPr>
          <p:spPr bwMode="auto">
            <a:xfrm>
              <a:off x="5657850" y="5332413"/>
              <a:ext cx="30163" cy="11113"/>
            </a:xfrm>
            <a:custGeom>
              <a:avLst/>
              <a:gdLst>
                <a:gd name="T0" fmla="*/ 6 w 11"/>
                <a:gd name="T1" fmla="*/ 0 h 4"/>
                <a:gd name="T2" fmla="*/ 0 w 11"/>
                <a:gd name="T3" fmla="*/ 3 h 4"/>
                <a:gd name="T4" fmla="*/ 4 w 11"/>
                <a:gd name="T5" fmla="*/ 4 h 4"/>
                <a:gd name="T6" fmla="*/ 11 w 11"/>
                <a:gd name="T7" fmla="*/ 1 h 4"/>
                <a:gd name="T8" fmla="*/ 6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2" y="3"/>
                    <a:pt x="3" y="4"/>
                    <a:pt x="4" y="4"/>
                  </a:cubicBezTo>
                  <a:cubicBezTo>
                    <a:pt x="6" y="3"/>
                    <a:pt x="9" y="2"/>
                    <a:pt x="11" y="1"/>
                  </a:cubicBezTo>
                  <a:cubicBezTo>
                    <a:pt x="9" y="1"/>
                    <a:pt x="8" y="0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5" name="Freeform 228"/>
            <p:cNvSpPr>
              <a:spLocks/>
            </p:cNvSpPr>
            <p:nvPr userDrawn="1"/>
          </p:nvSpPr>
          <p:spPr bwMode="auto">
            <a:xfrm>
              <a:off x="-538163" y="5094288"/>
              <a:ext cx="3632200" cy="366713"/>
            </a:xfrm>
            <a:custGeom>
              <a:avLst/>
              <a:gdLst>
                <a:gd name="T0" fmla="*/ 195 w 1341"/>
                <a:gd name="T1" fmla="*/ 88 h 134"/>
                <a:gd name="T2" fmla="*/ 475 w 1341"/>
                <a:gd name="T3" fmla="*/ 41 h 134"/>
                <a:gd name="T4" fmla="*/ 696 w 1341"/>
                <a:gd name="T5" fmla="*/ 20 h 134"/>
                <a:gd name="T6" fmla="*/ 1027 w 1341"/>
                <a:gd name="T7" fmla="*/ 3 h 134"/>
                <a:gd name="T8" fmla="*/ 1092 w 1341"/>
                <a:gd name="T9" fmla="*/ 4 h 134"/>
                <a:gd name="T10" fmla="*/ 1249 w 1341"/>
                <a:gd name="T11" fmla="*/ 11 h 134"/>
                <a:gd name="T12" fmla="*/ 1259 w 1341"/>
                <a:gd name="T13" fmla="*/ 11 h 134"/>
                <a:gd name="T14" fmla="*/ 1262 w 1341"/>
                <a:gd name="T15" fmla="*/ 11 h 134"/>
                <a:gd name="T16" fmla="*/ 1274 w 1341"/>
                <a:gd name="T17" fmla="*/ 12 h 134"/>
                <a:gd name="T18" fmla="*/ 1275 w 1341"/>
                <a:gd name="T19" fmla="*/ 12 h 134"/>
                <a:gd name="T20" fmla="*/ 1278 w 1341"/>
                <a:gd name="T21" fmla="*/ 13 h 134"/>
                <a:gd name="T22" fmla="*/ 1341 w 1341"/>
                <a:gd name="T23" fmla="*/ 15 h 134"/>
                <a:gd name="T24" fmla="*/ 1338 w 1341"/>
                <a:gd name="T25" fmla="*/ 15 h 134"/>
                <a:gd name="T26" fmla="*/ 1318 w 1341"/>
                <a:gd name="T27" fmla="*/ 13 h 134"/>
                <a:gd name="T28" fmla="*/ 1252 w 1341"/>
                <a:gd name="T29" fmla="*/ 8 h 134"/>
                <a:gd name="T30" fmla="*/ 1250 w 1341"/>
                <a:gd name="T31" fmla="*/ 8 h 134"/>
                <a:gd name="T32" fmla="*/ 1250 w 1341"/>
                <a:gd name="T33" fmla="*/ 8 h 134"/>
                <a:gd name="T34" fmla="*/ 1239 w 1341"/>
                <a:gd name="T35" fmla="*/ 7 h 134"/>
                <a:gd name="T36" fmla="*/ 1092 w 1341"/>
                <a:gd name="T37" fmla="*/ 1 h 134"/>
                <a:gd name="T38" fmla="*/ 1027 w 1341"/>
                <a:gd name="T39" fmla="*/ 0 h 134"/>
                <a:gd name="T40" fmla="*/ 695 w 1341"/>
                <a:gd name="T41" fmla="*/ 17 h 134"/>
                <a:gd name="T42" fmla="*/ 475 w 1341"/>
                <a:gd name="T43" fmla="*/ 38 h 134"/>
                <a:gd name="T44" fmla="*/ 194 w 1341"/>
                <a:gd name="T45" fmla="*/ 85 h 134"/>
                <a:gd name="T46" fmla="*/ 97 w 1341"/>
                <a:gd name="T47" fmla="*/ 107 h 134"/>
                <a:gd name="T48" fmla="*/ 0 w 1341"/>
                <a:gd name="T49" fmla="*/ 131 h 134"/>
                <a:gd name="T50" fmla="*/ 0 w 1341"/>
                <a:gd name="T51" fmla="*/ 134 h 134"/>
                <a:gd name="T52" fmla="*/ 98 w 1341"/>
                <a:gd name="T53" fmla="*/ 110 h 134"/>
                <a:gd name="T54" fmla="*/ 195 w 1341"/>
                <a:gd name="T55" fmla="*/ 8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41" h="134">
                  <a:moveTo>
                    <a:pt x="195" y="88"/>
                  </a:moveTo>
                  <a:cubicBezTo>
                    <a:pt x="286" y="68"/>
                    <a:pt x="380" y="51"/>
                    <a:pt x="475" y="41"/>
                  </a:cubicBezTo>
                  <a:cubicBezTo>
                    <a:pt x="550" y="34"/>
                    <a:pt x="624" y="26"/>
                    <a:pt x="696" y="20"/>
                  </a:cubicBezTo>
                  <a:cubicBezTo>
                    <a:pt x="808" y="9"/>
                    <a:pt x="918" y="3"/>
                    <a:pt x="1027" y="3"/>
                  </a:cubicBezTo>
                  <a:cubicBezTo>
                    <a:pt x="1049" y="3"/>
                    <a:pt x="1070" y="3"/>
                    <a:pt x="1092" y="4"/>
                  </a:cubicBezTo>
                  <a:cubicBezTo>
                    <a:pt x="1145" y="5"/>
                    <a:pt x="1197" y="7"/>
                    <a:pt x="1249" y="11"/>
                  </a:cubicBezTo>
                  <a:cubicBezTo>
                    <a:pt x="1252" y="11"/>
                    <a:pt x="1255" y="11"/>
                    <a:pt x="1259" y="11"/>
                  </a:cubicBezTo>
                  <a:cubicBezTo>
                    <a:pt x="1260" y="11"/>
                    <a:pt x="1261" y="11"/>
                    <a:pt x="1262" y="11"/>
                  </a:cubicBezTo>
                  <a:cubicBezTo>
                    <a:pt x="1266" y="12"/>
                    <a:pt x="1270" y="12"/>
                    <a:pt x="1274" y="12"/>
                  </a:cubicBezTo>
                  <a:cubicBezTo>
                    <a:pt x="1274" y="12"/>
                    <a:pt x="1274" y="12"/>
                    <a:pt x="1275" y="12"/>
                  </a:cubicBezTo>
                  <a:cubicBezTo>
                    <a:pt x="1276" y="12"/>
                    <a:pt x="1277" y="12"/>
                    <a:pt x="1278" y="13"/>
                  </a:cubicBezTo>
                  <a:cubicBezTo>
                    <a:pt x="1299" y="13"/>
                    <a:pt x="1320" y="14"/>
                    <a:pt x="1341" y="15"/>
                  </a:cubicBezTo>
                  <a:cubicBezTo>
                    <a:pt x="1340" y="15"/>
                    <a:pt x="1339" y="15"/>
                    <a:pt x="1338" y="15"/>
                  </a:cubicBezTo>
                  <a:cubicBezTo>
                    <a:pt x="1331" y="14"/>
                    <a:pt x="1325" y="14"/>
                    <a:pt x="1318" y="13"/>
                  </a:cubicBezTo>
                  <a:cubicBezTo>
                    <a:pt x="1296" y="11"/>
                    <a:pt x="1274" y="9"/>
                    <a:pt x="1252" y="8"/>
                  </a:cubicBezTo>
                  <a:cubicBezTo>
                    <a:pt x="1252" y="8"/>
                    <a:pt x="1251" y="8"/>
                    <a:pt x="1250" y="8"/>
                  </a:cubicBezTo>
                  <a:cubicBezTo>
                    <a:pt x="1250" y="8"/>
                    <a:pt x="1250" y="8"/>
                    <a:pt x="1250" y="8"/>
                  </a:cubicBezTo>
                  <a:cubicBezTo>
                    <a:pt x="1246" y="7"/>
                    <a:pt x="1243" y="7"/>
                    <a:pt x="1239" y="7"/>
                  </a:cubicBezTo>
                  <a:cubicBezTo>
                    <a:pt x="1190" y="4"/>
                    <a:pt x="1142" y="2"/>
                    <a:pt x="1092" y="1"/>
                  </a:cubicBezTo>
                  <a:cubicBezTo>
                    <a:pt x="1071" y="0"/>
                    <a:pt x="1049" y="0"/>
                    <a:pt x="1027" y="0"/>
                  </a:cubicBezTo>
                  <a:cubicBezTo>
                    <a:pt x="918" y="0"/>
                    <a:pt x="808" y="6"/>
                    <a:pt x="695" y="17"/>
                  </a:cubicBezTo>
                  <a:cubicBezTo>
                    <a:pt x="624" y="23"/>
                    <a:pt x="550" y="31"/>
                    <a:pt x="475" y="38"/>
                  </a:cubicBezTo>
                  <a:cubicBezTo>
                    <a:pt x="379" y="48"/>
                    <a:pt x="285" y="65"/>
                    <a:pt x="194" y="85"/>
                  </a:cubicBezTo>
                  <a:cubicBezTo>
                    <a:pt x="161" y="93"/>
                    <a:pt x="129" y="100"/>
                    <a:pt x="97" y="107"/>
                  </a:cubicBezTo>
                  <a:cubicBezTo>
                    <a:pt x="64" y="115"/>
                    <a:pt x="32" y="123"/>
                    <a:pt x="0" y="131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32" y="126"/>
                    <a:pt x="65" y="118"/>
                    <a:pt x="98" y="110"/>
                  </a:cubicBezTo>
                  <a:cubicBezTo>
                    <a:pt x="129" y="103"/>
                    <a:pt x="162" y="96"/>
                    <a:pt x="195" y="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6" name="Freeform 229"/>
            <p:cNvSpPr>
              <a:spLocks/>
            </p:cNvSpPr>
            <p:nvPr userDrawn="1"/>
          </p:nvSpPr>
          <p:spPr bwMode="auto">
            <a:xfrm>
              <a:off x="3517900" y="5219700"/>
              <a:ext cx="31750" cy="9525"/>
            </a:xfrm>
            <a:custGeom>
              <a:avLst/>
              <a:gdLst>
                <a:gd name="T0" fmla="*/ 0 w 12"/>
                <a:gd name="T1" fmla="*/ 2 h 3"/>
                <a:gd name="T2" fmla="*/ 7 w 12"/>
                <a:gd name="T3" fmla="*/ 3 h 3"/>
                <a:gd name="T4" fmla="*/ 12 w 12"/>
                <a:gd name="T5" fmla="*/ 1 h 3"/>
                <a:gd name="T6" fmla="*/ 5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5" y="3"/>
                    <a:pt x="7" y="3"/>
                  </a:cubicBezTo>
                  <a:cubicBezTo>
                    <a:pt x="9" y="3"/>
                    <a:pt x="10" y="2"/>
                    <a:pt x="12" y="1"/>
                  </a:cubicBezTo>
                  <a:cubicBezTo>
                    <a:pt x="10" y="1"/>
                    <a:pt x="7" y="0"/>
                    <a:pt x="5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7" name="Freeform 230"/>
            <p:cNvSpPr>
              <a:spLocks/>
            </p:cNvSpPr>
            <p:nvPr userDrawn="1"/>
          </p:nvSpPr>
          <p:spPr bwMode="auto">
            <a:xfrm>
              <a:off x="5446713" y="54229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8" name="Freeform 231"/>
            <p:cNvSpPr>
              <a:spLocks/>
            </p:cNvSpPr>
            <p:nvPr userDrawn="1"/>
          </p:nvSpPr>
          <p:spPr bwMode="auto">
            <a:xfrm>
              <a:off x="5741988" y="5316538"/>
              <a:ext cx="26988" cy="12700"/>
            </a:xfrm>
            <a:custGeom>
              <a:avLst/>
              <a:gdLst>
                <a:gd name="T0" fmla="*/ 7 w 10"/>
                <a:gd name="T1" fmla="*/ 0 h 5"/>
                <a:gd name="T2" fmla="*/ 0 w 10"/>
                <a:gd name="T3" fmla="*/ 3 h 5"/>
                <a:gd name="T4" fmla="*/ 4 w 10"/>
                <a:gd name="T5" fmla="*/ 5 h 5"/>
                <a:gd name="T6" fmla="*/ 10 w 10"/>
                <a:gd name="T7" fmla="*/ 1 h 5"/>
                <a:gd name="T8" fmla="*/ 7 w 1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7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1" y="3"/>
                    <a:pt x="2" y="4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9" name="Freeform 232"/>
            <p:cNvSpPr>
              <a:spLocks/>
            </p:cNvSpPr>
            <p:nvPr userDrawn="1"/>
          </p:nvSpPr>
          <p:spPr bwMode="auto">
            <a:xfrm>
              <a:off x="3395662" y="5173663"/>
              <a:ext cx="31750" cy="7938"/>
            </a:xfrm>
            <a:custGeom>
              <a:avLst/>
              <a:gdLst>
                <a:gd name="T0" fmla="*/ 0 w 12"/>
                <a:gd name="T1" fmla="*/ 2 h 3"/>
                <a:gd name="T2" fmla="*/ 4 w 12"/>
                <a:gd name="T3" fmla="*/ 3 h 3"/>
                <a:gd name="T4" fmla="*/ 12 w 12"/>
                <a:gd name="T5" fmla="*/ 1 h 3"/>
                <a:gd name="T6" fmla="*/ 8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1" y="2"/>
                    <a:pt x="3" y="2"/>
                    <a:pt x="4" y="3"/>
                  </a:cubicBezTo>
                  <a:cubicBezTo>
                    <a:pt x="7" y="2"/>
                    <a:pt x="9" y="2"/>
                    <a:pt x="12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5" y="1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0" name="Freeform 233"/>
            <p:cNvSpPr>
              <a:spLocks/>
            </p:cNvSpPr>
            <p:nvPr userDrawn="1"/>
          </p:nvSpPr>
          <p:spPr bwMode="auto">
            <a:xfrm>
              <a:off x="3362325" y="5168900"/>
              <a:ext cx="33338" cy="7938"/>
            </a:xfrm>
            <a:custGeom>
              <a:avLst/>
              <a:gdLst>
                <a:gd name="T0" fmla="*/ 0 w 12"/>
                <a:gd name="T1" fmla="*/ 2 h 3"/>
                <a:gd name="T2" fmla="*/ 4 w 12"/>
                <a:gd name="T3" fmla="*/ 3 h 3"/>
                <a:gd name="T4" fmla="*/ 12 w 12"/>
                <a:gd name="T5" fmla="*/ 1 h 3"/>
                <a:gd name="T6" fmla="*/ 8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1" y="2"/>
                    <a:pt x="2" y="2"/>
                    <a:pt x="4" y="3"/>
                  </a:cubicBezTo>
                  <a:cubicBezTo>
                    <a:pt x="6" y="2"/>
                    <a:pt x="9" y="1"/>
                    <a:pt x="12" y="1"/>
                  </a:cubicBezTo>
                  <a:cubicBezTo>
                    <a:pt x="10" y="1"/>
                    <a:pt x="9" y="1"/>
                    <a:pt x="8" y="0"/>
                  </a:cubicBezTo>
                  <a:cubicBezTo>
                    <a:pt x="5" y="1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1" name="Freeform 234"/>
            <p:cNvSpPr>
              <a:spLocks/>
            </p:cNvSpPr>
            <p:nvPr userDrawn="1"/>
          </p:nvSpPr>
          <p:spPr bwMode="auto">
            <a:xfrm>
              <a:off x="3327400" y="5165725"/>
              <a:ext cx="34925" cy="4763"/>
            </a:xfrm>
            <a:custGeom>
              <a:avLst/>
              <a:gdLst>
                <a:gd name="T0" fmla="*/ 0 w 13"/>
                <a:gd name="T1" fmla="*/ 1 h 2"/>
                <a:gd name="T2" fmla="*/ 4 w 13"/>
                <a:gd name="T3" fmla="*/ 2 h 2"/>
                <a:gd name="T4" fmla="*/ 13 w 13"/>
                <a:gd name="T5" fmla="*/ 0 h 2"/>
                <a:gd name="T6" fmla="*/ 10 w 13"/>
                <a:gd name="T7" fmla="*/ 0 h 2"/>
                <a:gd name="T8" fmla="*/ 0 w 1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">
                  <a:moveTo>
                    <a:pt x="0" y="1"/>
                  </a:moveTo>
                  <a:cubicBezTo>
                    <a:pt x="1" y="1"/>
                    <a:pt x="3" y="1"/>
                    <a:pt x="4" y="2"/>
                  </a:cubicBezTo>
                  <a:cubicBezTo>
                    <a:pt x="7" y="1"/>
                    <a:pt x="10" y="0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7" y="0"/>
                    <a:pt x="4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2" name="Freeform 235"/>
            <p:cNvSpPr>
              <a:spLocks/>
            </p:cNvSpPr>
            <p:nvPr userDrawn="1"/>
          </p:nvSpPr>
          <p:spPr bwMode="auto">
            <a:xfrm>
              <a:off x="3427412" y="5180013"/>
              <a:ext cx="33338" cy="7938"/>
            </a:xfrm>
            <a:custGeom>
              <a:avLst/>
              <a:gdLst>
                <a:gd name="T0" fmla="*/ 0 w 12"/>
                <a:gd name="T1" fmla="*/ 2 h 3"/>
                <a:gd name="T2" fmla="*/ 5 w 12"/>
                <a:gd name="T3" fmla="*/ 3 h 3"/>
                <a:gd name="T4" fmla="*/ 12 w 12"/>
                <a:gd name="T5" fmla="*/ 1 h 3"/>
                <a:gd name="T6" fmla="*/ 7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3" y="3"/>
                    <a:pt x="5" y="3"/>
                  </a:cubicBezTo>
                  <a:cubicBezTo>
                    <a:pt x="7" y="2"/>
                    <a:pt x="10" y="2"/>
                    <a:pt x="12" y="1"/>
                  </a:cubicBezTo>
                  <a:cubicBezTo>
                    <a:pt x="10" y="1"/>
                    <a:pt x="9" y="0"/>
                    <a:pt x="7" y="0"/>
                  </a:cubicBezTo>
                  <a:cubicBezTo>
                    <a:pt x="5" y="1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3" name="Freeform 236"/>
            <p:cNvSpPr>
              <a:spLocks/>
            </p:cNvSpPr>
            <p:nvPr userDrawn="1"/>
          </p:nvSpPr>
          <p:spPr bwMode="auto">
            <a:xfrm>
              <a:off x="3525837" y="5199063"/>
              <a:ext cx="31750" cy="7938"/>
            </a:xfrm>
            <a:custGeom>
              <a:avLst/>
              <a:gdLst>
                <a:gd name="T0" fmla="*/ 0 w 12"/>
                <a:gd name="T1" fmla="*/ 2 h 3"/>
                <a:gd name="T2" fmla="*/ 7 w 12"/>
                <a:gd name="T3" fmla="*/ 3 h 3"/>
                <a:gd name="T4" fmla="*/ 12 w 12"/>
                <a:gd name="T5" fmla="*/ 1 h 3"/>
                <a:gd name="T6" fmla="*/ 6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4" y="3"/>
                    <a:pt x="7" y="3"/>
                  </a:cubicBezTo>
                  <a:cubicBezTo>
                    <a:pt x="8" y="2"/>
                    <a:pt x="10" y="2"/>
                    <a:pt x="12" y="1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4" name="Freeform 237"/>
            <p:cNvSpPr>
              <a:spLocks/>
            </p:cNvSpPr>
            <p:nvPr userDrawn="1"/>
          </p:nvSpPr>
          <p:spPr bwMode="auto">
            <a:xfrm>
              <a:off x="3460750" y="5184775"/>
              <a:ext cx="31750" cy="7938"/>
            </a:xfrm>
            <a:custGeom>
              <a:avLst/>
              <a:gdLst>
                <a:gd name="T0" fmla="*/ 0 w 12"/>
                <a:gd name="T1" fmla="*/ 2 h 3"/>
                <a:gd name="T2" fmla="*/ 6 w 12"/>
                <a:gd name="T3" fmla="*/ 3 h 3"/>
                <a:gd name="T4" fmla="*/ 12 w 12"/>
                <a:gd name="T5" fmla="*/ 1 h 3"/>
                <a:gd name="T6" fmla="*/ 7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4" y="3"/>
                    <a:pt x="6" y="3"/>
                  </a:cubicBezTo>
                  <a:cubicBezTo>
                    <a:pt x="8" y="2"/>
                    <a:pt x="10" y="2"/>
                    <a:pt x="12" y="1"/>
                  </a:cubicBezTo>
                  <a:cubicBezTo>
                    <a:pt x="10" y="1"/>
                    <a:pt x="8" y="1"/>
                    <a:pt x="7" y="0"/>
                  </a:cubicBezTo>
                  <a:cubicBezTo>
                    <a:pt x="5" y="1"/>
                    <a:pt x="3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5" name="Freeform 238"/>
            <p:cNvSpPr>
              <a:spLocks/>
            </p:cNvSpPr>
            <p:nvPr userDrawn="1"/>
          </p:nvSpPr>
          <p:spPr bwMode="auto">
            <a:xfrm>
              <a:off x="3295650" y="5160963"/>
              <a:ext cx="31750" cy="4763"/>
            </a:xfrm>
            <a:custGeom>
              <a:avLst/>
              <a:gdLst>
                <a:gd name="T0" fmla="*/ 9 w 12"/>
                <a:gd name="T1" fmla="*/ 0 h 2"/>
                <a:gd name="T2" fmla="*/ 0 w 12"/>
                <a:gd name="T3" fmla="*/ 2 h 2"/>
                <a:gd name="T4" fmla="*/ 2 w 12"/>
                <a:gd name="T5" fmla="*/ 2 h 2"/>
                <a:gd name="T6" fmla="*/ 12 w 12"/>
                <a:gd name="T7" fmla="*/ 0 h 2"/>
                <a:gd name="T8" fmla="*/ 12 w 12"/>
                <a:gd name="T9" fmla="*/ 0 h 2"/>
                <a:gd name="T10" fmla="*/ 9 w 1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">
                  <a:moveTo>
                    <a:pt x="9" y="0"/>
                  </a:moveTo>
                  <a:cubicBezTo>
                    <a:pt x="6" y="1"/>
                    <a:pt x="3" y="1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5" y="1"/>
                    <a:pt x="9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6" name="Freeform 239"/>
            <p:cNvSpPr>
              <a:spLocks/>
            </p:cNvSpPr>
            <p:nvPr userDrawn="1"/>
          </p:nvSpPr>
          <p:spPr bwMode="auto">
            <a:xfrm>
              <a:off x="5799138" y="5002213"/>
              <a:ext cx="2803525" cy="338138"/>
            </a:xfrm>
            <a:custGeom>
              <a:avLst/>
              <a:gdLst>
                <a:gd name="T0" fmla="*/ 972 w 1035"/>
                <a:gd name="T1" fmla="*/ 91 h 124"/>
                <a:gd name="T2" fmla="*/ 548 w 1035"/>
                <a:gd name="T3" fmla="*/ 0 h 124"/>
                <a:gd name="T4" fmla="*/ 514 w 1035"/>
                <a:gd name="T5" fmla="*/ 0 h 124"/>
                <a:gd name="T6" fmla="*/ 210 w 1035"/>
                <a:gd name="T7" fmla="*/ 31 h 124"/>
                <a:gd name="T8" fmla="*/ 98 w 1035"/>
                <a:gd name="T9" fmla="*/ 62 h 124"/>
                <a:gd name="T10" fmla="*/ 0 w 1035"/>
                <a:gd name="T11" fmla="*/ 108 h 124"/>
                <a:gd name="T12" fmla="*/ 3 w 1035"/>
                <a:gd name="T13" fmla="*/ 110 h 124"/>
                <a:gd name="T14" fmla="*/ 100 w 1035"/>
                <a:gd name="T15" fmla="*/ 64 h 124"/>
                <a:gd name="T16" fmla="*/ 211 w 1035"/>
                <a:gd name="T17" fmla="*/ 34 h 124"/>
                <a:gd name="T18" fmla="*/ 514 w 1035"/>
                <a:gd name="T19" fmla="*/ 3 h 124"/>
                <a:gd name="T20" fmla="*/ 548 w 1035"/>
                <a:gd name="T21" fmla="*/ 3 h 124"/>
                <a:gd name="T22" fmla="*/ 970 w 1035"/>
                <a:gd name="T23" fmla="*/ 93 h 124"/>
                <a:gd name="T24" fmla="*/ 1016 w 1035"/>
                <a:gd name="T25" fmla="*/ 114 h 124"/>
                <a:gd name="T26" fmla="*/ 1035 w 1035"/>
                <a:gd name="T27" fmla="*/ 124 h 124"/>
                <a:gd name="T28" fmla="*/ 1035 w 1035"/>
                <a:gd name="T29" fmla="*/ 120 h 124"/>
                <a:gd name="T30" fmla="*/ 1018 w 1035"/>
                <a:gd name="T31" fmla="*/ 112 h 124"/>
                <a:gd name="T32" fmla="*/ 972 w 1035"/>
                <a:gd name="T33" fmla="*/ 9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5" h="124">
                  <a:moveTo>
                    <a:pt x="972" y="91"/>
                  </a:moveTo>
                  <a:cubicBezTo>
                    <a:pt x="845" y="34"/>
                    <a:pt x="714" y="6"/>
                    <a:pt x="548" y="0"/>
                  </a:cubicBezTo>
                  <a:cubicBezTo>
                    <a:pt x="537" y="0"/>
                    <a:pt x="526" y="0"/>
                    <a:pt x="514" y="0"/>
                  </a:cubicBezTo>
                  <a:cubicBezTo>
                    <a:pt x="415" y="0"/>
                    <a:pt x="303" y="13"/>
                    <a:pt x="210" y="31"/>
                  </a:cubicBezTo>
                  <a:cubicBezTo>
                    <a:pt x="169" y="39"/>
                    <a:pt x="130" y="49"/>
                    <a:pt x="98" y="62"/>
                  </a:cubicBezTo>
                  <a:cubicBezTo>
                    <a:pt x="63" y="76"/>
                    <a:pt x="32" y="92"/>
                    <a:pt x="0" y="108"/>
                  </a:cubicBezTo>
                  <a:cubicBezTo>
                    <a:pt x="1" y="108"/>
                    <a:pt x="2" y="109"/>
                    <a:pt x="3" y="110"/>
                  </a:cubicBezTo>
                  <a:cubicBezTo>
                    <a:pt x="35" y="94"/>
                    <a:pt x="65" y="78"/>
                    <a:pt x="100" y="64"/>
                  </a:cubicBezTo>
                  <a:cubicBezTo>
                    <a:pt x="131" y="52"/>
                    <a:pt x="170" y="42"/>
                    <a:pt x="211" y="34"/>
                  </a:cubicBezTo>
                  <a:cubicBezTo>
                    <a:pt x="303" y="16"/>
                    <a:pt x="416" y="3"/>
                    <a:pt x="514" y="3"/>
                  </a:cubicBezTo>
                  <a:cubicBezTo>
                    <a:pt x="526" y="3"/>
                    <a:pt x="537" y="3"/>
                    <a:pt x="548" y="3"/>
                  </a:cubicBezTo>
                  <a:cubicBezTo>
                    <a:pt x="714" y="9"/>
                    <a:pt x="844" y="37"/>
                    <a:pt x="970" y="93"/>
                  </a:cubicBezTo>
                  <a:cubicBezTo>
                    <a:pt x="985" y="100"/>
                    <a:pt x="1001" y="107"/>
                    <a:pt x="1016" y="114"/>
                  </a:cubicBezTo>
                  <a:cubicBezTo>
                    <a:pt x="1022" y="118"/>
                    <a:pt x="1029" y="121"/>
                    <a:pt x="1035" y="124"/>
                  </a:cubicBezTo>
                  <a:cubicBezTo>
                    <a:pt x="1035" y="120"/>
                    <a:pt x="1035" y="120"/>
                    <a:pt x="1035" y="120"/>
                  </a:cubicBezTo>
                  <a:cubicBezTo>
                    <a:pt x="1029" y="117"/>
                    <a:pt x="1024" y="115"/>
                    <a:pt x="1018" y="112"/>
                  </a:cubicBezTo>
                  <a:cubicBezTo>
                    <a:pt x="1003" y="104"/>
                    <a:pt x="987" y="98"/>
                    <a:pt x="972" y="9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7" name="Freeform 240"/>
            <p:cNvSpPr>
              <a:spLocks/>
            </p:cNvSpPr>
            <p:nvPr userDrawn="1"/>
          </p:nvSpPr>
          <p:spPr bwMode="auto">
            <a:xfrm>
              <a:off x="3592512" y="5211763"/>
              <a:ext cx="30163" cy="7938"/>
            </a:xfrm>
            <a:custGeom>
              <a:avLst/>
              <a:gdLst>
                <a:gd name="T0" fmla="*/ 0 w 11"/>
                <a:gd name="T1" fmla="*/ 2 h 3"/>
                <a:gd name="T2" fmla="*/ 6 w 11"/>
                <a:gd name="T3" fmla="*/ 3 h 3"/>
                <a:gd name="T4" fmla="*/ 11 w 11"/>
                <a:gd name="T5" fmla="*/ 1 h 3"/>
                <a:gd name="T6" fmla="*/ 5 w 11"/>
                <a:gd name="T7" fmla="*/ 0 h 3"/>
                <a:gd name="T8" fmla="*/ 0 w 1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0" y="2"/>
                  </a:moveTo>
                  <a:cubicBezTo>
                    <a:pt x="2" y="2"/>
                    <a:pt x="4" y="3"/>
                    <a:pt x="6" y="3"/>
                  </a:cubicBezTo>
                  <a:cubicBezTo>
                    <a:pt x="8" y="3"/>
                    <a:pt x="10" y="2"/>
                    <a:pt x="11" y="1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3" y="0"/>
                    <a:pt x="1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8" name="Freeform 241"/>
            <p:cNvSpPr>
              <a:spLocks/>
            </p:cNvSpPr>
            <p:nvPr userDrawn="1"/>
          </p:nvSpPr>
          <p:spPr bwMode="auto">
            <a:xfrm>
              <a:off x="3259137" y="5160963"/>
              <a:ext cx="11113" cy="0"/>
            </a:xfrm>
            <a:custGeom>
              <a:avLst/>
              <a:gdLst>
                <a:gd name="T0" fmla="*/ 1 w 4"/>
                <a:gd name="T1" fmla="*/ 4 w 4"/>
                <a:gd name="T2" fmla="*/ 0 w 4"/>
                <a:gd name="T3" fmla="*/ 1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1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9" name="Freeform 242"/>
            <p:cNvSpPr>
              <a:spLocks/>
            </p:cNvSpPr>
            <p:nvPr userDrawn="1"/>
          </p:nvSpPr>
          <p:spPr bwMode="auto">
            <a:xfrm>
              <a:off x="-538163" y="5124450"/>
              <a:ext cx="3695700" cy="371475"/>
            </a:xfrm>
            <a:custGeom>
              <a:avLst/>
              <a:gdLst>
                <a:gd name="T0" fmla="*/ 189 w 1364"/>
                <a:gd name="T1" fmla="*/ 96 h 136"/>
                <a:gd name="T2" fmla="*/ 476 w 1364"/>
                <a:gd name="T3" fmla="*/ 50 h 136"/>
                <a:gd name="T4" fmla="*/ 700 w 1364"/>
                <a:gd name="T5" fmla="*/ 27 h 136"/>
                <a:gd name="T6" fmla="*/ 1103 w 1364"/>
                <a:gd name="T7" fmla="*/ 3 h 136"/>
                <a:gd name="T8" fmla="*/ 1160 w 1364"/>
                <a:gd name="T9" fmla="*/ 3 h 136"/>
                <a:gd name="T10" fmla="*/ 1259 w 1364"/>
                <a:gd name="T11" fmla="*/ 4 h 136"/>
                <a:gd name="T12" fmla="*/ 1268 w 1364"/>
                <a:gd name="T13" fmla="*/ 4 h 136"/>
                <a:gd name="T14" fmla="*/ 1273 w 1364"/>
                <a:gd name="T15" fmla="*/ 4 h 136"/>
                <a:gd name="T16" fmla="*/ 1283 w 1364"/>
                <a:gd name="T17" fmla="*/ 5 h 136"/>
                <a:gd name="T18" fmla="*/ 1287 w 1364"/>
                <a:gd name="T19" fmla="*/ 5 h 136"/>
                <a:gd name="T20" fmla="*/ 1298 w 1364"/>
                <a:gd name="T21" fmla="*/ 5 h 136"/>
                <a:gd name="T22" fmla="*/ 1300 w 1364"/>
                <a:gd name="T23" fmla="*/ 5 h 136"/>
                <a:gd name="T24" fmla="*/ 1301 w 1364"/>
                <a:gd name="T25" fmla="*/ 5 h 136"/>
                <a:gd name="T26" fmla="*/ 1304 w 1364"/>
                <a:gd name="T27" fmla="*/ 5 h 136"/>
                <a:gd name="T28" fmla="*/ 1364 w 1364"/>
                <a:gd name="T29" fmla="*/ 6 h 136"/>
                <a:gd name="T30" fmla="*/ 1352 w 1364"/>
                <a:gd name="T31" fmla="*/ 5 h 136"/>
                <a:gd name="T32" fmla="*/ 1341 w 1364"/>
                <a:gd name="T33" fmla="*/ 4 h 136"/>
                <a:gd name="T34" fmla="*/ 1278 w 1364"/>
                <a:gd name="T35" fmla="*/ 2 h 136"/>
                <a:gd name="T36" fmla="*/ 1276 w 1364"/>
                <a:gd name="T37" fmla="*/ 1 h 136"/>
                <a:gd name="T38" fmla="*/ 1274 w 1364"/>
                <a:gd name="T39" fmla="*/ 1 h 136"/>
                <a:gd name="T40" fmla="*/ 1264 w 1364"/>
                <a:gd name="T41" fmla="*/ 1 h 136"/>
                <a:gd name="T42" fmla="*/ 1260 w 1364"/>
                <a:gd name="T43" fmla="*/ 1 h 136"/>
                <a:gd name="T44" fmla="*/ 1252 w 1364"/>
                <a:gd name="T45" fmla="*/ 1 h 136"/>
                <a:gd name="T46" fmla="*/ 1160 w 1364"/>
                <a:gd name="T47" fmla="*/ 0 h 136"/>
                <a:gd name="T48" fmla="*/ 1103 w 1364"/>
                <a:gd name="T49" fmla="*/ 0 h 136"/>
                <a:gd name="T50" fmla="*/ 700 w 1364"/>
                <a:gd name="T51" fmla="*/ 24 h 136"/>
                <a:gd name="T52" fmla="*/ 475 w 1364"/>
                <a:gd name="T53" fmla="*/ 47 h 136"/>
                <a:gd name="T54" fmla="*/ 189 w 1364"/>
                <a:gd name="T55" fmla="*/ 93 h 136"/>
                <a:gd name="T56" fmla="*/ 90 w 1364"/>
                <a:gd name="T57" fmla="*/ 114 h 136"/>
                <a:gd name="T58" fmla="*/ 0 w 1364"/>
                <a:gd name="T59" fmla="*/ 133 h 136"/>
                <a:gd name="T60" fmla="*/ 0 w 1364"/>
                <a:gd name="T61" fmla="*/ 136 h 136"/>
                <a:gd name="T62" fmla="*/ 90 w 1364"/>
                <a:gd name="T63" fmla="*/ 117 h 136"/>
                <a:gd name="T64" fmla="*/ 189 w 1364"/>
                <a:gd name="T65" fmla="*/ 9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64" h="136">
                  <a:moveTo>
                    <a:pt x="189" y="96"/>
                  </a:moveTo>
                  <a:cubicBezTo>
                    <a:pt x="282" y="76"/>
                    <a:pt x="379" y="60"/>
                    <a:pt x="476" y="50"/>
                  </a:cubicBezTo>
                  <a:cubicBezTo>
                    <a:pt x="552" y="43"/>
                    <a:pt x="627" y="35"/>
                    <a:pt x="700" y="27"/>
                  </a:cubicBezTo>
                  <a:cubicBezTo>
                    <a:pt x="837" y="13"/>
                    <a:pt x="972" y="4"/>
                    <a:pt x="1103" y="3"/>
                  </a:cubicBezTo>
                  <a:cubicBezTo>
                    <a:pt x="1122" y="3"/>
                    <a:pt x="1141" y="3"/>
                    <a:pt x="1160" y="3"/>
                  </a:cubicBezTo>
                  <a:cubicBezTo>
                    <a:pt x="1193" y="3"/>
                    <a:pt x="1226" y="3"/>
                    <a:pt x="1259" y="4"/>
                  </a:cubicBezTo>
                  <a:cubicBezTo>
                    <a:pt x="1262" y="4"/>
                    <a:pt x="1265" y="4"/>
                    <a:pt x="1268" y="4"/>
                  </a:cubicBezTo>
                  <a:cubicBezTo>
                    <a:pt x="1270" y="4"/>
                    <a:pt x="1272" y="4"/>
                    <a:pt x="1273" y="4"/>
                  </a:cubicBezTo>
                  <a:cubicBezTo>
                    <a:pt x="1277" y="5"/>
                    <a:pt x="1280" y="5"/>
                    <a:pt x="1283" y="5"/>
                  </a:cubicBezTo>
                  <a:cubicBezTo>
                    <a:pt x="1285" y="5"/>
                    <a:pt x="1286" y="5"/>
                    <a:pt x="1287" y="5"/>
                  </a:cubicBezTo>
                  <a:cubicBezTo>
                    <a:pt x="1291" y="5"/>
                    <a:pt x="1295" y="5"/>
                    <a:pt x="1298" y="5"/>
                  </a:cubicBezTo>
                  <a:cubicBezTo>
                    <a:pt x="1299" y="5"/>
                    <a:pt x="1300" y="5"/>
                    <a:pt x="1300" y="5"/>
                  </a:cubicBezTo>
                  <a:cubicBezTo>
                    <a:pt x="1300" y="5"/>
                    <a:pt x="1300" y="5"/>
                    <a:pt x="1301" y="5"/>
                  </a:cubicBezTo>
                  <a:cubicBezTo>
                    <a:pt x="1302" y="5"/>
                    <a:pt x="1303" y="5"/>
                    <a:pt x="1304" y="5"/>
                  </a:cubicBezTo>
                  <a:cubicBezTo>
                    <a:pt x="1324" y="5"/>
                    <a:pt x="1344" y="6"/>
                    <a:pt x="1364" y="6"/>
                  </a:cubicBezTo>
                  <a:cubicBezTo>
                    <a:pt x="1360" y="6"/>
                    <a:pt x="1356" y="5"/>
                    <a:pt x="1352" y="5"/>
                  </a:cubicBezTo>
                  <a:cubicBezTo>
                    <a:pt x="1349" y="5"/>
                    <a:pt x="1345" y="5"/>
                    <a:pt x="1341" y="4"/>
                  </a:cubicBezTo>
                  <a:cubicBezTo>
                    <a:pt x="1320" y="3"/>
                    <a:pt x="1299" y="2"/>
                    <a:pt x="1278" y="2"/>
                  </a:cubicBezTo>
                  <a:cubicBezTo>
                    <a:pt x="1277" y="2"/>
                    <a:pt x="1276" y="2"/>
                    <a:pt x="1276" y="1"/>
                  </a:cubicBezTo>
                  <a:cubicBezTo>
                    <a:pt x="1275" y="1"/>
                    <a:pt x="1275" y="1"/>
                    <a:pt x="1274" y="1"/>
                  </a:cubicBezTo>
                  <a:cubicBezTo>
                    <a:pt x="1271" y="1"/>
                    <a:pt x="1267" y="1"/>
                    <a:pt x="1264" y="1"/>
                  </a:cubicBezTo>
                  <a:cubicBezTo>
                    <a:pt x="1263" y="1"/>
                    <a:pt x="1262" y="1"/>
                    <a:pt x="1260" y="1"/>
                  </a:cubicBezTo>
                  <a:cubicBezTo>
                    <a:pt x="1258" y="1"/>
                    <a:pt x="1255" y="1"/>
                    <a:pt x="1252" y="1"/>
                  </a:cubicBezTo>
                  <a:cubicBezTo>
                    <a:pt x="1221" y="0"/>
                    <a:pt x="1190" y="0"/>
                    <a:pt x="1160" y="0"/>
                  </a:cubicBezTo>
                  <a:cubicBezTo>
                    <a:pt x="1141" y="0"/>
                    <a:pt x="1122" y="0"/>
                    <a:pt x="1103" y="0"/>
                  </a:cubicBezTo>
                  <a:cubicBezTo>
                    <a:pt x="971" y="1"/>
                    <a:pt x="837" y="10"/>
                    <a:pt x="700" y="24"/>
                  </a:cubicBezTo>
                  <a:cubicBezTo>
                    <a:pt x="627" y="32"/>
                    <a:pt x="551" y="40"/>
                    <a:pt x="475" y="47"/>
                  </a:cubicBezTo>
                  <a:cubicBezTo>
                    <a:pt x="378" y="57"/>
                    <a:pt x="282" y="73"/>
                    <a:pt x="189" y="93"/>
                  </a:cubicBezTo>
                  <a:cubicBezTo>
                    <a:pt x="155" y="100"/>
                    <a:pt x="122" y="107"/>
                    <a:pt x="90" y="114"/>
                  </a:cubicBezTo>
                  <a:cubicBezTo>
                    <a:pt x="59" y="120"/>
                    <a:pt x="29" y="126"/>
                    <a:pt x="0" y="133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30" y="129"/>
                    <a:pt x="60" y="123"/>
                    <a:pt x="90" y="117"/>
                  </a:cubicBezTo>
                  <a:cubicBezTo>
                    <a:pt x="123" y="110"/>
                    <a:pt x="156" y="103"/>
                    <a:pt x="189" y="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0" name="Freeform 243"/>
            <p:cNvSpPr>
              <a:spLocks/>
            </p:cNvSpPr>
            <p:nvPr userDrawn="1"/>
          </p:nvSpPr>
          <p:spPr bwMode="auto">
            <a:xfrm>
              <a:off x="3625850" y="5218113"/>
              <a:ext cx="1795463" cy="255588"/>
            </a:xfrm>
            <a:custGeom>
              <a:avLst/>
              <a:gdLst>
                <a:gd name="T0" fmla="*/ 440 w 663"/>
                <a:gd name="T1" fmla="*/ 91 h 94"/>
                <a:gd name="T2" fmla="*/ 520 w 663"/>
                <a:gd name="T3" fmla="*/ 94 h 94"/>
                <a:gd name="T4" fmla="*/ 574 w 663"/>
                <a:gd name="T5" fmla="*/ 92 h 94"/>
                <a:gd name="T6" fmla="*/ 582 w 663"/>
                <a:gd name="T7" fmla="*/ 92 h 94"/>
                <a:gd name="T8" fmla="*/ 583 w 663"/>
                <a:gd name="T9" fmla="*/ 92 h 94"/>
                <a:gd name="T10" fmla="*/ 642 w 663"/>
                <a:gd name="T11" fmla="*/ 85 h 94"/>
                <a:gd name="T12" fmla="*/ 663 w 663"/>
                <a:gd name="T13" fmla="*/ 81 h 94"/>
                <a:gd name="T14" fmla="*/ 608 w 663"/>
                <a:gd name="T15" fmla="*/ 86 h 94"/>
                <a:gd name="T16" fmla="*/ 603 w 663"/>
                <a:gd name="T17" fmla="*/ 87 h 94"/>
                <a:gd name="T18" fmla="*/ 592 w 663"/>
                <a:gd name="T19" fmla="*/ 88 h 94"/>
                <a:gd name="T20" fmla="*/ 592 w 663"/>
                <a:gd name="T21" fmla="*/ 88 h 94"/>
                <a:gd name="T22" fmla="*/ 582 w 663"/>
                <a:gd name="T23" fmla="*/ 89 h 94"/>
                <a:gd name="T24" fmla="*/ 520 w 663"/>
                <a:gd name="T25" fmla="*/ 91 h 94"/>
                <a:gd name="T26" fmla="*/ 440 w 663"/>
                <a:gd name="T27" fmla="*/ 88 h 94"/>
                <a:gd name="T28" fmla="*/ 146 w 663"/>
                <a:gd name="T29" fmla="*/ 35 h 94"/>
                <a:gd name="T30" fmla="*/ 4 w 663"/>
                <a:gd name="T31" fmla="*/ 0 h 94"/>
                <a:gd name="T32" fmla="*/ 0 w 663"/>
                <a:gd name="T33" fmla="*/ 2 h 94"/>
                <a:gd name="T34" fmla="*/ 145 w 663"/>
                <a:gd name="T35" fmla="*/ 38 h 94"/>
                <a:gd name="T36" fmla="*/ 440 w 663"/>
                <a:gd name="T3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3" h="94">
                  <a:moveTo>
                    <a:pt x="440" y="91"/>
                  </a:moveTo>
                  <a:cubicBezTo>
                    <a:pt x="467" y="93"/>
                    <a:pt x="494" y="94"/>
                    <a:pt x="520" y="94"/>
                  </a:cubicBezTo>
                  <a:cubicBezTo>
                    <a:pt x="538" y="94"/>
                    <a:pt x="557" y="93"/>
                    <a:pt x="574" y="92"/>
                  </a:cubicBezTo>
                  <a:cubicBezTo>
                    <a:pt x="577" y="92"/>
                    <a:pt x="580" y="92"/>
                    <a:pt x="582" y="92"/>
                  </a:cubicBezTo>
                  <a:cubicBezTo>
                    <a:pt x="583" y="92"/>
                    <a:pt x="583" y="92"/>
                    <a:pt x="583" y="92"/>
                  </a:cubicBezTo>
                  <a:cubicBezTo>
                    <a:pt x="603" y="90"/>
                    <a:pt x="623" y="88"/>
                    <a:pt x="642" y="85"/>
                  </a:cubicBezTo>
                  <a:cubicBezTo>
                    <a:pt x="649" y="84"/>
                    <a:pt x="656" y="83"/>
                    <a:pt x="663" y="81"/>
                  </a:cubicBezTo>
                  <a:cubicBezTo>
                    <a:pt x="645" y="84"/>
                    <a:pt x="627" y="85"/>
                    <a:pt x="608" y="86"/>
                  </a:cubicBezTo>
                  <a:cubicBezTo>
                    <a:pt x="606" y="87"/>
                    <a:pt x="604" y="87"/>
                    <a:pt x="603" y="87"/>
                  </a:cubicBezTo>
                  <a:cubicBezTo>
                    <a:pt x="599" y="87"/>
                    <a:pt x="596" y="88"/>
                    <a:pt x="592" y="88"/>
                  </a:cubicBezTo>
                  <a:cubicBezTo>
                    <a:pt x="592" y="88"/>
                    <a:pt x="592" y="88"/>
                    <a:pt x="592" y="88"/>
                  </a:cubicBezTo>
                  <a:cubicBezTo>
                    <a:pt x="589" y="88"/>
                    <a:pt x="586" y="89"/>
                    <a:pt x="582" y="89"/>
                  </a:cubicBezTo>
                  <a:cubicBezTo>
                    <a:pt x="562" y="90"/>
                    <a:pt x="541" y="91"/>
                    <a:pt x="520" y="91"/>
                  </a:cubicBezTo>
                  <a:cubicBezTo>
                    <a:pt x="494" y="91"/>
                    <a:pt x="467" y="90"/>
                    <a:pt x="440" y="88"/>
                  </a:cubicBezTo>
                  <a:cubicBezTo>
                    <a:pt x="342" y="81"/>
                    <a:pt x="245" y="61"/>
                    <a:pt x="146" y="35"/>
                  </a:cubicBezTo>
                  <a:cubicBezTo>
                    <a:pt x="97" y="22"/>
                    <a:pt x="50" y="11"/>
                    <a:pt x="4" y="0"/>
                  </a:cubicBezTo>
                  <a:cubicBezTo>
                    <a:pt x="3" y="1"/>
                    <a:pt x="1" y="2"/>
                    <a:pt x="0" y="2"/>
                  </a:cubicBezTo>
                  <a:cubicBezTo>
                    <a:pt x="46" y="13"/>
                    <a:pt x="94" y="25"/>
                    <a:pt x="145" y="38"/>
                  </a:cubicBezTo>
                  <a:cubicBezTo>
                    <a:pt x="244" y="64"/>
                    <a:pt x="342" y="84"/>
                    <a:pt x="440" y="9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1" name="Freeform 244"/>
            <p:cNvSpPr>
              <a:spLocks/>
            </p:cNvSpPr>
            <p:nvPr userDrawn="1"/>
          </p:nvSpPr>
          <p:spPr bwMode="auto">
            <a:xfrm>
              <a:off x="5524500" y="5405438"/>
              <a:ext cx="26988" cy="0"/>
            </a:xfrm>
            <a:custGeom>
              <a:avLst/>
              <a:gdLst>
                <a:gd name="T0" fmla="*/ 1 w 10"/>
                <a:gd name="T1" fmla="*/ 0 w 10"/>
                <a:gd name="T2" fmla="*/ 10 w 10"/>
                <a:gd name="T3" fmla="*/ 10 w 10"/>
                <a:gd name="T4" fmla="*/ 1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3" y="0"/>
                    <a:pt x="6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4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2" name="Freeform 245"/>
            <p:cNvSpPr>
              <a:spLocks/>
            </p:cNvSpPr>
            <p:nvPr userDrawn="1"/>
          </p:nvSpPr>
          <p:spPr bwMode="auto">
            <a:xfrm>
              <a:off x="5711825" y="5329238"/>
              <a:ext cx="30163" cy="11113"/>
            </a:xfrm>
            <a:custGeom>
              <a:avLst/>
              <a:gdLst>
                <a:gd name="T0" fmla="*/ 7 w 11"/>
                <a:gd name="T1" fmla="*/ 0 h 4"/>
                <a:gd name="T2" fmla="*/ 0 w 11"/>
                <a:gd name="T3" fmla="*/ 3 h 4"/>
                <a:gd name="T4" fmla="*/ 5 w 11"/>
                <a:gd name="T5" fmla="*/ 4 h 4"/>
                <a:gd name="T6" fmla="*/ 11 w 11"/>
                <a:gd name="T7" fmla="*/ 1 h 4"/>
                <a:gd name="T8" fmla="*/ 7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7" y="0"/>
                  </a:moveTo>
                  <a:cubicBezTo>
                    <a:pt x="5" y="1"/>
                    <a:pt x="3" y="2"/>
                    <a:pt x="0" y="3"/>
                  </a:cubicBezTo>
                  <a:cubicBezTo>
                    <a:pt x="2" y="3"/>
                    <a:pt x="3" y="4"/>
                    <a:pt x="5" y="4"/>
                  </a:cubicBezTo>
                  <a:cubicBezTo>
                    <a:pt x="7" y="3"/>
                    <a:pt x="9" y="2"/>
                    <a:pt x="11" y="1"/>
                  </a:cubicBezTo>
                  <a:cubicBezTo>
                    <a:pt x="10" y="1"/>
                    <a:pt x="8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3" name="Freeform 246"/>
            <p:cNvSpPr>
              <a:spLocks/>
            </p:cNvSpPr>
            <p:nvPr userDrawn="1"/>
          </p:nvSpPr>
          <p:spPr bwMode="auto">
            <a:xfrm>
              <a:off x="5551488" y="5394325"/>
              <a:ext cx="26988" cy="6350"/>
            </a:xfrm>
            <a:custGeom>
              <a:avLst/>
              <a:gdLst>
                <a:gd name="T0" fmla="*/ 3 w 10"/>
                <a:gd name="T1" fmla="*/ 0 h 2"/>
                <a:gd name="T2" fmla="*/ 0 w 10"/>
                <a:gd name="T3" fmla="*/ 1 h 2"/>
                <a:gd name="T4" fmla="*/ 9 w 10"/>
                <a:gd name="T5" fmla="*/ 2 h 2"/>
                <a:gd name="T6" fmla="*/ 10 w 10"/>
                <a:gd name="T7" fmla="*/ 1 h 2"/>
                <a:gd name="T8" fmla="*/ 3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3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3" y="1"/>
                    <a:pt x="6" y="2"/>
                    <a:pt x="9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5" y="1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4" name="Freeform 247"/>
            <p:cNvSpPr>
              <a:spLocks/>
            </p:cNvSpPr>
            <p:nvPr userDrawn="1"/>
          </p:nvSpPr>
          <p:spPr bwMode="auto">
            <a:xfrm>
              <a:off x="5684838" y="5340350"/>
              <a:ext cx="30163" cy="11113"/>
            </a:xfrm>
            <a:custGeom>
              <a:avLst/>
              <a:gdLst>
                <a:gd name="T0" fmla="*/ 6 w 11"/>
                <a:gd name="T1" fmla="*/ 0 h 4"/>
                <a:gd name="T2" fmla="*/ 0 w 11"/>
                <a:gd name="T3" fmla="*/ 3 h 4"/>
                <a:gd name="T4" fmla="*/ 5 w 11"/>
                <a:gd name="T5" fmla="*/ 4 h 4"/>
                <a:gd name="T6" fmla="*/ 11 w 11"/>
                <a:gd name="T7" fmla="*/ 2 h 4"/>
                <a:gd name="T8" fmla="*/ 6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2" y="3"/>
                    <a:pt x="3" y="4"/>
                    <a:pt x="5" y="4"/>
                  </a:cubicBezTo>
                  <a:cubicBezTo>
                    <a:pt x="7" y="4"/>
                    <a:pt x="9" y="3"/>
                    <a:pt x="11" y="2"/>
                  </a:cubicBezTo>
                  <a:cubicBezTo>
                    <a:pt x="9" y="1"/>
                    <a:pt x="8" y="1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5" name="Freeform 248"/>
            <p:cNvSpPr>
              <a:spLocks/>
            </p:cNvSpPr>
            <p:nvPr userDrawn="1"/>
          </p:nvSpPr>
          <p:spPr bwMode="auto">
            <a:xfrm>
              <a:off x="5657850" y="5354638"/>
              <a:ext cx="26988" cy="11113"/>
            </a:xfrm>
            <a:custGeom>
              <a:avLst/>
              <a:gdLst>
                <a:gd name="T0" fmla="*/ 6 w 10"/>
                <a:gd name="T1" fmla="*/ 0 h 4"/>
                <a:gd name="T2" fmla="*/ 0 w 10"/>
                <a:gd name="T3" fmla="*/ 2 h 4"/>
                <a:gd name="T4" fmla="*/ 5 w 10"/>
                <a:gd name="T5" fmla="*/ 4 h 4"/>
                <a:gd name="T6" fmla="*/ 10 w 10"/>
                <a:gd name="T7" fmla="*/ 1 h 4"/>
                <a:gd name="T8" fmla="*/ 6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6" y="0"/>
                  </a:moveTo>
                  <a:cubicBezTo>
                    <a:pt x="4" y="1"/>
                    <a:pt x="2" y="1"/>
                    <a:pt x="0" y="2"/>
                  </a:cubicBezTo>
                  <a:cubicBezTo>
                    <a:pt x="2" y="3"/>
                    <a:pt x="4" y="3"/>
                    <a:pt x="5" y="4"/>
                  </a:cubicBezTo>
                  <a:cubicBezTo>
                    <a:pt x="7" y="3"/>
                    <a:pt x="9" y="2"/>
                    <a:pt x="10" y="1"/>
                  </a:cubicBezTo>
                  <a:cubicBezTo>
                    <a:pt x="9" y="1"/>
                    <a:pt x="7" y="0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6" name="Freeform 249"/>
            <p:cNvSpPr>
              <a:spLocks/>
            </p:cNvSpPr>
            <p:nvPr userDrawn="1"/>
          </p:nvSpPr>
          <p:spPr bwMode="auto">
            <a:xfrm>
              <a:off x="5630863" y="5365750"/>
              <a:ext cx="30163" cy="7938"/>
            </a:xfrm>
            <a:custGeom>
              <a:avLst/>
              <a:gdLst>
                <a:gd name="T0" fmla="*/ 6 w 11"/>
                <a:gd name="T1" fmla="*/ 0 h 3"/>
                <a:gd name="T2" fmla="*/ 0 w 11"/>
                <a:gd name="T3" fmla="*/ 2 h 3"/>
                <a:gd name="T4" fmla="*/ 6 w 11"/>
                <a:gd name="T5" fmla="*/ 3 h 3"/>
                <a:gd name="T6" fmla="*/ 11 w 11"/>
                <a:gd name="T7" fmla="*/ 1 h 3"/>
                <a:gd name="T8" fmla="*/ 6 w 1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6" y="0"/>
                  </a:moveTo>
                  <a:cubicBezTo>
                    <a:pt x="4" y="1"/>
                    <a:pt x="2" y="1"/>
                    <a:pt x="0" y="2"/>
                  </a:cubicBezTo>
                  <a:cubicBezTo>
                    <a:pt x="2" y="2"/>
                    <a:pt x="4" y="3"/>
                    <a:pt x="6" y="3"/>
                  </a:cubicBezTo>
                  <a:cubicBezTo>
                    <a:pt x="7" y="3"/>
                    <a:pt x="9" y="2"/>
                    <a:pt x="11" y="1"/>
                  </a:cubicBezTo>
                  <a:cubicBezTo>
                    <a:pt x="9" y="1"/>
                    <a:pt x="7" y="1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7" name="Freeform 250"/>
            <p:cNvSpPr>
              <a:spLocks/>
            </p:cNvSpPr>
            <p:nvPr userDrawn="1"/>
          </p:nvSpPr>
          <p:spPr bwMode="auto">
            <a:xfrm>
              <a:off x="5768975" y="5299075"/>
              <a:ext cx="30163" cy="17463"/>
            </a:xfrm>
            <a:custGeom>
              <a:avLst/>
              <a:gdLst>
                <a:gd name="T0" fmla="*/ 4 w 11"/>
                <a:gd name="T1" fmla="*/ 6 h 6"/>
                <a:gd name="T2" fmla="*/ 11 w 11"/>
                <a:gd name="T3" fmla="*/ 2 h 6"/>
                <a:gd name="T4" fmla="*/ 7 w 11"/>
                <a:gd name="T5" fmla="*/ 0 h 6"/>
                <a:gd name="T6" fmla="*/ 0 w 11"/>
                <a:gd name="T7" fmla="*/ 4 h 6"/>
                <a:gd name="T8" fmla="*/ 4 w 1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4" y="6"/>
                  </a:moveTo>
                  <a:cubicBezTo>
                    <a:pt x="6" y="5"/>
                    <a:pt x="8" y="3"/>
                    <a:pt x="11" y="2"/>
                  </a:cubicBezTo>
                  <a:cubicBezTo>
                    <a:pt x="10" y="2"/>
                    <a:pt x="9" y="1"/>
                    <a:pt x="7" y="0"/>
                  </a:cubicBezTo>
                  <a:cubicBezTo>
                    <a:pt x="5" y="2"/>
                    <a:pt x="3" y="3"/>
                    <a:pt x="0" y="4"/>
                  </a:cubicBezTo>
                  <a:cubicBezTo>
                    <a:pt x="1" y="4"/>
                    <a:pt x="3" y="5"/>
                    <a:pt x="4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8" name="Freeform 251"/>
            <p:cNvSpPr>
              <a:spLocks/>
            </p:cNvSpPr>
            <p:nvPr userDrawn="1"/>
          </p:nvSpPr>
          <p:spPr bwMode="auto">
            <a:xfrm>
              <a:off x="3557587" y="5203825"/>
              <a:ext cx="33338" cy="7938"/>
            </a:xfrm>
            <a:custGeom>
              <a:avLst/>
              <a:gdLst>
                <a:gd name="T0" fmla="*/ 0 w 12"/>
                <a:gd name="T1" fmla="*/ 2 h 3"/>
                <a:gd name="T2" fmla="*/ 7 w 12"/>
                <a:gd name="T3" fmla="*/ 3 h 3"/>
                <a:gd name="T4" fmla="*/ 12 w 12"/>
                <a:gd name="T5" fmla="*/ 2 h 3"/>
                <a:gd name="T6" fmla="*/ 6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3" y="3"/>
                    <a:pt x="5" y="3"/>
                    <a:pt x="7" y="3"/>
                  </a:cubicBezTo>
                  <a:cubicBezTo>
                    <a:pt x="9" y="3"/>
                    <a:pt x="10" y="2"/>
                    <a:pt x="12" y="2"/>
                  </a:cubicBezTo>
                  <a:cubicBezTo>
                    <a:pt x="10" y="1"/>
                    <a:pt x="8" y="1"/>
                    <a:pt x="6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9" name="Freeform 252"/>
            <p:cNvSpPr>
              <a:spLocks/>
            </p:cNvSpPr>
            <p:nvPr userDrawn="1"/>
          </p:nvSpPr>
          <p:spPr bwMode="auto">
            <a:xfrm>
              <a:off x="5578475" y="5386388"/>
              <a:ext cx="26988" cy="6350"/>
            </a:xfrm>
            <a:custGeom>
              <a:avLst/>
              <a:gdLst>
                <a:gd name="T0" fmla="*/ 4 w 10"/>
                <a:gd name="T1" fmla="*/ 0 h 2"/>
                <a:gd name="T2" fmla="*/ 0 w 10"/>
                <a:gd name="T3" fmla="*/ 1 h 2"/>
                <a:gd name="T4" fmla="*/ 7 w 10"/>
                <a:gd name="T5" fmla="*/ 2 h 2"/>
                <a:gd name="T6" fmla="*/ 10 w 10"/>
                <a:gd name="T7" fmla="*/ 1 h 2"/>
                <a:gd name="T8" fmla="*/ 4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4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2" y="1"/>
                    <a:pt x="4" y="2"/>
                    <a:pt x="7" y="2"/>
                  </a:cubicBezTo>
                  <a:cubicBezTo>
                    <a:pt x="8" y="2"/>
                    <a:pt x="9" y="1"/>
                    <a:pt x="10" y="1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0" name="Freeform 253"/>
            <p:cNvSpPr>
              <a:spLocks/>
            </p:cNvSpPr>
            <p:nvPr userDrawn="1"/>
          </p:nvSpPr>
          <p:spPr bwMode="auto">
            <a:xfrm>
              <a:off x="5603875" y="5375275"/>
              <a:ext cx="28575" cy="9525"/>
            </a:xfrm>
            <a:custGeom>
              <a:avLst/>
              <a:gdLst>
                <a:gd name="T0" fmla="*/ 6 w 11"/>
                <a:gd name="T1" fmla="*/ 3 h 3"/>
                <a:gd name="T2" fmla="*/ 11 w 11"/>
                <a:gd name="T3" fmla="*/ 1 h 3"/>
                <a:gd name="T4" fmla="*/ 5 w 11"/>
                <a:gd name="T5" fmla="*/ 0 h 3"/>
                <a:gd name="T6" fmla="*/ 0 w 11"/>
                <a:gd name="T7" fmla="*/ 2 h 3"/>
                <a:gd name="T8" fmla="*/ 6 w 1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6" y="3"/>
                  </a:moveTo>
                  <a:cubicBezTo>
                    <a:pt x="8" y="2"/>
                    <a:pt x="9" y="2"/>
                    <a:pt x="11" y="1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3" y="1"/>
                    <a:pt x="2" y="1"/>
                    <a:pt x="0" y="2"/>
                  </a:cubicBezTo>
                  <a:cubicBezTo>
                    <a:pt x="2" y="2"/>
                    <a:pt x="4" y="2"/>
                    <a:pt x="6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1" name="Freeform 254"/>
            <p:cNvSpPr>
              <a:spLocks/>
            </p:cNvSpPr>
            <p:nvPr userDrawn="1"/>
          </p:nvSpPr>
          <p:spPr bwMode="auto">
            <a:xfrm>
              <a:off x="3492500" y="5189538"/>
              <a:ext cx="33338" cy="11113"/>
            </a:xfrm>
            <a:custGeom>
              <a:avLst/>
              <a:gdLst>
                <a:gd name="T0" fmla="*/ 0 w 12"/>
                <a:gd name="T1" fmla="*/ 2 h 4"/>
                <a:gd name="T2" fmla="*/ 6 w 12"/>
                <a:gd name="T3" fmla="*/ 4 h 4"/>
                <a:gd name="T4" fmla="*/ 12 w 12"/>
                <a:gd name="T5" fmla="*/ 2 h 4"/>
                <a:gd name="T6" fmla="*/ 6 w 12"/>
                <a:gd name="T7" fmla="*/ 0 h 4"/>
                <a:gd name="T8" fmla="*/ 0 w 12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cubicBezTo>
                    <a:pt x="2" y="3"/>
                    <a:pt x="4" y="3"/>
                    <a:pt x="6" y="4"/>
                  </a:cubicBezTo>
                  <a:cubicBezTo>
                    <a:pt x="8" y="3"/>
                    <a:pt x="10" y="2"/>
                    <a:pt x="12" y="2"/>
                  </a:cubicBezTo>
                  <a:cubicBezTo>
                    <a:pt x="10" y="1"/>
                    <a:pt x="8" y="1"/>
                    <a:pt x="6" y="0"/>
                  </a:cubicBezTo>
                  <a:cubicBezTo>
                    <a:pt x="4" y="1"/>
                    <a:pt x="2" y="2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2" name="Freeform 255"/>
            <p:cNvSpPr>
              <a:spLocks/>
            </p:cNvSpPr>
            <p:nvPr userDrawn="1"/>
          </p:nvSpPr>
          <p:spPr bwMode="auto">
            <a:xfrm>
              <a:off x="3565525" y="5184775"/>
              <a:ext cx="33338" cy="7938"/>
            </a:xfrm>
            <a:custGeom>
              <a:avLst/>
              <a:gdLst>
                <a:gd name="T0" fmla="*/ 0 w 12"/>
                <a:gd name="T1" fmla="*/ 2 h 3"/>
                <a:gd name="T2" fmla="*/ 6 w 12"/>
                <a:gd name="T3" fmla="*/ 3 h 3"/>
                <a:gd name="T4" fmla="*/ 12 w 12"/>
                <a:gd name="T5" fmla="*/ 1 h 3"/>
                <a:gd name="T6" fmla="*/ 6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4" y="2"/>
                    <a:pt x="6" y="3"/>
                  </a:cubicBezTo>
                  <a:cubicBezTo>
                    <a:pt x="8" y="2"/>
                    <a:pt x="10" y="1"/>
                    <a:pt x="12" y="1"/>
                  </a:cubicBezTo>
                  <a:cubicBezTo>
                    <a:pt x="10" y="0"/>
                    <a:pt x="8" y="0"/>
                    <a:pt x="6" y="0"/>
                  </a:cubicBezTo>
                  <a:cubicBezTo>
                    <a:pt x="4" y="0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3" name="Freeform 256"/>
            <p:cNvSpPr>
              <a:spLocks/>
            </p:cNvSpPr>
            <p:nvPr userDrawn="1"/>
          </p:nvSpPr>
          <p:spPr bwMode="auto">
            <a:xfrm>
              <a:off x="3602037" y="5189538"/>
              <a:ext cx="28575" cy="9525"/>
            </a:xfrm>
            <a:custGeom>
              <a:avLst/>
              <a:gdLst>
                <a:gd name="T0" fmla="*/ 0 w 11"/>
                <a:gd name="T1" fmla="*/ 2 h 3"/>
                <a:gd name="T2" fmla="*/ 6 w 11"/>
                <a:gd name="T3" fmla="*/ 3 h 3"/>
                <a:gd name="T4" fmla="*/ 11 w 11"/>
                <a:gd name="T5" fmla="*/ 1 h 3"/>
                <a:gd name="T6" fmla="*/ 6 w 11"/>
                <a:gd name="T7" fmla="*/ 0 h 3"/>
                <a:gd name="T8" fmla="*/ 0 w 1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0" y="2"/>
                  </a:moveTo>
                  <a:cubicBezTo>
                    <a:pt x="2" y="2"/>
                    <a:pt x="4" y="2"/>
                    <a:pt x="6" y="3"/>
                  </a:cubicBezTo>
                  <a:cubicBezTo>
                    <a:pt x="8" y="2"/>
                    <a:pt x="10" y="1"/>
                    <a:pt x="11" y="1"/>
                  </a:cubicBezTo>
                  <a:cubicBezTo>
                    <a:pt x="9" y="0"/>
                    <a:pt x="7" y="0"/>
                    <a:pt x="6" y="0"/>
                  </a:cubicBezTo>
                  <a:cubicBezTo>
                    <a:pt x="4" y="0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4" name="Freeform 257"/>
            <p:cNvSpPr>
              <a:spLocks/>
            </p:cNvSpPr>
            <p:nvPr userDrawn="1"/>
          </p:nvSpPr>
          <p:spPr bwMode="auto">
            <a:xfrm>
              <a:off x="5605463" y="5389563"/>
              <a:ext cx="26988" cy="4763"/>
            </a:xfrm>
            <a:custGeom>
              <a:avLst/>
              <a:gdLst>
                <a:gd name="T0" fmla="*/ 3 w 10"/>
                <a:gd name="T1" fmla="*/ 0 h 2"/>
                <a:gd name="T2" fmla="*/ 0 w 10"/>
                <a:gd name="T3" fmla="*/ 1 h 2"/>
                <a:gd name="T4" fmla="*/ 7 w 10"/>
                <a:gd name="T5" fmla="*/ 2 h 2"/>
                <a:gd name="T6" fmla="*/ 10 w 10"/>
                <a:gd name="T7" fmla="*/ 1 h 2"/>
                <a:gd name="T8" fmla="*/ 3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3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2" y="2"/>
                    <a:pt x="5" y="2"/>
                    <a:pt x="7" y="2"/>
                  </a:cubicBezTo>
                  <a:cubicBezTo>
                    <a:pt x="8" y="2"/>
                    <a:pt x="9" y="2"/>
                    <a:pt x="10" y="1"/>
                  </a:cubicBezTo>
                  <a:cubicBezTo>
                    <a:pt x="8" y="1"/>
                    <a:pt x="5" y="1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5" name="Freeform 258"/>
            <p:cNvSpPr>
              <a:spLocks/>
            </p:cNvSpPr>
            <p:nvPr userDrawn="1"/>
          </p:nvSpPr>
          <p:spPr bwMode="auto">
            <a:xfrm>
              <a:off x="5630863" y="5381625"/>
              <a:ext cx="30163" cy="4763"/>
            </a:xfrm>
            <a:custGeom>
              <a:avLst/>
              <a:gdLst>
                <a:gd name="T0" fmla="*/ 7 w 11"/>
                <a:gd name="T1" fmla="*/ 2 h 2"/>
                <a:gd name="T2" fmla="*/ 11 w 11"/>
                <a:gd name="T3" fmla="*/ 1 h 2"/>
                <a:gd name="T4" fmla="*/ 4 w 11"/>
                <a:gd name="T5" fmla="*/ 0 h 2"/>
                <a:gd name="T6" fmla="*/ 0 w 11"/>
                <a:gd name="T7" fmla="*/ 1 h 2"/>
                <a:gd name="T8" fmla="*/ 7 w 1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7" y="2"/>
                  </a:moveTo>
                  <a:cubicBezTo>
                    <a:pt x="8" y="2"/>
                    <a:pt x="9" y="2"/>
                    <a:pt x="11" y="1"/>
                  </a:cubicBezTo>
                  <a:cubicBezTo>
                    <a:pt x="9" y="1"/>
                    <a:pt x="7" y="1"/>
                    <a:pt x="4" y="0"/>
                  </a:cubicBezTo>
                  <a:cubicBezTo>
                    <a:pt x="3" y="1"/>
                    <a:pt x="2" y="1"/>
                    <a:pt x="0" y="1"/>
                  </a:cubicBezTo>
                  <a:cubicBezTo>
                    <a:pt x="3" y="2"/>
                    <a:pt x="5" y="2"/>
                    <a:pt x="7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6" name="Freeform 259"/>
            <p:cNvSpPr>
              <a:spLocks/>
            </p:cNvSpPr>
            <p:nvPr userDrawn="1"/>
          </p:nvSpPr>
          <p:spPr bwMode="auto">
            <a:xfrm>
              <a:off x="5741988" y="5340350"/>
              <a:ext cx="26988" cy="11113"/>
            </a:xfrm>
            <a:custGeom>
              <a:avLst/>
              <a:gdLst>
                <a:gd name="T0" fmla="*/ 6 w 10"/>
                <a:gd name="T1" fmla="*/ 0 h 4"/>
                <a:gd name="T2" fmla="*/ 0 w 10"/>
                <a:gd name="T3" fmla="*/ 2 h 4"/>
                <a:gd name="T4" fmla="*/ 4 w 10"/>
                <a:gd name="T5" fmla="*/ 4 h 4"/>
                <a:gd name="T6" fmla="*/ 10 w 10"/>
                <a:gd name="T7" fmla="*/ 2 h 4"/>
                <a:gd name="T8" fmla="*/ 6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6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1" y="3"/>
                    <a:pt x="3" y="3"/>
                    <a:pt x="4" y="4"/>
                  </a:cubicBezTo>
                  <a:cubicBezTo>
                    <a:pt x="6" y="3"/>
                    <a:pt x="8" y="2"/>
                    <a:pt x="10" y="2"/>
                  </a:cubicBezTo>
                  <a:cubicBezTo>
                    <a:pt x="9" y="1"/>
                    <a:pt x="7" y="0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7" name="Freeform 260"/>
            <p:cNvSpPr>
              <a:spLocks/>
            </p:cNvSpPr>
            <p:nvPr userDrawn="1"/>
          </p:nvSpPr>
          <p:spPr bwMode="auto">
            <a:xfrm>
              <a:off x="5578475" y="5397500"/>
              <a:ext cx="26988" cy="6350"/>
            </a:xfrm>
            <a:custGeom>
              <a:avLst/>
              <a:gdLst>
                <a:gd name="T0" fmla="*/ 2 w 10"/>
                <a:gd name="T1" fmla="*/ 0 h 2"/>
                <a:gd name="T2" fmla="*/ 0 w 10"/>
                <a:gd name="T3" fmla="*/ 1 h 2"/>
                <a:gd name="T4" fmla="*/ 9 w 10"/>
                <a:gd name="T5" fmla="*/ 2 h 2"/>
                <a:gd name="T6" fmla="*/ 10 w 10"/>
                <a:gd name="T7" fmla="*/ 1 h 2"/>
                <a:gd name="T8" fmla="*/ 2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3" y="1"/>
                    <a:pt x="6" y="1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1"/>
                    <a:pt x="5" y="1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8" name="Freeform 261"/>
            <p:cNvSpPr>
              <a:spLocks/>
            </p:cNvSpPr>
            <p:nvPr userDrawn="1"/>
          </p:nvSpPr>
          <p:spPr bwMode="auto">
            <a:xfrm>
              <a:off x="5711825" y="5351463"/>
              <a:ext cx="30163" cy="11113"/>
            </a:xfrm>
            <a:custGeom>
              <a:avLst/>
              <a:gdLst>
                <a:gd name="T0" fmla="*/ 6 w 11"/>
                <a:gd name="T1" fmla="*/ 0 h 4"/>
                <a:gd name="T2" fmla="*/ 0 w 11"/>
                <a:gd name="T3" fmla="*/ 2 h 4"/>
                <a:gd name="T4" fmla="*/ 5 w 11"/>
                <a:gd name="T5" fmla="*/ 4 h 4"/>
                <a:gd name="T6" fmla="*/ 11 w 11"/>
                <a:gd name="T7" fmla="*/ 2 h 4"/>
                <a:gd name="T8" fmla="*/ 6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6" y="0"/>
                  </a:moveTo>
                  <a:cubicBezTo>
                    <a:pt x="4" y="1"/>
                    <a:pt x="2" y="1"/>
                    <a:pt x="0" y="2"/>
                  </a:cubicBezTo>
                  <a:cubicBezTo>
                    <a:pt x="2" y="3"/>
                    <a:pt x="4" y="3"/>
                    <a:pt x="5" y="4"/>
                  </a:cubicBezTo>
                  <a:cubicBezTo>
                    <a:pt x="7" y="3"/>
                    <a:pt x="9" y="2"/>
                    <a:pt x="11" y="2"/>
                  </a:cubicBezTo>
                  <a:cubicBezTo>
                    <a:pt x="9" y="1"/>
                    <a:pt x="8" y="1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9" name="Freeform 262"/>
            <p:cNvSpPr>
              <a:spLocks/>
            </p:cNvSpPr>
            <p:nvPr userDrawn="1"/>
          </p:nvSpPr>
          <p:spPr bwMode="auto">
            <a:xfrm>
              <a:off x="5684838" y="5362575"/>
              <a:ext cx="26988" cy="7938"/>
            </a:xfrm>
            <a:custGeom>
              <a:avLst/>
              <a:gdLst>
                <a:gd name="T0" fmla="*/ 6 w 10"/>
                <a:gd name="T1" fmla="*/ 0 h 3"/>
                <a:gd name="T2" fmla="*/ 0 w 10"/>
                <a:gd name="T3" fmla="*/ 2 h 3"/>
                <a:gd name="T4" fmla="*/ 6 w 10"/>
                <a:gd name="T5" fmla="*/ 3 h 3"/>
                <a:gd name="T6" fmla="*/ 10 w 10"/>
                <a:gd name="T7" fmla="*/ 1 h 3"/>
                <a:gd name="T8" fmla="*/ 6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6" y="0"/>
                  </a:moveTo>
                  <a:cubicBezTo>
                    <a:pt x="4" y="1"/>
                    <a:pt x="2" y="1"/>
                    <a:pt x="0" y="2"/>
                  </a:cubicBezTo>
                  <a:cubicBezTo>
                    <a:pt x="2" y="2"/>
                    <a:pt x="4" y="3"/>
                    <a:pt x="6" y="3"/>
                  </a:cubicBezTo>
                  <a:cubicBezTo>
                    <a:pt x="7" y="3"/>
                    <a:pt x="9" y="2"/>
                    <a:pt x="10" y="1"/>
                  </a:cubicBezTo>
                  <a:cubicBezTo>
                    <a:pt x="9" y="1"/>
                    <a:pt x="7" y="0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0" name="Freeform 263"/>
            <p:cNvSpPr>
              <a:spLocks/>
            </p:cNvSpPr>
            <p:nvPr userDrawn="1"/>
          </p:nvSpPr>
          <p:spPr bwMode="auto">
            <a:xfrm>
              <a:off x="5768975" y="5329238"/>
              <a:ext cx="26988" cy="11113"/>
            </a:xfrm>
            <a:custGeom>
              <a:avLst/>
              <a:gdLst>
                <a:gd name="T0" fmla="*/ 7 w 10"/>
                <a:gd name="T1" fmla="*/ 0 h 4"/>
                <a:gd name="T2" fmla="*/ 0 w 10"/>
                <a:gd name="T3" fmla="*/ 2 h 4"/>
                <a:gd name="T4" fmla="*/ 4 w 10"/>
                <a:gd name="T5" fmla="*/ 4 h 4"/>
                <a:gd name="T6" fmla="*/ 10 w 10"/>
                <a:gd name="T7" fmla="*/ 1 h 4"/>
                <a:gd name="T8" fmla="*/ 7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7" y="0"/>
                  </a:moveTo>
                  <a:cubicBezTo>
                    <a:pt x="4" y="0"/>
                    <a:pt x="2" y="1"/>
                    <a:pt x="0" y="2"/>
                  </a:cubicBezTo>
                  <a:cubicBezTo>
                    <a:pt x="1" y="3"/>
                    <a:pt x="3" y="3"/>
                    <a:pt x="4" y="4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1" name="Freeform 264"/>
            <p:cNvSpPr>
              <a:spLocks/>
            </p:cNvSpPr>
            <p:nvPr userDrawn="1"/>
          </p:nvSpPr>
          <p:spPr bwMode="auto">
            <a:xfrm>
              <a:off x="5657850" y="5373688"/>
              <a:ext cx="30163" cy="4763"/>
            </a:xfrm>
            <a:custGeom>
              <a:avLst/>
              <a:gdLst>
                <a:gd name="T0" fmla="*/ 5 w 11"/>
                <a:gd name="T1" fmla="*/ 0 h 2"/>
                <a:gd name="T2" fmla="*/ 0 w 11"/>
                <a:gd name="T3" fmla="*/ 1 h 2"/>
                <a:gd name="T4" fmla="*/ 7 w 11"/>
                <a:gd name="T5" fmla="*/ 2 h 2"/>
                <a:gd name="T6" fmla="*/ 11 w 11"/>
                <a:gd name="T7" fmla="*/ 1 h 2"/>
                <a:gd name="T8" fmla="*/ 5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5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2" y="2"/>
                    <a:pt x="5" y="2"/>
                    <a:pt x="7" y="2"/>
                  </a:cubicBezTo>
                  <a:cubicBezTo>
                    <a:pt x="8" y="2"/>
                    <a:pt x="9" y="2"/>
                    <a:pt x="11" y="1"/>
                  </a:cubicBezTo>
                  <a:cubicBezTo>
                    <a:pt x="9" y="1"/>
                    <a:pt x="7" y="0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2" name="Freeform 265"/>
            <p:cNvSpPr>
              <a:spLocks/>
            </p:cNvSpPr>
            <p:nvPr userDrawn="1"/>
          </p:nvSpPr>
          <p:spPr bwMode="auto">
            <a:xfrm>
              <a:off x="3665537" y="5200650"/>
              <a:ext cx="1801813" cy="257175"/>
            </a:xfrm>
            <a:custGeom>
              <a:avLst/>
              <a:gdLst>
                <a:gd name="T0" fmla="*/ 442 w 665"/>
                <a:gd name="T1" fmla="*/ 89 h 94"/>
                <a:gd name="T2" fmla="*/ 543 w 665"/>
                <a:gd name="T3" fmla="*/ 94 h 94"/>
                <a:gd name="T4" fmla="*/ 570 w 665"/>
                <a:gd name="T5" fmla="*/ 94 h 94"/>
                <a:gd name="T6" fmla="*/ 578 w 665"/>
                <a:gd name="T7" fmla="*/ 93 h 94"/>
                <a:gd name="T8" fmla="*/ 579 w 665"/>
                <a:gd name="T9" fmla="*/ 93 h 94"/>
                <a:gd name="T10" fmla="*/ 588 w 665"/>
                <a:gd name="T11" fmla="*/ 93 h 94"/>
                <a:gd name="T12" fmla="*/ 593 w 665"/>
                <a:gd name="T13" fmla="*/ 92 h 94"/>
                <a:gd name="T14" fmla="*/ 648 w 665"/>
                <a:gd name="T15" fmla="*/ 87 h 94"/>
                <a:gd name="T16" fmla="*/ 665 w 665"/>
                <a:gd name="T17" fmla="*/ 85 h 94"/>
                <a:gd name="T18" fmla="*/ 610 w 665"/>
                <a:gd name="T19" fmla="*/ 88 h 94"/>
                <a:gd name="T20" fmla="*/ 607 w 665"/>
                <a:gd name="T21" fmla="*/ 89 h 94"/>
                <a:gd name="T22" fmla="*/ 597 w 665"/>
                <a:gd name="T23" fmla="*/ 89 h 94"/>
                <a:gd name="T24" fmla="*/ 597 w 665"/>
                <a:gd name="T25" fmla="*/ 89 h 94"/>
                <a:gd name="T26" fmla="*/ 587 w 665"/>
                <a:gd name="T27" fmla="*/ 90 h 94"/>
                <a:gd name="T28" fmla="*/ 586 w 665"/>
                <a:gd name="T29" fmla="*/ 90 h 94"/>
                <a:gd name="T30" fmla="*/ 577 w 665"/>
                <a:gd name="T31" fmla="*/ 90 h 94"/>
                <a:gd name="T32" fmla="*/ 543 w 665"/>
                <a:gd name="T33" fmla="*/ 91 h 94"/>
                <a:gd name="T34" fmla="*/ 442 w 665"/>
                <a:gd name="T35" fmla="*/ 86 h 94"/>
                <a:gd name="T36" fmla="*/ 153 w 665"/>
                <a:gd name="T37" fmla="*/ 33 h 94"/>
                <a:gd name="T38" fmla="*/ 5 w 665"/>
                <a:gd name="T39" fmla="*/ 0 h 94"/>
                <a:gd name="T40" fmla="*/ 0 w 665"/>
                <a:gd name="T41" fmla="*/ 2 h 94"/>
                <a:gd name="T42" fmla="*/ 152 w 665"/>
                <a:gd name="T43" fmla="*/ 36 h 94"/>
                <a:gd name="T44" fmla="*/ 442 w 665"/>
                <a:gd name="T45" fmla="*/ 8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5" h="94">
                  <a:moveTo>
                    <a:pt x="442" y="89"/>
                  </a:moveTo>
                  <a:cubicBezTo>
                    <a:pt x="476" y="92"/>
                    <a:pt x="510" y="94"/>
                    <a:pt x="543" y="94"/>
                  </a:cubicBezTo>
                  <a:cubicBezTo>
                    <a:pt x="552" y="94"/>
                    <a:pt x="561" y="94"/>
                    <a:pt x="570" y="94"/>
                  </a:cubicBezTo>
                  <a:cubicBezTo>
                    <a:pt x="573" y="93"/>
                    <a:pt x="575" y="93"/>
                    <a:pt x="578" y="93"/>
                  </a:cubicBezTo>
                  <a:cubicBezTo>
                    <a:pt x="578" y="93"/>
                    <a:pt x="579" y="93"/>
                    <a:pt x="579" y="93"/>
                  </a:cubicBezTo>
                  <a:cubicBezTo>
                    <a:pt x="582" y="93"/>
                    <a:pt x="585" y="93"/>
                    <a:pt x="588" y="93"/>
                  </a:cubicBezTo>
                  <a:cubicBezTo>
                    <a:pt x="590" y="93"/>
                    <a:pt x="592" y="93"/>
                    <a:pt x="593" y="92"/>
                  </a:cubicBezTo>
                  <a:cubicBezTo>
                    <a:pt x="612" y="91"/>
                    <a:pt x="630" y="90"/>
                    <a:pt x="648" y="87"/>
                  </a:cubicBezTo>
                  <a:cubicBezTo>
                    <a:pt x="654" y="86"/>
                    <a:pt x="659" y="86"/>
                    <a:pt x="665" y="85"/>
                  </a:cubicBezTo>
                  <a:cubicBezTo>
                    <a:pt x="647" y="87"/>
                    <a:pt x="628" y="88"/>
                    <a:pt x="610" y="88"/>
                  </a:cubicBezTo>
                  <a:cubicBezTo>
                    <a:pt x="609" y="88"/>
                    <a:pt x="608" y="89"/>
                    <a:pt x="607" y="89"/>
                  </a:cubicBezTo>
                  <a:cubicBezTo>
                    <a:pt x="604" y="89"/>
                    <a:pt x="601" y="89"/>
                    <a:pt x="597" y="89"/>
                  </a:cubicBezTo>
                  <a:cubicBezTo>
                    <a:pt x="597" y="89"/>
                    <a:pt x="597" y="89"/>
                    <a:pt x="597" y="89"/>
                  </a:cubicBezTo>
                  <a:cubicBezTo>
                    <a:pt x="593" y="89"/>
                    <a:pt x="590" y="90"/>
                    <a:pt x="587" y="90"/>
                  </a:cubicBezTo>
                  <a:cubicBezTo>
                    <a:pt x="587" y="90"/>
                    <a:pt x="586" y="90"/>
                    <a:pt x="586" y="90"/>
                  </a:cubicBezTo>
                  <a:cubicBezTo>
                    <a:pt x="583" y="90"/>
                    <a:pt x="580" y="90"/>
                    <a:pt x="577" y="90"/>
                  </a:cubicBezTo>
                  <a:cubicBezTo>
                    <a:pt x="566" y="91"/>
                    <a:pt x="554" y="91"/>
                    <a:pt x="543" y="91"/>
                  </a:cubicBezTo>
                  <a:cubicBezTo>
                    <a:pt x="510" y="91"/>
                    <a:pt x="476" y="89"/>
                    <a:pt x="442" y="86"/>
                  </a:cubicBezTo>
                  <a:cubicBezTo>
                    <a:pt x="346" y="78"/>
                    <a:pt x="250" y="58"/>
                    <a:pt x="153" y="33"/>
                  </a:cubicBezTo>
                  <a:cubicBezTo>
                    <a:pt x="102" y="20"/>
                    <a:pt x="53" y="9"/>
                    <a:pt x="5" y="0"/>
                  </a:cubicBezTo>
                  <a:cubicBezTo>
                    <a:pt x="3" y="1"/>
                    <a:pt x="2" y="1"/>
                    <a:pt x="0" y="2"/>
                  </a:cubicBezTo>
                  <a:cubicBezTo>
                    <a:pt x="49" y="11"/>
                    <a:pt x="99" y="23"/>
                    <a:pt x="152" y="36"/>
                  </a:cubicBezTo>
                  <a:cubicBezTo>
                    <a:pt x="249" y="61"/>
                    <a:pt x="345" y="81"/>
                    <a:pt x="442" y="8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3" name="Freeform 266"/>
            <p:cNvSpPr>
              <a:spLocks/>
            </p:cNvSpPr>
            <p:nvPr userDrawn="1"/>
          </p:nvSpPr>
          <p:spPr bwMode="auto">
            <a:xfrm>
              <a:off x="5799138" y="5316538"/>
              <a:ext cx="26988" cy="12700"/>
            </a:xfrm>
            <a:custGeom>
              <a:avLst/>
              <a:gdLst>
                <a:gd name="T0" fmla="*/ 3 w 10"/>
                <a:gd name="T1" fmla="*/ 5 h 5"/>
                <a:gd name="T2" fmla="*/ 10 w 10"/>
                <a:gd name="T3" fmla="*/ 2 h 5"/>
                <a:gd name="T4" fmla="*/ 7 w 10"/>
                <a:gd name="T5" fmla="*/ 0 h 5"/>
                <a:gd name="T6" fmla="*/ 0 w 10"/>
                <a:gd name="T7" fmla="*/ 3 h 5"/>
                <a:gd name="T8" fmla="*/ 3 w 10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3" y="5"/>
                  </a:moveTo>
                  <a:cubicBezTo>
                    <a:pt x="6" y="4"/>
                    <a:pt x="8" y="3"/>
                    <a:pt x="10" y="2"/>
                  </a:cubicBezTo>
                  <a:cubicBezTo>
                    <a:pt x="9" y="1"/>
                    <a:pt x="8" y="1"/>
                    <a:pt x="7" y="0"/>
                  </a:cubicBezTo>
                  <a:cubicBezTo>
                    <a:pt x="4" y="1"/>
                    <a:pt x="2" y="2"/>
                    <a:pt x="0" y="3"/>
                  </a:cubicBezTo>
                  <a:cubicBezTo>
                    <a:pt x="1" y="4"/>
                    <a:pt x="2" y="4"/>
                    <a:pt x="3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4" name="Freeform 267"/>
            <p:cNvSpPr>
              <a:spLocks/>
            </p:cNvSpPr>
            <p:nvPr userDrawn="1"/>
          </p:nvSpPr>
          <p:spPr bwMode="auto">
            <a:xfrm>
              <a:off x="3500437" y="5173663"/>
              <a:ext cx="30163" cy="7938"/>
            </a:xfrm>
            <a:custGeom>
              <a:avLst/>
              <a:gdLst>
                <a:gd name="T0" fmla="*/ 5 w 11"/>
                <a:gd name="T1" fmla="*/ 1 h 3"/>
                <a:gd name="T2" fmla="*/ 0 w 11"/>
                <a:gd name="T3" fmla="*/ 2 h 3"/>
                <a:gd name="T4" fmla="*/ 5 w 11"/>
                <a:gd name="T5" fmla="*/ 3 h 3"/>
                <a:gd name="T6" fmla="*/ 11 w 11"/>
                <a:gd name="T7" fmla="*/ 1 h 3"/>
                <a:gd name="T8" fmla="*/ 7 w 11"/>
                <a:gd name="T9" fmla="*/ 0 h 3"/>
                <a:gd name="T10" fmla="*/ 5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5" y="1"/>
                  </a:moveTo>
                  <a:cubicBezTo>
                    <a:pt x="3" y="1"/>
                    <a:pt x="1" y="2"/>
                    <a:pt x="0" y="2"/>
                  </a:cubicBezTo>
                  <a:cubicBezTo>
                    <a:pt x="1" y="2"/>
                    <a:pt x="3" y="3"/>
                    <a:pt x="5" y="3"/>
                  </a:cubicBezTo>
                  <a:cubicBezTo>
                    <a:pt x="7" y="2"/>
                    <a:pt x="9" y="1"/>
                    <a:pt x="11" y="1"/>
                  </a:cubicBezTo>
                  <a:cubicBezTo>
                    <a:pt x="10" y="1"/>
                    <a:pt x="8" y="0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5" name="Freeform 268"/>
            <p:cNvSpPr>
              <a:spLocks/>
            </p:cNvSpPr>
            <p:nvPr userDrawn="1"/>
          </p:nvSpPr>
          <p:spPr bwMode="auto">
            <a:xfrm>
              <a:off x="3398837" y="5162550"/>
              <a:ext cx="31750" cy="6350"/>
            </a:xfrm>
            <a:custGeom>
              <a:avLst/>
              <a:gdLst>
                <a:gd name="T0" fmla="*/ 0 w 12"/>
                <a:gd name="T1" fmla="*/ 1 h 2"/>
                <a:gd name="T2" fmla="*/ 4 w 12"/>
                <a:gd name="T3" fmla="*/ 2 h 2"/>
                <a:gd name="T4" fmla="*/ 12 w 12"/>
                <a:gd name="T5" fmla="*/ 0 h 2"/>
                <a:gd name="T6" fmla="*/ 11 w 12"/>
                <a:gd name="T7" fmla="*/ 0 h 2"/>
                <a:gd name="T8" fmla="*/ 0 w 1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">
                  <a:moveTo>
                    <a:pt x="0" y="1"/>
                  </a:moveTo>
                  <a:cubicBezTo>
                    <a:pt x="1" y="1"/>
                    <a:pt x="3" y="2"/>
                    <a:pt x="4" y="2"/>
                  </a:cubicBezTo>
                  <a:cubicBezTo>
                    <a:pt x="6" y="1"/>
                    <a:pt x="9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8" y="0"/>
                    <a:pt x="4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6" name="Freeform 269"/>
            <p:cNvSpPr>
              <a:spLocks/>
            </p:cNvSpPr>
            <p:nvPr userDrawn="1"/>
          </p:nvSpPr>
          <p:spPr bwMode="auto">
            <a:xfrm>
              <a:off x="3433762" y="5165725"/>
              <a:ext cx="31750" cy="4763"/>
            </a:xfrm>
            <a:custGeom>
              <a:avLst/>
              <a:gdLst>
                <a:gd name="T0" fmla="*/ 1 w 12"/>
                <a:gd name="T1" fmla="*/ 2 h 2"/>
                <a:gd name="T2" fmla="*/ 0 w 12"/>
                <a:gd name="T3" fmla="*/ 2 h 2"/>
                <a:gd name="T4" fmla="*/ 4 w 12"/>
                <a:gd name="T5" fmla="*/ 2 h 2"/>
                <a:gd name="T6" fmla="*/ 12 w 12"/>
                <a:gd name="T7" fmla="*/ 0 h 2"/>
                <a:gd name="T8" fmla="*/ 9 w 12"/>
                <a:gd name="T9" fmla="*/ 0 h 2"/>
                <a:gd name="T10" fmla="*/ 1 w 1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2"/>
                    <a:pt x="4" y="2"/>
                  </a:cubicBezTo>
                  <a:cubicBezTo>
                    <a:pt x="6" y="2"/>
                    <a:pt x="9" y="1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6" y="1"/>
                    <a:pt x="4" y="1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7" name="Freeform 270"/>
            <p:cNvSpPr>
              <a:spLocks/>
            </p:cNvSpPr>
            <p:nvPr userDrawn="1"/>
          </p:nvSpPr>
          <p:spPr bwMode="auto">
            <a:xfrm>
              <a:off x="3330575" y="516096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8" name="Freeform 271"/>
            <p:cNvSpPr>
              <a:spLocks/>
            </p:cNvSpPr>
            <p:nvPr userDrawn="1"/>
          </p:nvSpPr>
          <p:spPr bwMode="auto">
            <a:xfrm>
              <a:off x="3365500" y="5160963"/>
              <a:ext cx="22225" cy="1588"/>
            </a:xfrm>
            <a:custGeom>
              <a:avLst/>
              <a:gdLst>
                <a:gd name="T0" fmla="*/ 2 w 8"/>
                <a:gd name="T1" fmla="*/ 1 h 1"/>
                <a:gd name="T2" fmla="*/ 8 w 8"/>
                <a:gd name="T3" fmla="*/ 0 h 1"/>
                <a:gd name="T4" fmla="*/ 0 w 8"/>
                <a:gd name="T5" fmla="*/ 1 h 1"/>
                <a:gd name="T6" fmla="*/ 2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2" y="1"/>
                  </a:moveTo>
                  <a:cubicBezTo>
                    <a:pt x="4" y="1"/>
                    <a:pt x="6" y="0"/>
                    <a:pt x="8" y="0"/>
                  </a:cubicBez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9" name="Freeform 272"/>
            <p:cNvSpPr>
              <a:spLocks/>
            </p:cNvSpPr>
            <p:nvPr userDrawn="1"/>
          </p:nvSpPr>
          <p:spPr bwMode="auto">
            <a:xfrm>
              <a:off x="3633787" y="5195888"/>
              <a:ext cx="30163" cy="7938"/>
            </a:xfrm>
            <a:custGeom>
              <a:avLst/>
              <a:gdLst>
                <a:gd name="T0" fmla="*/ 0 w 11"/>
                <a:gd name="T1" fmla="*/ 2 h 3"/>
                <a:gd name="T2" fmla="*/ 6 w 11"/>
                <a:gd name="T3" fmla="*/ 3 h 3"/>
                <a:gd name="T4" fmla="*/ 11 w 11"/>
                <a:gd name="T5" fmla="*/ 1 h 3"/>
                <a:gd name="T6" fmla="*/ 5 w 11"/>
                <a:gd name="T7" fmla="*/ 0 h 3"/>
                <a:gd name="T8" fmla="*/ 0 w 1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0" y="2"/>
                  </a:moveTo>
                  <a:cubicBezTo>
                    <a:pt x="2" y="2"/>
                    <a:pt x="4" y="3"/>
                    <a:pt x="6" y="3"/>
                  </a:cubicBezTo>
                  <a:cubicBezTo>
                    <a:pt x="8" y="2"/>
                    <a:pt x="10" y="2"/>
                    <a:pt x="11" y="1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0" name="Freeform 273"/>
            <p:cNvSpPr>
              <a:spLocks/>
            </p:cNvSpPr>
            <p:nvPr userDrawn="1"/>
          </p:nvSpPr>
          <p:spPr bwMode="auto">
            <a:xfrm>
              <a:off x="3533775" y="5180013"/>
              <a:ext cx="31750" cy="7938"/>
            </a:xfrm>
            <a:custGeom>
              <a:avLst/>
              <a:gdLst>
                <a:gd name="T0" fmla="*/ 0 w 12"/>
                <a:gd name="T1" fmla="*/ 2 h 3"/>
                <a:gd name="T2" fmla="*/ 5 w 12"/>
                <a:gd name="T3" fmla="*/ 3 h 3"/>
                <a:gd name="T4" fmla="*/ 12 w 12"/>
                <a:gd name="T5" fmla="*/ 1 h 3"/>
                <a:gd name="T6" fmla="*/ 6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4" y="2"/>
                    <a:pt x="5" y="3"/>
                  </a:cubicBezTo>
                  <a:cubicBezTo>
                    <a:pt x="8" y="2"/>
                    <a:pt x="10" y="1"/>
                    <a:pt x="12" y="1"/>
                  </a:cubicBezTo>
                  <a:cubicBezTo>
                    <a:pt x="10" y="0"/>
                    <a:pt x="8" y="0"/>
                    <a:pt x="6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1" name="Freeform 274"/>
            <p:cNvSpPr>
              <a:spLocks/>
            </p:cNvSpPr>
            <p:nvPr userDrawn="1"/>
          </p:nvSpPr>
          <p:spPr bwMode="auto">
            <a:xfrm>
              <a:off x="5826125" y="5062538"/>
              <a:ext cx="2776538" cy="303213"/>
            </a:xfrm>
            <a:custGeom>
              <a:avLst/>
              <a:gdLst>
                <a:gd name="T0" fmla="*/ 957 w 1025"/>
                <a:gd name="T1" fmla="*/ 79 h 111"/>
                <a:gd name="T2" fmla="*/ 540 w 1025"/>
                <a:gd name="T3" fmla="*/ 0 h 111"/>
                <a:gd name="T4" fmla="*/ 509 w 1025"/>
                <a:gd name="T5" fmla="*/ 0 h 111"/>
                <a:gd name="T6" fmla="*/ 208 w 1025"/>
                <a:gd name="T7" fmla="*/ 26 h 111"/>
                <a:gd name="T8" fmla="*/ 97 w 1025"/>
                <a:gd name="T9" fmla="*/ 52 h 111"/>
                <a:gd name="T10" fmla="*/ 0 w 1025"/>
                <a:gd name="T11" fmla="*/ 91 h 111"/>
                <a:gd name="T12" fmla="*/ 4 w 1025"/>
                <a:gd name="T13" fmla="*/ 93 h 111"/>
                <a:gd name="T14" fmla="*/ 98 w 1025"/>
                <a:gd name="T15" fmla="*/ 55 h 111"/>
                <a:gd name="T16" fmla="*/ 208 w 1025"/>
                <a:gd name="T17" fmla="*/ 29 h 111"/>
                <a:gd name="T18" fmla="*/ 509 w 1025"/>
                <a:gd name="T19" fmla="*/ 3 h 111"/>
                <a:gd name="T20" fmla="*/ 540 w 1025"/>
                <a:gd name="T21" fmla="*/ 3 h 111"/>
                <a:gd name="T22" fmla="*/ 955 w 1025"/>
                <a:gd name="T23" fmla="*/ 82 h 111"/>
                <a:gd name="T24" fmla="*/ 1001 w 1025"/>
                <a:gd name="T25" fmla="*/ 100 h 111"/>
                <a:gd name="T26" fmla="*/ 1025 w 1025"/>
                <a:gd name="T27" fmla="*/ 111 h 111"/>
                <a:gd name="T28" fmla="*/ 1025 w 1025"/>
                <a:gd name="T29" fmla="*/ 107 h 111"/>
                <a:gd name="T30" fmla="*/ 1003 w 1025"/>
                <a:gd name="T31" fmla="*/ 97 h 111"/>
                <a:gd name="T32" fmla="*/ 957 w 1025"/>
                <a:gd name="T33" fmla="*/ 7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5" h="111">
                  <a:moveTo>
                    <a:pt x="957" y="79"/>
                  </a:moveTo>
                  <a:cubicBezTo>
                    <a:pt x="832" y="30"/>
                    <a:pt x="703" y="5"/>
                    <a:pt x="540" y="0"/>
                  </a:cubicBezTo>
                  <a:cubicBezTo>
                    <a:pt x="530" y="0"/>
                    <a:pt x="519" y="0"/>
                    <a:pt x="509" y="0"/>
                  </a:cubicBezTo>
                  <a:cubicBezTo>
                    <a:pt x="410" y="0"/>
                    <a:pt x="299" y="11"/>
                    <a:pt x="208" y="26"/>
                  </a:cubicBezTo>
                  <a:cubicBezTo>
                    <a:pt x="167" y="33"/>
                    <a:pt x="129" y="41"/>
                    <a:pt x="97" y="52"/>
                  </a:cubicBezTo>
                  <a:cubicBezTo>
                    <a:pt x="62" y="64"/>
                    <a:pt x="32" y="78"/>
                    <a:pt x="0" y="91"/>
                  </a:cubicBezTo>
                  <a:cubicBezTo>
                    <a:pt x="1" y="92"/>
                    <a:pt x="3" y="93"/>
                    <a:pt x="4" y="93"/>
                  </a:cubicBezTo>
                  <a:cubicBezTo>
                    <a:pt x="35" y="80"/>
                    <a:pt x="65" y="66"/>
                    <a:pt x="98" y="55"/>
                  </a:cubicBezTo>
                  <a:cubicBezTo>
                    <a:pt x="130" y="44"/>
                    <a:pt x="167" y="36"/>
                    <a:pt x="208" y="29"/>
                  </a:cubicBezTo>
                  <a:cubicBezTo>
                    <a:pt x="299" y="14"/>
                    <a:pt x="411" y="3"/>
                    <a:pt x="509" y="3"/>
                  </a:cubicBezTo>
                  <a:cubicBezTo>
                    <a:pt x="519" y="3"/>
                    <a:pt x="529" y="3"/>
                    <a:pt x="540" y="3"/>
                  </a:cubicBezTo>
                  <a:cubicBezTo>
                    <a:pt x="702" y="7"/>
                    <a:pt x="831" y="32"/>
                    <a:pt x="955" y="82"/>
                  </a:cubicBezTo>
                  <a:cubicBezTo>
                    <a:pt x="971" y="88"/>
                    <a:pt x="986" y="94"/>
                    <a:pt x="1001" y="100"/>
                  </a:cubicBezTo>
                  <a:cubicBezTo>
                    <a:pt x="1009" y="104"/>
                    <a:pt x="1017" y="107"/>
                    <a:pt x="1025" y="111"/>
                  </a:cubicBezTo>
                  <a:cubicBezTo>
                    <a:pt x="1025" y="107"/>
                    <a:pt x="1025" y="107"/>
                    <a:pt x="1025" y="107"/>
                  </a:cubicBezTo>
                  <a:cubicBezTo>
                    <a:pt x="1017" y="104"/>
                    <a:pt x="1010" y="101"/>
                    <a:pt x="1003" y="97"/>
                  </a:cubicBezTo>
                  <a:cubicBezTo>
                    <a:pt x="988" y="91"/>
                    <a:pt x="972" y="85"/>
                    <a:pt x="957" y="7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2" name="Freeform 275"/>
            <p:cNvSpPr>
              <a:spLocks/>
            </p:cNvSpPr>
            <p:nvPr userDrawn="1"/>
          </p:nvSpPr>
          <p:spPr bwMode="auto">
            <a:xfrm>
              <a:off x="3465512" y="5168900"/>
              <a:ext cx="33338" cy="7938"/>
            </a:xfrm>
            <a:custGeom>
              <a:avLst/>
              <a:gdLst>
                <a:gd name="T0" fmla="*/ 3 w 12"/>
                <a:gd name="T1" fmla="*/ 2 h 3"/>
                <a:gd name="T2" fmla="*/ 0 w 12"/>
                <a:gd name="T3" fmla="*/ 2 h 3"/>
                <a:gd name="T4" fmla="*/ 5 w 12"/>
                <a:gd name="T5" fmla="*/ 3 h 3"/>
                <a:gd name="T6" fmla="*/ 12 w 12"/>
                <a:gd name="T7" fmla="*/ 1 h 3"/>
                <a:gd name="T8" fmla="*/ 8 w 12"/>
                <a:gd name="T9" fmla="*/ 0 h 3"/>
                <a:gd name="T10" fmla="*/ 3 w 12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">
                  <a:moveTo>
                    <a:pt x="3" y="2"/>
                  </a:moveTo>
                  <a:cubicBezTo>
                    <a:pt x="2" y="2"/>
                    <a:pt x="1" y="2"/>
                    <a:pt x="0" y="2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7" y="2"/>
                    <a:pt x="10" y="2"/>
                    <a:pt x="12" y="1"/>
                  </a:cubicBezTo>
                  <a:cubicBezTo>
                    <a:pt x="11" y="1"/>
                    <a:pt x="10" y="1"/>
                    <a:pt x="8" y="0"/>
                  </a:cubicBezTo>
                  <a:cubicBezTo>
                    <a:pt x="7" y="1"/>
                    <a:pt x="5" y="1"/>
                    <a:pt x="3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3" name="Freeform 276"/>
            <p:cNvSpPr>
              <a:spLocks/>
            </p:cNvSpPr>
            <p:nvPr userDrawn="1"/>
          </p:nvSpPr>
          <p:spPr bwMode="auto">
            <a:xfrm>
              <a:off x="-538163" y="5138738"/>
              <a:ext cx="3757613" cy="395288"/>
            </a:xfrm>
            <a:custGeom>
              <a:avLst/>
              <a:gdLst>
                <a:gd name="T0" fmla="*/ 184 w 1387"/>
                <a:gd name="T1" fmla="*/ 110 h 145"/>
                <a:gd name="T2" fmla="*/ 476 w 1387"/>
                <a:gd name="T3" fmla="*/ 65 h 145"/>
                <a:gd name="T4" fmla="*/ 705 w 1387"/>
                <a:gd name="T5" fmla="*/ 41 h 145"/>
                <a:gd name="T6" fmla="*/ 1113 w 1387"/>
                <a:gd name="T7" fmla="*/ 8 h 145"/>
                <a:gd name="T8" fmla="*/ 1271 w 1387"/>
                <a:gd name="T9" fmla="*/ 4 h 145"/>
                <a:gd name="T10" fmla="*/ 1279 w 1387"/>
                <a:gd name="T11" fmla="*/ 4 h 145"/>
                <a:gd name="T12" fmla="*/ 1285 w 1387"/>
                <a:gd name="T13" fmla="*/ 3 h 145"/>
                <a:gd name="T14" fmla="*/ 1293 w 1387"/>
                <a:gd name="T15" fmla="*/ 3 h 145"/>
                <a:gd name="T16" fmla="*/ 1298 w 1387"/>
                <a:gd name="T17" fmla="*/ 3 h 145"/>
                <a:gd name="T18" fmla="*/ 1304 w 1387"/>
                <a:gd name="T19" fmla="*/ 3 h 145"/>
                <a:gd name="T20" fmla="*/ 1308 w 1387"/>
                <a:gd name="T21" fmla="*/ 3 h 145"/>
                <a:gd name="T22" fmla="*/ 1312 w 1387"/>
                <a:gd name="T23" fmla="*/ 3 h 145"/>
                <a:gd name="T24" fmla="*/ 1324 w 1387"/>
                <a:gd name="T25" fmla="*/ 4 h 145"/>
                <a:gd name="T26" fmla="*/ 1381 w 1387"/>
                <a:gd name="T27" fmla="*/ 2 h 145"/>
                <a:gd name="T28" fmla="*/ 1387 w 1387"/>
                <a:gd name="T29" fmla="*/ 2 h 145"/>
                <a:gd name="T30" fmla="*/ 1366 w 1387"/>
                <a:gd name="T31" fmla="*/ 1 h 145"/>
                <a:gd name="T32" fmla="*/ 1364 w 1387"/>
                <a:gd name="T33" fmla="*/ 1 h 145"/>
                <a:gd name="T34" fmla="*/ 1304 w 1387"/>
                <a:gd name="T35" fmla="*/ 0 h 145"/>
                <a:gd name="T36" fmla="*/ 1301 w 1387"/>
                <a:gd name="T37" fmla="*/ 0 h 145"/>
                <a:gd name="T38" fmla="*/ 1300 w 1387"/>
                <a:gd name="T39" fmla="*/ 0 h 145"/>
                <a:gd name="T40" fmla="*/ 1299 w 1387"/>
                <a:gd name="T41" fmla="*/ 0 h 145"/>
                <a:gd name="T42" fmla="*/ 1289 w 1387"/>
                <a:gd name="T43" fmla="*/ 0 h 145"/>
                <a:gd name="T44" fmla="*/ 1285 w 1387"/>
                <a:gd name="T45" fmla="*/ 0 h 145"/>
                <a:gd name="T46" fmla="*/ 1276 w 1387"/>
                <a:gd name="T47" fmla="*/ 1 h 145"/>
                <a:gd name="T48" fmla="*/ 1272 w 1387"/>
                <a:gd name="T49" fmla="*/ 1 h 145"/>
                <a:gd name="T50" fmla="*/ 1264 w 1387"/>
                <a:gd name="T51" fmla="*/ 1 h 145"/>
                <a:gd name="T52" fmla="*/ 1113 w 1387"/>
                <a:gd name="T53" fmla="*/ 5 h 145"/>
                <a:gd name="T54" fmla="*/ 704 w 1387"/>
                <a:gd name="T55" fmla="*/ 38 h 145"/>
                <a:gd name="T56" fmla="*/ 476 w 1387"/>
                <a:gd name="T57" fmla="*/ 62 h 145"/>
                <a:gd name="T58" fmla="*/ 183 w 1387"/>
                <a:gd name="T59" fmla="*/ 107 h 145"/>
                <a:gd name="T60" fmla="*/ 82 w 1387"/>
                <a:gd name="T61" fmla="*/ 126 h 145"/>
                <a:gd name="T62" fmla="*/ 0 w 1387"/>
                <a:gd name="T63" fmla="*/ 142 h 145"/>
                <a:gd name="T64" fmla="*/ 0 w 1387"/>
                <a:gd name="T65" fmla="*/ 145 h 145"/>
                <a:gd name="T66" fmla="*/ 83 w 1387"/>
                <a:gd name="T67" fmla="*/ 129 h 145"/>
                <a:gd name="T68" fmla="*/ 184 w 1387"/>
                <a:gd name="T69" fmla="*/ 11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87" h="145">
                  <a:moveTo>
                    <a:pt x="184" y="110"/>
                  </a:moveTo>
                  <a:cubicBezTo>
                    <a:pt x="279" y="91"/>
                    <a:pt x="377" y="74"/>
                    <a:pt x="476" y="65"/>
                  </a:cubicBezTo>
                  <a:cubicBezTo>
                    <a:pt x="554" y="58"/>
                    <a:pt x="630" y="50"/>
                    <a:pt x="705" y="41"/>
                  </a:cubicBezTo>
                  <a:cubicBezTo>
                    <a:pt x="844" y="26"/>
                    <a:pt x="980" y="13"/>
                    <a:pt x="1113" y="8"/>
                  </a:cubicBezTo>
                  <a:cubicBezTo>
                    <a:pt x="1166" y="6"/>
                    <a:pt x="1218" y="4"/>
                    <a:pt x="1271" y="4"/>
                  </a:cubicBezTo>
                  <a:cubicBezTo>
                    <a:pt x="1273" y="4"/>
                    <a:pt x="1276" y="4"/>
                    <a:pt x="1279" y="4"/>
                  </a:cubicBezTo>
                  <a:cubicBezTo>
                    <a:pt x="1281" y="3"/>
                    <a:pt x="1283" y="3"/>
                    <a:pt x="1285" y="3"/>
                  </a:cubicBezTo>
                  <a:cubicBezTo>
                    <a:pt x="1287" y="3"/>
                    <a:pt x="1290" y="3"/>
                    <a:pt x="1293" y="3"/>
                  </a:cubicBezTo>
                  <a:cubicBezTo>
                    <a:pt x="1295" y="3"/>
                    <a:pt x="1297" y="3"/>
                    <a:pt x="1298" y="3"/>
                  </a:cubicBezTo>
                  <a:cubicBezTo>
                    <a:pt x="1300" y="3"/>
                    <a:pt x="1302" y="3"/>
                    <a:pt x="1304" y="3"/>
                  </a:cubicBezTo>
                  <a:cubicBezTo>
                    <a:pt x="1305" y="3"/>
                    <a:pt x="1307" y="3"/>
                    <a:pt x="1308" y="3"/>
                  </a:cubicBezTo>
                  <a:cubicBezTo>
                    <a:pt x="1310" y="3"/>
                    <a:pt x="1311" y="3"/>
                    <a:pt x="1312" y="3"/>
                  </a:cubicBezTo>
                  <a:cubicBezTo>
                    <a:pt x="1316" y="3"/>
                    <a:pt x="1320" y="4"/>
                    <a:pt x="1324" y="4"/>
                  </a:cubicBezTo>
                  <a:cubicBezTo>
                    <a:pt x="1343" y="3"/>
                    <a:pt x="1362" y="2"/>
                    <a:pt x="1381" y="2"/>
                  </a:cubicBezTo>
                  <a:cubicBezTo>
                    <a:pt x="1383" y="2"/>
                    <a:pt x="1385" y="2"/>
                    <a:pt x="1387" y="2"/>
                  </a:cubicBezTo>
                  <a:cubicBezTo>
                    <a:pt x="1380" y="2"/>
                    <a:pt x="1373" y="1"/>
                    <a:pt x="1366" y="1"/>
                  </a:cubicBezTo>
                  <a:cubicBezTo>
                    <a:pt x="1365" y="1"/>
                    <a:pt x="1365" y="1"/>
                    <a:pt x="1364" y="1"/>
                  </a:cubicBezTo>
                  <a:cubicBezTo>
                    <a:pt x="1344" y="1"/>
                    <a:pt x="1324" y="0"/>
                    <a:pt x="1304" y="0"/>
                  </a:cubicBezTo>
                  <a:cubicBezTo>
                    <a:pt x="1303" y="0"/>
                    <a:pt x="1302" y="0"/>
                    <a:pt x="1301" y="0"/>
                  </a:cubicBezTo>
                  <a:cubicBezTo>
                    <a:pt x="1300" y="0"/>
                    <a:pt x="1300" y="0"/>
                    <a:pt x="1300" y="0"/>
                  </a:cubicBezTo>
                  <a:cubicBezTo>
                    <a:pt x="1300" y="0"/>
                    <a:pt x="1299" y="0"/>
                    <a:pt x="1299" y="0"/>
                  </a:cubicBezTo>
                  <a:cubicBezTo>
                    <a:pt x="1295" y="0"/>
                    <a:pt x="1292" y="0"/>
                    <a:pt x="1289" y="0"/>
                  </a:cubicBezTo>
                  <a:cubicBezTo>
                    <a:pt x="1288" y="0"/>
                    <a:pt x="1286" y="0"/>
                    <a:pt x="1285" y="0"/>
                  </a:cubicBezTo>
                  <a:cubicBezTo>
                    <a:pt x="1282" y="0"/>
                    <a:pt x="1279" y="1"/>
                    <a:pt x="1276" y="1"/>
                  </a:cubicBezTo>
                  <a:cubicBezTo>
                    <a:pt x="1275" y="1"/>
                    <a:pt x="1273" y="1"/>
                    <a:pt x="1272" y="1"/>
                  </a:cubicBezTo>
                  <a:cubicBezTo>
                    <a:pt x="1269" y="1"/>
                    <a:pt x="1266" y="1"/>
                    <a:pt x="1264" y="1"/>
                  </a:cubicBezTo>
                  <a:cubicBezTo>
                    <a:pt x="1214" y="1"/>
                    <a:pt x="1164" y="3"/>
                    <a:pt x="1113" y="5"/>
                  </a:cubicBezTo>
                  <a:cubicBezTo>
                    <a:pt x="980" y="10"/>
                    <a:pt x="844" y="23"/>
                    <a:pt x="704" y="38"/>
                  </a:cubicBezTo>
                  <a:cubicBezTo>
                    <a:pt x="630" y="47"/>
                    <a:pt x="553" y="55"/>
                    <a:pt x="476" y="62"/>
                  </a:cubicBezTo>
                  <a:cubicBezTo>
                    <a:pt x="376" y="71"/>
                    <a:pt x="278" y="88"/>
                    <a:pt x="183" y="107"/>
                  </a:cubicBezTo>
                  <a:cubicBezTo>
                    <a:pt x="149" y="114"/>
                    <a:pt x="115" y="120"/>
                    <a:pt x="82" y="126"/>
                  </a:cubicBezTo>
                  <a:cubicBezTo>
                    <a:pt x="54" y="131"/>
                    <a:pt x="27" y="137"/>
                    <a:pt x="0" y="142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27" y="140"/>
                    <a:pt x="55" y="134"/>
                    <a:pt x="83" y="129"/>
                  </a:cubicBezTo>
                  <a:cubicBezTo>
                    <a:pt x="116" y="123"/>
                    <a:pt x="150" y="117"/>
                    <a:pt x="184" y="1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4" name="Freeform 277"/>
            <p:cNvSpPr>
              <a:spLocks/>
            </p:cNvSpPr>
            <p:nvPr userDrawn="1"/>
          </p:nvSpPr>
          <p:spPr bwMode="auto">
            <a:xfrm>
              <a:off x="5551488" y="5405438"/>
              <a:ext cx="6350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5" name="Freeform 278"/>
            <p:cNvSpPr>
              <a:spLocks/>
            </p:cNvSpPr>
            <p:nvPr userDrawn="1"/>
          </p:nvSpPr>
          <p:spPr bwMode="auto">
            <a:xfrm>
              <a:off x="3573462" y="5165725"/>
              <a:ext cx="30163" cy="7938"/>
            </a:xfrm>
            <a:custGeom>
              <a:avLst/>
              <a:gdLst>
                <a:gd name="T0" fmla="*/ 0 w 11"/>
                <a:gd name="T1" fmla="*/ 3 h 3"/>
                <a:gd name="T2" fmla="*/ 4 w 11"/>
                <a:gd name="T3" fmla="*/ 3 h 3"/>
                <a:gd name="T4" fmla="*/ 5 w 11"/>
                <a:gd name="T5" fmla="*/ 3 h 3"/>
                <a:gd name="T6" fmla="*/ 11 w 11"/>
                <a:gd name="T7" fmla="*/ 1 h 3"/>
                <a:gd name="T8" fmla="*/ 7 w 11"/>
                <a:gd name="T9" fmla="*/ 0 h 3"/>
                <a:gd name="T10" fmla="*/ 0 w 11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3"/>
                  </a:moveTo>
                  <a:cubicBezTo>
                    <a:pt x="1" y="3"/>
                    <a:pt x="3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2"/>
                    <a:pt x="9" y="2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  <a:cubicBezTo>
                    <a:pt x="5" y="1"/>
                    <a:pt x="2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6" name="Freeform 279"/>
            <p:cNvSpPr>
              <a:spLocks/>
            </p:cNvSpPr>
            <p:nvPr userDrawn="1"/>
          </p:nvSpPr>
          <p:spPr bwMode="auto">
            <a:xfrm>
              <a:off x="5795963" y="5340350"/>
              <a:ext cx="30163" cy="14288"/>
            </a:xfrm>
            <a:custGeom>
              <a:avLst/>
              <a:gdLst>
                <a:gd name="T0" fmla="*/ 7 w 11"/>
                <a:gd name="T1" fmla="*/ 0 h 5"/>
                <a:gd name="T2" fmla="*/ 0 w 11"/>
                <a:gd name="T3" fmla="*/ 3 h 5"/>
                <a:gd name="T4" fmla="*/ 4 w 11"/>
                <a:gd name="T5" fmla="*/ 5 h 5"/>
                <a:gd name="T6" fmla="*/ 11 w 11"/>
                <a:gd name="T7" fmla="*/ 2 h 5"/>
                <a:gd name="T8" fmla="*/ 7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7" y="0"/>
                  </a:moveTo>
                  <a:cubicBezTo>
                    <a:pt x="5" y="1"/>
                    <a:pt x="2" y="2"/>
                    <a:pt x="0" y="3"/>
                  </a:cubicBezTo>
                  <a:cubicBezTo>
                    <a:pt x="2" y="3"/>
                    <a:pt x="3" y="4"/>
                    <a:pt x="4" y="5"/>
                  </a:cubicBezTo>
                  <a:cubicBezTo>
                    <a:pt x="6" y="4"/>
                    <a:pt x="8" y="3"/>
                    <a:pt x="11" y="2"/>
                  </a:cubicBezTo>
                  <a:cubicBezTo>
                    <a:pt x="9" y="2"/>
                    <a:pt x="8" y="1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7" name="Freeform 280"/>
            <p:cNvSpPr>
              <a:spLocks/>
            </p:cNvSpPr>
            <p:nvPr userDrawn="1"/>
          </p:nvSpPr>
          <p:spPr bwMode="auto">
            <a:xfrm>
              <a:off x="3503612" y="5160963"/>
              <a:ext cx="34925" cy="4763"/>
            </a:xfrm>
            <a:custGeom>
              <a:avLst/>
              <a:gdLst>
                <a:gd name="T0" fmla="*/ 0 w 13"/>
                <a:gd name="T1" fmla="*/ 2 h 2"/>
                <a:gd name="T2" fmla="*/ 4 w 13"/>
                <a:gd name="T3" fmla="*/ 2 h 2"/>
                <a:gd name="T4" fmla="*/ 13 w 13"/>
                <a:gd name="T5" fmla="*/ 0 h 2"/>
                <a:gd name="T6" fmla="*/ 10 w 13"/>
                <a:gd name="T7" fmla="*/ 0 h 2"/>
                <a:gd name="T8" fmla="*/ 0 w 1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">
                  <a:moveTo>
                    <a:pt x="0" y="2"/>
                  </a:moveTo>
                  <a:cubicBezTo>
                    <a:pt x="2" y="2"/>
                    <a:pt x="3" y="2"/>
                    <a:pt x="4" y="2"/>
                  </a:cubicBezTo>
                  <a:cubicBezTo>
                    <a:pt x="7" y="2"/>
                    <a:pt x="10" y="1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7" y="1"/>
                    <a:pt x="4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8" name="Freeform 281"/>
            <p:cNvSpPr>
              <a:spLocks/>
            </p:cNvSpPr>
            <p:nvPr userDrawn="1"/>
          </p:nvSpPr>
          <p:spPr bwMode="auto">
            <a:xfrm>
              <a:off x="3471862" y="5157788"/>
              <a:ext cx="31750" cy="4763"/>
            </a:xfrm>
            <a:custGeom>
              <a:avLst/>
              <a:gdLst>
                <a:gd name="T0" fmla="*/ 0 w 12"/>
                <a:gd name="T1" fmla="*/ 2 h 2"/>
                <a:gd name="T2" fmla="*/ 2 w 12"/>
                <a:gd name="T3" fmla="*/ 2 h 2"/>
                <a:gd name="T4" fmla="*/ 12 w 12"/>
                <a:gd name="T5" fmla="*/ 0 h 2"/>
                <a:gd name="T6" fmla="*/ 11 w 12"/>
                <a:gd name="T7" fmla="*/ 0 h 2"/>
                <a:gd name="T8" fmla="*/ 0 w 1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cubicBezTo>
                    <a:pt x="1" y="2"/>
                    <a:pt x="2" y="2"/>
                    <a:pt x="2" y="2"/>
                  </a:cubicBezTo>
                  <a:cubicBezTo>
                    <a:pt x="6" y="1"/>
                    <a:pt x="9" y="1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7" y="1"/>
                    <a:pt x="3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9" name="Freeform 282"/>
            <p:cNvSpPr>
              <a:spLocks/>
            </p:cNvSpPr>
            <p:nvPr userDrawn="1"/>
          </p:nvSpPr>
          <p:spPr bwMode="auto">
            <a:xfrm>
              <a:off x="5854700" y="5121275"/>
              <a:ext cx="2747963" cy="265113"/>
            </a:xfrm>
            <a:custGeom>
              <a:avLst/>
              <a:gdLst>
                <a:gd name="T0" fmla="*/ 941 w 1014"/>
                <a:gd name="T1" fmla="*/ 67 h 97"/>
                <a:gd name="T2" fmla="*/ 530 w 1014"/>
                <a:gd name="T3" fmla="*/ 0 h 97"/>
                <a:gd name="T4" fmla="*/ 503 w 1014"/>
                <a:gd name="T5" fmla="*/ 0 h 97"/>
                <a:gd name="T6" fmla="*/ 204 w 1014"/>
                <a:gd name="T7" fmla="*/ 22 h 97"/>
                <a:gd name="T8" fmla="*/ 95 w 1014"/>
                <a:gd name="T9" fmla="*/ 42 h 97"/>
                <a:gd name="T10" fmla="*/ 0 w 1014"/>
                <a:gd name="T11" fmla="*/ 75 h 97"/>
                <a:gd name="T12" fmla="*/ 3 w 1014"/>
                <a:gd name="T13" fmla="*/ 77 h 97"/>
                <a:gd name="T14" fmla="*/ 96 w 1014"/>
                <a:gd name="T15" fmla="*/ 45 h 97"/>
                <a:gd name="T16" fmla="*/ 204 w 1014"/>
                <a:gd name="T17" fmla="*/ 24 h 97"/>
                <a:gd name="T18" fmla="*/ 503 w 1014"/>
                <a:gd name="T19" fmla="*/ 3 h 97"/>
                <a:gd name="T20" fmla="*/ 530 w 1014"/>
                <a:gd name="T21" fmla="*/ 3 h 97"/>
                <a:gd name="T22" fmla="*/ 940 w 1014"/>
                <a:gd name="T23" fmla="*/ 70 h 97"/>
                <a:gd name="T24" fmla="*/ 985 w 1014"/>
                <a:gd name="T25" fmla="*/ 86 h 97"/>
                <a:gd name="T26" fmla="*/ 1014 w 1014"/>
                <a:gd name="T27" fmla="*/ 97 h 97"/>
                <a:gd name="T28" fmla="*/ 1014 w 1014"/>
                <a:gd name="T29" fmla="*/ 94 h 97"/>
                <a:gd name="T30" fmla="*/ 987 w 1014"/>
                <a:gd name="T31" fmla="*/ 83 h 97"/>
                <a:gd name="T32" fmla="*/ 941 w 1014"/>
                <a:gd name="T33" fmla="*/ 6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4" h="97">
                  <a:moveTo>
                    <a:pt x="941" y="67"/>
                  </a:moveTo>
                  <a:cubicBezTo>
                    <a:pt x="819" y="25"/>
                    <a:pt x="690" y="3"/>
                    <a:pt x="530" y="0"/>
                  </a:cubicBezTo>
                  <a:cubicBezTo>
                    <a:pt x="521" y="0"/>
                    <a:pt x="512" y="0"/>
                    <a:pt x="503" y="0"/>
                  </a:cubicBezTo>
                  <a:cubicBezTo>
                    <a:pt x="405" y="0"/>
                    <a:pt x="294" y="10"/>
                    <a:pt x="204" y="22"/>
                  </a:cubicBezTo>
                  <a:cubicBezTo>
                    <a:pt x="164" y="27"/>
                    <a:pt x="127" y="33"/>
                    <a:pt x="95" y="42"/>
                  </a:cubicBezTo>
                  <a:cubicBezTo>
                    <a:pt x="61" y="52"/>
                    <a:pt x="31" y="64"/>
                    <a:pt x="0" y="75"/>
                  </a:cubicBezTo>
                  <a:cubicBezTo>
                    <a:pt x="1" y="76"/>
                    <a:pt x="2" y="77"/>
                    <a:pt x="3" y="77"/>
                  </a:cubicBezTo>
                  <a:cubicBezTo>
                    <a:pt x="33" y="66"/>
                    <a:pt x="63" y="54"/>
                    <a:pt x="96" y="45"/>
                  </a:cubicBezTo>
                  <a:cubicBezTo>
                    <a:pt x="127" y="36"/>
                    <a:pt x="164" y="30"/>
                    <a:pt x="204" y="24"/>
                  </a:cubicBezTo>
                  <a:cubicBezTo>
                    <a:pt x="295" y="13"/>
                    <a:pt x="405" y="3"/>
                    <a:pt x="503" y="3"/>
                  </a:cubicBezTo>
                  <a:cubicBezTo>
                    <a:pt x="512" y="3"/>
                    <a:pt x="521" y="3"/>
                    <a:pt x="530" y="3"/>
                  </a:cubicBezTo>
                  <a:cubicBezTo>
                    <a:pt x="689" y="6"/>
                    <a:pt x="818" y="28"/>
                    <a:pt x="940" y="70"/>
                  </a:cubicBezTo>
                  <a:cubicBezTo>
                    <a:pt x="955" y="75"/>
                    <a:pt x="970" y="80"/>
                    <a:pt x="985" y="86"/>
                  </a:cubicBezTo>
                  <a:cubicBezTo>
                    <a:pt x="995" y="89"/>
                    <a:pt x="1004" y="93"/>
                    <a:pt x="1014" y="97"/>
                  </a:cubicBezTo>
                  <a:cubicBezTo>
                    <a:pt x="1014" y="94"/>
                    <a:pt x="1014" y="94"/>
                    <a:pt x="1014" y="94"/>
                  </a:cubicBezTo>
                  <a:cubicBezTo>
                    <a:pt x="1005" y="90"/>
                    <a:pt x="996" y="86"/>
                    <a:pt x="987" y="83"/>
                  </a:cubicBezTo>
                  <a:cubicBezTo>
                    <a:pt x="972" y="77"/>
                    <a:pt x="956" y="72"/>
                    <a:pt x="941" y="6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0" name="Freeform 283"/>
            <p:cNvSpPr>
              <a:spLocks/>
            </p:cNvSpPr>
            <p:nvPr userDrawn="1"/>
          </p:nvSpPr>
          <p:spPr bwMode="auto">
            <a:xfrm>
              <a:off x="5632450" y="5394325"/>
              <a:ext cx="28575" cy="3175"/>
            </a:xfrm>
            <a:custGeom>
              <a:avLst/>
              <a:gdLst>
                <a:gd name="T0" fmla="*/ 2 w 10"/>
                <a:gd name="T1" fmla="*/ 0 h 1"/>
                <a:gd name="T2" fmla="*/ 0 w 10"/>
                <a:gd name="T3" fmla="*/ 0 h 1"/>
                <a:gd name="T4" fmla="*/ 9 w 10"/>
                <a:gd name="T5" fmla="*/ 1 h 1"/>
                <a:gd name="T6" fmla="*/ 10 w 10"/>
                <a:gd name="T7" fmla="*/ 1 h 1"/>
                <a:gd name="T8" fmla="*/ 2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7" y="1"/>
                    <a:pt x="5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1" name="Freeform 284"/>
            <p:cNvSpPr>
              <a:spLocks/>
            </p:cNvSpPr>
            <p:nvPr userDrawn="1"/>
          </p:nvSpPr>
          <p:spPr bwMode="auto">
            <a:xfrm>
              <a:off x="3706812" y="5184775"/>
              <a:ext cx="1816100" cy="258763"/>
            </a:xfrm>
            <a:custGeom>
              <a:avLst/>
              <a:gdLst>
                <a:gd name="T0" fmla="*/ 443 w 670"/>
                <a:gd name="T1" fmla="*/ 88 h 95"/>
                <a:gd name="T2" fmla="*/ 565 w 670"/>
                <a:gd name="T3" fmla="*/ 95 h 95"/>
                <a:gd name="T4" fmla="*/ 567 w 670"/>
                <a:gd name="T5" fmla="*/ 95 h 95"/>
                <a:gd name="T6" fmla="*/ 573 w 670"/>
                <a:gd name="T7" fmla="*/ 95 h 95"/>
                <a:gd name="T8" fmla="*/ 575 w 670"/>
                <a:gd name="T9" fmla="*/ 95 h 95"/>
                <a:gd name="T10" fmla="*/ 583 w 670"/>
                <a:gd name="T11" fmla="*/ 95 h 95"/>
                <a:gd name="T12" fmla="*/ 584 w 670"/>
                <a:gd name="T13" fmla="*/ 95 h 95"/>
                <a:gd name="T14" fmla="*/ 593 w 670"/>
                <a:gd name="T15" fmla="*/ 94 h 95"/>
                <a:gd name="T16" fmla="*/ 595 w 670"/>
                <a:gd name="T17" fmla="*/ 94 h 95"/>
                <a:gd name="T18" fmla="*/ 650 w 670"/>
                <a:gd name="T19" fmla="*/ 91 h 95"/>
                <a:gd name="T20" fmla="*/ 670 w 670"/>
                <a:gd name="T21" fmla="*/ 88 h 95"/>
                <a:gd name="T22" fmla="*/ 617 w 670"/>
                <a:gd name="T23" fmla="*/ 90 h 95"/>
                <a:gd name="T24" fmla="*/ 612 w 670"/>
                <a:gd name="T25" fmla="*/ 91 h 95"/>
                <a:gd name="T26" fmla="*/ 602 w 670"/>
                <a:gd name="T27" fmla="*/ 91 h 95"/>
                <a:gd name="T28" fmla="*/ 601 w 670"/>
                <a:gd name="T29" fmla="*/ 91 h 95"/>
                <a:gd name="T30" fmla="*/ 592 w 670"/>
                <a:gd name="T31" fmla="*/ 91 h 95"/>
                <a:gd name="T32" fmla="*/ 591 w 670"/>
                <a:gd name="T33" fmla="*/ 91 h 95"/>
                <a:gd name="T34" fmla="*/ 582 w 670"/>
                <a:gd name="T35" fmla="*/ 92 h 95"/>
                <a:gd name="T36" fmla="*/ 580 w 670"/>
                <a:gd name="T37" fmla="*/ 92 h 95"/>
                <a:gd name="T38" fmla="*/ 572 w 670"/>
                <a:gd name="T39" fmla="*/ 92 h 95"/>
                <a:gd name="T40" fmla="*/ 567 w 670"/>
                <a:gd name="T41" fmla="*/ 92 h 95"/>
                <a:gd name="T42" fmla="*/ 444 w 670"/>
                <a:gd name="T43" fmla="*/ 85 h 95"/>
                <a:gd name="T44" fmla="*/ 160 w 670"/>
                <a:gd name="T45" fmla="*/ 31 h 95"/>
                <a:gd name="T46" fmla="*/ 6 w 670"/>
                <a:gd name="T47" fmla="*/ 0 h 95"/>
                <a:gd name="T48" fmla="*/ 0 w 670"/>
                <a:gd name="T49" fmla="*/ 2 h 95"/>
                <a:gd name="T50" fmla="*/ 159 w 670"/>
                <a:gd name="T51" fmla="*/ 34 h 95"/>
                <a:gd name="T52" fmla="*/ 443 w 670"/>
                <a:gd name="T53" fmla="*/ 8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70" h="95">
                  <a:moveTo>
                    <a:pt x="443" y="88"/>
                  </a:moveTo>
                  <a:cubicBezTo>
                    <a:pt x="485" y="92"/>
                    <a:pt x="526" y="95"/>
                    <a:pt x="565" y="95"/>
                  </a:cubicBezTo>
                  <a:cubicBezTo>
                    <a:pt x="566" y="95"/>
                    <a:pt x="567" y="95"/>
                    <a:pt x="567" y="95"/>
                  </a:cubicBezTo>
                  <a:cubicBezTo>
                    <a:pt x="569" y="95"/>
                    <a:pt x="571" y="95"/>
                    <a:pt x="573" y="95"/>
                  </a:cubicBezTo>
                  <a:cubicBezTo>
                    <a:pt x="574" y="95"/>
                    <a:pt x="574" y="95"/>
                    <a:pt x="575" y="95"/>
                  </a:cubicBezTo>
                  <a:cubicBezTo>
                    <a:pt x="578" y="95"/>
                    <a:pt x="580" y="95"/>
                    <a:pt x="583" y="95"/>
                  </a:cubicBezTo>
                  <a:cubicBezTo>
                    <a:pt x="583" y="95"/>
                    <a:pt x="584" y="95"/>
                    <a:pt x="584" y="95"/>
                  </a:cubicBezTo>
                  <a:cubicBezTo>
                    <a:pt x="587" y="95"/>
                    <a:pt x="590" y="95"/>
                    <a:pt x="593" y="94"/>
                  </a:cubicBezTo>
                  <a:cubicBezTo>
                    <a:pt x="593" y="94"/>
                    <a:pt x="594" y="94"/>
                    <a:pt x="595" y="94"/>
                  </a:cubicBezTo>
                  <a:cubicBezTo>
                    <a:pt x="613" y="94"/>
                    <a:pt x="632" y="93"/>
                    <a:pt x="650" y="91"/>
                  </a:cubicBezTo>
                  <a:cubicBezTo>
                    <a:pt x="657" y="90"/>
                    <a:pt x="663" y="89"/>
                    <a:pt x="670" y="88"/>
                  </a:cubicBezTo>
                  <a:cubicBezTo>
                    <a:pt x="652" y="89"/>
                    <a:pt x="635" y="90"/>
                    <a:pt x="617" y="90"/>
                  </a:cubicBezTo>
                  <a:cubicBezTo>
                    <a:pt x="615" y="90"/>
                    <a:pt x="614" y="91"/>
                    <a:pt x="612" y="91"/>
                  </a:cubicBezTo>
                  <a:cubicBezTo>
                    <a:pt x="609" y="91"/>
                    <a:pt x="605" y="91"/>
                    <a:pt x="602" y="91"/>
                  </a:cubicBezTo>
                  <a:cubicBezTo>
                    <a:pt x="602" y="91"/>
                    <a:pt x="601" y="91"/>
                    <a:pt x="601" y="91"/>
                  </a:cubicBezTo>
                  <a:cubicBezTo>
                    <a:pt x="598" y="91"/>
                    <a:pt x="595" y="91"/>
                    <a:pt x="592" y="91"/>
                  </a:cubicBezTo>
                  <a:cubicBezTo>
                    <a:pt x="591" y="91"/>
                    <a:pt x="591" y="91"/>
                    <a:pt x="591" y="91"/>
                  </a:cubicBezTo>
                  <a:cubicBezTo>
                    <a:pt x="588" y="92"/>
                    <a:pt x="585" y="92"/>
                    <a:pt x="582" y="92"/>
                  </a:cubicBezTo>
                  <a:cubicBezTo>
                    <a:pt x="581" y="92"/>
                    <a:pt x="581" y="92"/>
                    <a:pt x="580" y="92"/>
                  </a:cubicBezTo>
                  <a:cubicBezTo>
                    <a:pt x="577" y="92"/>
                    <a:pt x="575" y="92"/>
                    <a:pt x="572" y="92"/>
                  </a:cubicBezTo>
                  <a:cubicBezTo>
                    <a:pt x="571" y="92"/>
                    <a:pt x="569" y="92"/>
                    <a:pt x="567" y="92"/>
                  </a:cubicBezTo>
                  <a:cubicBezTo>
                    <a:pt x="527" y="92"/>
                    <a:pt x="486" y="89"/>
                    <a:pt x="444" y="85"/>
                  </a:cubicBezTo>
                  <a:cubicBezTo>
                    <a:pt x="350" y="75"/>
                    <a:pt x="256" y="55"/>
                    <a:pt x="160" y="31"/>
                  </a:cubicBezTo>
                  <a:cubicBezTo>
                    <a:pt x="106" y="18"/>
                    <a:pt x="56" y="8"/>
                    <a:pt x="6" y="0"/>
                  </a:cubicBezTo>
                  <a:cubicBezTo>
                    <a:pt x="4" y="1"/>
                    <a:pt x="2" y="1"/>
                    <a:pt x="0" y="2"/>
                  </a:cubicBezTo>
                  <a:cubicBezTo>
                    <a:pt x="51" y="10"/>
                    <a:pt x="104" y="20"/>
                    <a:pt x="159" y="34"/>
                  </a:cubicBezTo>
                  <a:cubicBezTo>
                    <a:pt x="255" y="58"/>
                    <a:pt x="349" y="78"/>
                    <a:pt x="443" y="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2" name="Freeform 285"/>
            <p:cNvSpPr>
              <a:spLocks/>
            </p:cNvSpPr>
            <p:nvPr userDrawn="1"/>
          </p:nvSpPr>
          <p:spPr bwMode="auto">
            <a:xfrm>
              <a:off x="-492125" y="5143500"/>
              <a:ext cx="3797300" cy="412750"/>
            </a:xfrm>
            <a:custGeom>
              <a:avLst/>
              <a:gdLst>
                <a:gd name="T0" fmla="*/ 162 w 1402"/>
                <a:gd name="T1" fmla="*/ 126 h 151"/>
                <a:gd name="T2" fmla="*/ 459 w 1402"/>
                <a:gd name="T3" fmla="*/ 83 h 151"/>
                <a:gd name="T4" fmla="*/ 692 w 1402"/>
                <a:gd name="T5" fmla="*/ 58 h 151"/>
                <a:gd name="T6" fmla="*/ 1107 w 1402"/>
                <a:gd name="T7" fmla="*/ 16 h 151"/>
                <a:gd name="T8" fmla="*/ 1265 w 1402"/>
                <a:gd name="T9" fmla="*/ 6 h 151"/>
                <a:gd name="T10" fmla="*/ 1272 w 1402"/>
                <a:gd name="T11" fmla="*/ 6 h 151"/>
                <a:gd name="T12" fmla="*/ 1279 w 1402"/>
                <a:gd name="T13" fmla="*/ 6 h 151"/>
                <a:gd name="T14" fmla="*/ 1287 w 1402"/>
                <a:gd name="T15" fmla="*/ 5 h 151"/>
                <a:gd name="T16" fmla="*/ 1293 w 1402"/>
                <a:gd name="T17" fmla="*/ 5 h 151"/>
                <a:gd name="T18" fmla="*/ 1302 w 1402"/>
                <a:gd name="T19" fmla="*/ 5 h 151"/>
                <a:gd name="T20" fmla="*/ 1307 w 1402"/>
                <a:gd name="T21" fmla="*/ 5 h 151"/>
                <a:gd name="T22" fmla="*/ 1318 w 1402"/>
                <a:gd name="T23" fmla="*/ 4 h 151"/>
                <a:gd name="T24" fmla="*/ 1321 w 1402"/>
                <a:gd name="T25" fmla="*/ 4 h 151"/>
                <a:gd name="T26" fmla="*/ 1333 w 1402"/>
                <a:gd name="T27" fmla="*/ 4 h 151"/>
                <a:gd name="T28" fmla="*/ 1334 w 1402"/>
                <a:gd name="T29" fmla="*/ 4 h 151"/>
                <a:gd name="T30" fmla="*/ 1378 w 1402"/>
                <a:gd name="T31" fmla="*/ 1 h 151"/>
                <a:gd name="T32" fmla="*/ 1402 w 1402"/>
                <a:gd name="T33" fmla="*/ 1 h 151"/>
                <a:gd name="T34" fmla="*/ 1370 w 1402"/>
                <a:gd name="T35" fmla="*/ 0 h 151"/>
                <a:gd name="T36" fmla="*/ 1370 w 1402"/>
                <a:gd name="T37" fmla="*/ 0 h 151"/>
                <a:gd name="T38" fmla="*/ 1364 w 1402"/>
                <a:gd name="T39" fmla="*/ 0 h 151"/>
                <a:gd name="T40" fmla="*/ 1307 w 1402"/>
                <a:gd name="T41" fmla="*/ 2 h 151"/>
                <a:gd name="T42" fmla="*/ 1297 w 1402"/>
                <a:gd name="T43" fmla="*/ 2 h 151"/>
                <a:gd name="T44" fmla="*/ 1294 w 1402"/>
                <a:gd name="T45" fmla="*/ 2 h 151"/>
                <a:gd name="T46" fmla="*/ 1285 w 1402"/>
                <a:gd name="T47" fmla="*/ 2 h 151"/>
                <a:gd name="T48" fmla="*/ 1280 w 1402"/>
                <a:gd name="T49" fmla="*/ 3 h 151"/>
                <a:gd name="T50" fmla="*/ 1272 w 1402"/>
                <a:gd name="T51" fmla="*/ 3 h 151"/>
                <a:gd name="T52" fmla="*/ 1266 w 1402"/>
                <a:gd name="T53" fmla="*/ 3 h 151"/>
                <a:gd name="T54" fmla="*/ 1259 w 1402"/>
                <a:gd name="T55" fmla="*/ 4 h 151"/>
                <a:gd name="T56" fmla="*/ 1107 w 1402"/>
                <a:gd name="T57" fmla="*/ 13 h 151"/>
                <a:gd name="T58" fmla="*/ 691 w 1402"/>
                <a:gd name="T59" fmla="*/ 55 h 151"/>
                <a:gd name="T60" fmla="*/ 459 w 1402"/>
                <a:gd name="T61" fmla="*/ 80 h 151"/>
                <a:gd name="T62" fmla="*/ 161 w 1402"/>
                <a:gd name="T63" fmla="*/ 123 h 151"/>
                <a:gd name="T64" fmla="*/ 58 w 1402"/>
                <a:gd name="T65" fmla="*/ 142 h 151"/>
                <a:gd name="T66" fmla="*/ 0 w 1402"/>
                <a:gd name="T67" fmla="*/ 151 h 151"/>
                <a:gd name="T68" fmla="*/ 18 w 1402"/>
                <a:gd name="T69" fmla="*/ 151 h 151"/>
                <a:gd name="T70" fmla="*/ 59 w 1402"/>
                <a:gd name="T71" fmla="*/ 144 h 151"/>
                <a:gd name="T72" fmla="*/ 162 w 1402"/>
                <a:gd name="T73" fmla="*/ 12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2" h="151">
                  <a:moveTo>
                    <a:pt x="162" y="126"/>
                  </a:moveTo>
                  <a:cubicBezTo>
                    <a:pt x="259" y="108"/>
                    <a:pt x="359" y="91"/>
                    <a:pt x="459" y="83"/>
                  </a:cubicBezTo>
                  <a:cubicBezTo>
                    <a:pt x="539" y="76"/>
                    <a:pt x="616" y="67"/>
                    <a:pt x="692" y="58"/>
                  </a:cubicBezTo>
                  <a:cubicBezTo>
                    <a:pt x="834" y="41"/>
                    <a:pt x="971" y="25"/>
                    <a:pt x="1107" y="16"/>
                  </a:cubicBezTo>
                  <a:cubicBezTo>
                    <a:pt x="1160" y="13"/>
                    <a:pt x="1213" y="9"/>
                    <a:pt x="1265" y="6"/>
                  </a:cubicBezTo>
                  <a:cubicBezTo>
                    <a:pt x="1268" y="6"/>
                    <a:pt x="1270" y="6"/>
                    <a:pt x="1272" y="6"/>
                  </a:cubicBezTo>
                  <a:cubicBezTo>
                    <a:pt x="1275" y="6"/>
                    <a:pt x="1277" y="6"/>
                    <a:pt x="1279" y="6"/>
                  </a:cubicBezTo>
                  <a:cubicBezTo>
                    <a:pt x="1282" y="6"/>
                    <a:pt x="1284" y="5"/>
                    <a:pt x="1287" y="5"/>
                  </a:cubicBezTo>
                  <a:cubicBezTo>
                    <a:pt x="1289" y="5"/>
                    <a:pt x="1291" y="5"/>
                    <a:pt x="1293" y="5"/>
                  </a:cubicBezTo>
                  <a:cubicBezTo>
                    <a:pt x="1296" y="5"/>
                    <a:pt x="1299" y="5"/>
                    <a:pt x="1302" y="5"/>
                  </a:cubicBezTo>
                  <a:cubicBezTo>
                    <a:pt x="1304" y="5"/>
                    <a:pt x="1305" y="5"/>
                    <a:pt x="1307" y="5"/>
                  </a:cubicBezTo>
                  <a:cubicBezTo>
                    <a:pt x="1310" y="4"/>
                    <a:pt x="1314" y="4"/>
                    <a:pt x="1318" y="4"/>
                  </a:cubicBezTo>
                  <a:cubicBezTo>
                    <a:pt x="1319" y="4"/>
                    <a:pt x="1320" y="4"/>
                    <a:pt x="1321" y="4"/>
                  </a:cubicBezTo>
                  <a:cubicBezTo>
                    <a:pt x="1325" y="4"/>
                    <a:pt x="1329" y="4"/>
                    <a:pt x="1333" y="4"/>
                  </a:cubicBezTo>
                  <a:cubicBezTo>
                    <a:pt x="1334" y="4"/>
                    <a:pt x="1334" y="4"/>
                    <a:pt x="1334" y="4"/>
                  </a:cubicBezTo>
                  <a:cubicBezTo>
                    <a:pt x="1348" y="3"/>
                    <a:pt x="1363" y="2"/>
                    <a:pt x="1378" y="1"/>
                  </a:cubicBezTo>
                  <a:cubicBezTo>
                    <a:pt x="1386" y="1"/>
                    <a:pt x="1394" y="1"/>
                    <a:pt x="1402" y="1"/>
                  </a:cubicBezTo>
                  <a:cubicBezTo>
                    <a:pt x="1392" y="0"/>
                    <a:pt x="1381" y="0"/>
                    <a:pt x="1370" y="0"/>
                  </a:cubicBezTo>
                  <a:cubicBezTo>
                    <a:pt x="1370" y="0"/>
                    <a:pt x="1370" y="0"/>
                    <a:pt x="1370" y="0"/>
                  </a:cubicBezTo>
                  <a:cubicBezTo>
                    <a:pt x="1368" y="0"/>
                    <a:pt x="1366" y="0"/>
                    <a:pt x="1364" y="0"/>
                  </a:cubicBezTo>
                  <a:cubicBezTo>
                    <a:pt x="1345" y="0"/>
                    <a:pt x="1326" y="1"/>
                    <a:pt x="1307" y="2"/>
                  </a:cubicBezTo>
                  <a:cubicBezTo>
                    <a:pt x="1304" y="2"/>
                    <a:pt x="1300" y="2"/>
                    <a:pt x="1297" y="2"/>
                  </a:cubicBezTo>
                  <a:cubicBezTo>
                    <a:pt x="1296" y="2"/>
                    <a:pt x="1295" y="2"/>
                    <a:pt x="1294" y="2"/>
                  </a:cubicBezTo>
                  <a:cubicBezTo>
                    <a:pt x="1291" y="2"/>
                    <a:pt x="1288" y="2"/>
                    <a:pt x="1285" y="2"/>
                  </a:cubicBezTo>
                  <a:cubicBezTo>
                    <a:pt x="1283" y="3"/>
                    <a:pt x="1281" y="3"/>
                    <a:pt x="1280" y="3"/>
                  </a:cubicBezTo>
                  <a:cubicBezTo>
                    <a:pt x="1277" y="3"/>
                    <a:pt x="1275" y="3"/>
                    <a:pt x="1272" y="3"/>
                  </a:cubicBezTo>
                  <a:cubicBezTo>
                    <a:pt x="1270" y="3"/>
                    <a:pt x="1268" y="3"/>
                    <a:pt x="1266" y="3"/>
                  </a:cubicBezTo>
                  <a:cubicBezTo>
                    <a:pt x="1264" y="3"/>
                    <a:pt x="1261" y="4"/>
                    <a:pt x="1259" y="4"/>
                  </a:cubicBezTo>
                  <a:cubicBezTo>
                    <a:pt x="1208" y="6"/>
                    <a:pt x="1157" y="10"/>
                    <a:pt x="1107" y="13"/>
                  </a:cubicBezTo>
                  <a:cubicBezTo>
                    <a:pt x="971" y="22"/>
                    <a:pt x="833" y="38"/>
                    <a:pt x="691" y="55"/>
                  </a:cubicBezTo>
                  <a:cubicBezTo>
                    <a:pt x="616" y="64"/>
                    <a:pt x="538" y="73"/>
                    <a:pt x="459" y="80"/>
                  </a:cubicBezTo>
                  <a:cubicBezTo>
                    <a:pt x="358" y="88"/>
                    <a:pt x="258" y="105"/>
                    <a:pt x="161" y="123"/>
                  </a:cubicBezTo>
                  <a:cubicBezTo>
                    <a:pt x="126" y="130"/>
                    <a:pt x="92" y="136"/>
                    <a:pt x="58" y="142"/>
                  </a:cubicBezTo>
                  <a:cubicBezTo>
                    <a:pt x="38" y="145"/>
                    <a:pt x="19" y="148"/>
                    <a:pt x="0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31" y="149"/>
                    <a:pt x="45" y="147"/>
                    <a:pt x="59" y="144"/>
                  </a:cubicBezTo>
                  <a:cubicBezTo>
                    <a:pt x="92" y="139"/>
                    <a:pt x="127" y="133"/>
                    <a:pt x="162" y="1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3" name="Freeform 286"/>
            <p:cNvSpPr>
              <a:spLocks/>
            </p:cNvSpPr>
            <p:nvPr userDrawn="1"/>
          </p:nvSpPr>
          <p:spPr bwMode="auto">
            <a:xfrm>
              <a:off x="3638550" y="5173663"/>
              <a:ext cx="33338" cy="7938"/>
            </a:xfrm>
            <a:custGeom>
              <a:avLst/>
              <a:gdLst>
                <a:gd name="T0" fmla="*/ 0 w 12"/>
                <a:gd name="T1" fmla="*/ 3 h 3"/>
                <a:gd name="T2" fmla="*/ 6 w 12"/>
                <a:gd name="T3" fmla="*/ 3 h 3"/>
                <a:gd name="T4" fmla="*/ 9 w 12"/>
                <a:gd name="T5" fmla="*/ 2 h 3"/>
                <a:gd name="T6" fmla="*/ 12 w 12"/>
                <a:gd name="T7" fmla="*/ 1 h 3"/>
                <a:gd name="T8" fmla="*/ 7 w 12"/>
                <a:gd name="T9" fmla="*/ 0 h 3"/>
                <a:gd name="T10" fmla="*/ 0 w 1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2" y="3"/>
                    <a:pt x="4" y="3"/>
                    <a:pt x="6" y="3"/>
                  </a:cubicBezTo>
                  <a:cubicBezTo>
                    <a:pt x="7" y="3"/>
                    <a:pt x="8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1" y="1"/>
                    <a:pt x="9" y="1"/>
                    <a:pt x="7" y="0"/>
                  </a:cubicBezTo>
                  <a:cubicBezTo>
                    <a:pt x="5" y="1"/>
                    <a:pt x="2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4" name="Freeform 287"/>
            <p:cNvSpPr>
              <a:spLocks/>
            </p:cNvSpPr>
            <p:nvPr userDrawn="1"/>
          </p:nvSpPr>
          <p:spPr bwMode="auto">
            <a:xfrm>
              <a:off x="5826125" y="5332413"/>
              <a:ext cx="26988" cy="11113"/>
            </a:xfrm>
            <a:custGeom>
              <a:avLst/>
              <a:gdLst>
                <a:gd name="T0" fmla="*/ 4 w 10"/>
                <a:gd name="T1" fmla="*/ 4 h 4"/>
                <a:gd name="T2" fmla="*/ 10 w 10"/>
                <a:gd name="T3" fmla="*/ 2 h 4"/>
                <a:gd name="T4" fmla="*/ 7 w 10"/>
                <a:gd name="T5" fmla="*/ 0 h 4"/>
                <a:gd name="T6" fmla="*/ 0 w 10"/>
                <a:gd name="T7" fmla="*/ 2 h 4"/>
                <a:gd name="T8" fmla="*/ 4 w 10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4" y="4"/>
                  </a:moveTo>
                  <a:cubicBezTo>
                    <a:pt x="6" y="3"/>
                    <a:pt x="8" y="2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1" y="3"/>
                    <a:pt x="2" y="3"/>
                    <a:pt x="4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5" name="Freeform 288"/>
            <p:cNvSpPr>
              <a:spLocks/>
            </p:cNvSpPr>
            <p:nvPr userDrawn="1"/>
          </p:nvSpPr>
          <p:spPr bwMode="auto">
            <a:xfrm>
              <a:off x="5657850" y="5386388"/>
              <a:ext cx="30163" cy="6350"/>
            </a:xfrm>
            <a:custGeom>
              <a:avLst/>
              <a:gdLst>
                <a:gd name="T0" fmla="*/ 8 w 11"/>
                <a:gd name="T1" fmla="*/ 2 h 2"/>
                <a:gd name="T2" fmla="*/ 11 w 11"/>
                <a:gd name="T3" fmla="*/ 1 h 2"/>
                <a:gd name="T4" fmla="*/ 4 w 11"/>
                <a:gd name="T5" fmla="*/ 0 h 2"/>
                <a:gd name="T6" fmla="*/ 0 w 11"/>
                <a:gd name="T7" fmla="*/ 1 h 2"/>
                <a:gd name="T8" fmla="*/ 8 w 1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8" y="2"/>
                  </a:moveTo>
                  <a:cubicBezTo>
                    <a:pt x="9" y="2"/>
                    <a:pt x="10" y="2"/>
                    <a:pt x="11" y="1"/>
                  </a:cubicBezTo>
                  <a:cubicBezTo>
                    <a:pt x="8" y="1"/>
                    <a:pt x="6" y="1"/>
                    <a:pt x="4" y="0"/>
                  </a:cubicBezTo>
                  <a:cubicBezTo>
                    <a:pt x="3" y="0"/>
                    <a:pt x="2" y="1"/>
                    <a:pt x="0" y="1"/>
                  </a:cubicBezTo>
                  <a:cubicBezTo>
                    <a:pt x="3" y="1"/>
                    <a:pt x="5" y="2"/>
                    <a:pt x="8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6" name="Freeform 289"/>
            <p:cNvSpPr>
              <a:spLocks/>
            </p:cNvSpPr>
            <p:nvPr userDrawn="1"/>
          </p:nvSpPr>
          <p:spPr bwMode="auto">
            <a:xfrm>
              <a:off x="3438525" y="5157788"/>
              <a:ext cx="14288" cy="3175"/>
            </a:xfrm>
            <a:custGeom>
              <a:avLst/>
              <a:gdLst>
                <a:gd name="T0" fmla="*/ 1 w 5"/>
                <a:gd name="T1" fmla="*/ 1 h 1"/>
                <a:gd name="T2" fmla="*/ 5 w 5"/>
                <a:gd name="T3" fmla="*/ 0 h 1"/>
                <a:gd name="T4" fmla="*/ 0 w 5"/>
                <a:gd name="T5" fmla="*/ 1 h 1"/>
                <a:gd name="T6" fmla="*/ 1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1"/>
                  </a:moveTo>
                  <a:cubicBezTo>
                    <a:pt x="2" y="1"/>
                    <a:pt x="4" y="1"/>
                    <a:pt x="5" y="0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7" name="Freeform 290"/>
            <p:cNvSpPr>
              <a:spLocks/>
            </p:cNvSpPr>
            <p:nvPr userDrawn="1"/>
          </p:nvSpPr>
          <p:spPr bwMode="auto">
            <a:xfrm>
              <a:off x="3675062" y="5180013"/>
              <a:ext cx="31750" cy="7938"/>
            </a:xfrm>
            <a:custGeom>
              <a:avLst/>
              <a:gdLst>
                <a:gd name="T0" fmla="*/ 0 w 12"/>
                <a:gd name="T1" fmla="*/ 2 h 3"/>
                <a:gd name="T2" fmla="*/ 6 w 12"/>
                <a:gd name="T3" fmla="*/ 3 h 3"/>
                <a:gd name="T4" fmla="*/ 12 w 12"/>
                <a:gd name="T5" fmla="*/ 1 h 3"/>
                <a:gd name="T6" fmla="*/ 6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4" y="3"/>
                    <a:pt x="6" y="3"/>
                  </a:cubicBezTo>
                  <a:cubicBezTo>
                    <a:pt x="8" y="2"/>
                    <a:pt x="10" y="2"/>
                    <a:pt x="12" y="1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8" name="Freeform 291"/>
            <p:cNvSpPr>
              <a:spLocks/>
            </p:cNvSpPr>
            <p:nvPr userDrawn="1"/>
          </p:nvSpPr>
          <p:spPr bwMode="auto">
            <a:xfrm>
              <a:off x="3606800" y="5170488"/>
              <a:ext cx="31750" cy="9525"/>
            </a:xfrm>
            <a:custGeom>
              <a:avLst/>
              <a:gdLst>
                <a:gd name="T0" fmla="*/ 0 w 12"/>
                <a:gd name="T1" fmla="*/ 2 h 3"/>
                <a:gd name="T2" fmla="*/ 5 w 12"/>
                <a:gd name="T3" fmla="*/ 3 h 3"/>
                <a:gd name="T4" fmla="*/ 7 w 12"/>
                <a:gd name="T5" fmla="*/ 2 h 3"/>
                <a:gd name="T6" fmla="*/ 12 w 12"/>
                <a:gd name="T7" fmla="*/ 0 h 3"/>
                <a:gd name="T8" fmla="*/ 7 w 12"/>
                <a:gd name="T9" fmla="*/ 0 h 3"/>
                <a:gd name="T10" fmla="*/ 0 w 12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4" y="3"/>
                    <a:pt x="5" y="3"/>
                  </a:cubicBezTo>
                  <a:cubicBezTo>
                    <a:pt x="6" y="3"/>
                    <a:pt x="7" y="2"/>
                    <a:pt x="7" y="2"/>
                  </a:cubicBezTo>
                  <a:cubicBezTo>
                    <a:pt x="9" y="2"/>
                    <a:pt x="10" y="1"/>
                    <a:pt x="12" y="0"/>
                  </a:cubicBezTo>
                  <a:cubicBezTo>
                    <a:pt x="10" y="0"/>
                    <a:pt x="9" y="0"/>
                    <a:pt x="7" y="0"/>
                  </a:cubicBezTo>
                  <a:cubicBezTo>
                    <a:pt x="5" y="1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9" name="Freeform 292"/>
            <p:cNvSpPr>
              <a:spLocks/>
            </p:cNvSpPr>
            <p:nvPr userDrawn="1"/>
          </p:nvSpPr>
          <p:spPr bwMode="auto">
            <a:xfrm>
              <a:off x="3538537" y="5162550"/>
              <a:ext cx="33338" cy="7938"/>
            </a:xfrm>
            <a:custGeom>
              <a:avLst/>
              <a:gdLst>
                <a:gd name="T0" fmla="*/ 0 w 12"/>
                <a:gd name="T1" fmla="*/ 2 h 3"/>
                <a:gd name="T2" fmla="*/ 5 w 12"/>
                <a:gd name="T3" fmla="*/ 3 h 3"/>
                <a:gd name="T4" fmla="*/ 12 w 12"/>
                <a:gd name="T5" fmla="*/ 0 h 3"/>
                <a:gd name="T6" fmla="*/ 9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2"/>
                    <a:pt x="3" y="2"/>
                    <a:pt x="5" y="3"/>
                  </a:cubicBezTo>
                  <a:cubicBezTo>
                    <a:pt x="7" y="2"/>
                    <a:pt x="10" y="1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6" y="1"/>
                    <a:pt x="3" y="2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0" name="Freeform 293"/>
            <p:cNvSpPr>
              <a:spLocks/>
            </p:cNvSpPr>
            <p:nvPr userDrawn="1"/>
          </p:nvSpPr>
          <p:spPr bwMode="auto">
            <a:xfrm>
              <a:off x="5688013" y="5378450"/>
              <a:ext cx="26988" cy="7938"/>
            </a:xfrm>
            <a:custGeom>
              <a:avLst/>
              <a:gdLst>
                <a:gd name="T0" fmla="*/ 4 w 10"/>
                <a:gd name="T1" fmla="*/ 0 h 3"/>
                <a:gd name="T2" fmla="*/ 0 w 10"/>
                <a:gd name="T3" fmla="*/ 1 h 3"/>
                <a:gd name="T4" fmla="*/ 6 w 10"/>
                <a:gd name="T5" fmla="*/ 3 h 3"/>
                <a:gd name="T6" fmla="*/ 10 w 10"/>
                <a:gd name="T7" fmla="*/ 2 h 3"/>
                <a:gd name="T8" fmla="*/ 4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8" y="2"/>
                    <a:pt x="9" y="2"/>
                    <a:pt x="10" y="2"/>
                  </a:cubicBezTo>
                  <a:cubicBezTo>
                    <a:pt x="8" y="1"/>
                    <a:pt x="6" y="1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1" name="Freeform 294"/>
            <p:cNvSpPr>
              <a:spLocks/>
            </p:cNvSpPr>
            <p:nvPr userDrawn="1"/>
          </p:nvSpPr>
          <p:spPr bwMode="auto">
            <a:xfrm>
              <a:off x="5768975" y="5351463"/>
              <a:ext cx="26988" cy="11113"/>
            </a:xfrm>
            <a:custGeom>
              <a:avLst/>
              <a:gdLst>
                <a:gd name="T0" fmla="*/ 6 w 10"/>
                <a:gd name="T1" fmla="*/ 0 h 4"/>
                <a:gd name="T2" fmla="*/ 0 w 10"/>
                <a:gd name="T3" fmla="*/ 2 h 4"/>
                <a:gd name="T4" fmla="*/ 5 w 10"/>
                <a:gd name="T5" fmla="*/ 4 h 4"/>
                <a:gd name="T6" fmla="*/ 10 w 10"/>
                <a:gd name="T7" fmla="*/ 2 h 4"/>
                <a:gd name="T8" fmla="*/ 6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6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1" y="3"/>
                    <a:pt x="3" y="3"/>
                    <a:pt x="5" y="4"/>
                  </a:cubicBezTo>
                  <a:cubicBezTo>
                    <a:pt x="6" y="3"/>
                    <a:pt x="8" y="3"/>
                    <a:pt x="10" y="2"/>
                  </a:cubicBezTo>
                  <a:cubicBezTo>
                    <a:pt x="9" y="1"/>
                    <a:pt x="7" y="1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2" name="Freeform 295"/>
            <p:cNvSpPr>
              <a:spLocks/>
            </p:cNvSpPr>
            <p:nvPr userDrawn="1"/>
          </p:nvSpPr>
          <p:spPr bwMode="auto">
            <a:xfrm>
              <a:off x="5741988" y="5362575"/>
              <a:ext cx="26988" cy="7938"/>
            </a:xfrm>
            <a:custGeom>
              <a:avLst/>
              <a:gdLst>
                <a:gd name="T0" fmla="*/ 5 w 10"/>
                <a:gd name="T1" fmla="*/ 0 h 3"/>
                <a:gd name="T2" fmla="*/ 0 w 10"/>
                <a:gd name="T3" fmla="*/ 1 h 3"/>
                <a:gd name="T4" fmla="*/ 5 w 10"/>
                <a:gd name="T5" fmla="*/ 3 h 3"/>
                <a:gd name="T6" fmla="*/ 10 w 10"/>
                <a:gd name="T7" fmla="*/ 1 h 3"/>
                <a:gd name="T8" fmla="*/ 5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1" y="2"/>
                    <a:pt x="3" y="2"/>
                    <a:pt x="5" y="3"/>
                  </a:cubicBezTo>
                  <a:cubicBezTo>
                    <a:pt x="6" y="2"/>
                    <a:pt x="8" y="2"/>
                    <a:pt x="10" y="1"/>
                  </a:cubicBezTo>
                  <a:cubicBezTo>
                    <a:pt x="8" y="1"/>
                    <a:pt x="7" y="0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3" name="Freeform 296"/>
            <p:cNvSpPr>
              <a:spLocks/>
            </p:cNvSpPr>
            <p:nvPr userDrawn="1"/>
          </p:nvSpPr>
          <p:spPr bwMode="auto">
            <a:xfrm>
              <a:off x="5715000" y="5370513"/>
              <a:ext cx="26988" cy="7938"/>
            </a:xfrm>
            <a:custGeom>
              <a:avLst/>
              <a:gdLst>
                <a:gd name="T0" fmla="*/ 4 w 10"/>
                <a:gd name="T1" fmla="*/ 0 h 3"/>
                <a:gd name="T2" fmla="*/ 0 w 10"/>
                <a:gd name="T3" fmla="*/ 2 h 3"/>
                <a:gd name="T4" fmla="*/ 5 w 10"/>
                <a:gd name="T5" fmla="*/ 3 h 3"/>
                <a:gd name="T6" fmla="*/ 10 w 10"/>
                <a:gd name="T7" fmla="*/ 2 h 3"/>
                <a:gd name="T8" fmla="*/ 4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4" y="0"/>
                  </a:moveTo>
                  <a:cubicBezTo>
                    <a:pt x="3" y="1"/>
                    <a:pt x="1" y="1"/>
                    <a:pt x="0" y="2"/>
                  </a:cubicBezTo>
                  <a:cubicBezTo>
                    <a:pt x="2" y="2"/>
                    <a:pt x="3" y="2"/>
                    <a:pt x="5" y="3"/>
                  </a:cubicBezTo>
                  <a:cubicBezTo>
                    <a:pt x="7" y="3"/>
                    <a:pt x="8" y="2"/>
                    <a:pt x="10" y="2"/>
                  </a:cubicBezTo>
                  <a:cubicBezTo>
                    <a:pt x="8" y="1"/>
                    <a:pt x="6" y="1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4" name="Freeform 297"/>
            <p:cNvSpPr>
              <a:spLocks/>
            </p:cNvSpPr>
            <p:nvPr userDrawn="1"/>
          </p:nvSpPr>
          <p:spPr bwMode="auto">
            <a:xfrm>
              <a:off x="5603875" y="5400675"/>
              <a:ext cx="12700" cy="3175"/>
            </a:xfrm>
            <a:custGeom>
              <a:avLst/>
              <a:gdLst>
                <a:gd name="T0" fmla="*/ 1 w 5"/>
                <a:gd name="T1" fmla="*/ 0 h 1"/>
                <a:gd name="T2" fmla="*/ 0 w 5"/>
                <a:gd name="T3" fmla="*/ 1 h 1"/>
                <a:gd name="T4" fmla="*/ 5 w 5"/>
                <a:gd name="T5" fmla="*/ 1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2" y="1"/>
                    <a:pt x="4" y="1"/>
                    <a:pt x="5" y="1"/>
                  </a:cubicBezTo>
                  <a:cubicBezTo>
                    <a:pt x="4" y="1"/>
                    <a:pt x="3" y="1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5" name="Freeform 298"/>
            <p:cNvSpPr>
              <a:spLocks/>
            </p:cNvSpPr>
            <p:nvPr userDrawn="1"/>
          </p:nvSpPr>
          <p:spPr bwMode="auto">
            <a:xfrm>
              <a:off x="3611562" y="5154613"/>
              <a:ext cx="33338" cy="7938"/>
            </a:xfrm>
            <a:custGeom>
              <a:avLst/>
              <a:gdLst>
                <a:gd name="T0" fmla="*/ 0 w 12"/>
                <a:gd name="T1" fmla="*/ 2 h 3"/>
                <a:gd name="T2" fmla="*/ 5 w 12"/>
                <a:gd name="T3" fmla="*/ 3 h 3"/>
                <a:gd name="T4" fmla="*/ 12 w 12"/>
                <a:gd name="T5" fmla="*/ 0 h 3"/>
                <a:gd name="T6" fmla="*/ 9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2" y="3"/>
                    <a:pt x="3" y="3"/>
                    <a:pt x="5" y="3"/>
                  </a:cubicBezTo>
                  <a:cubicBezTo>
                    <a:pt x="7" y="2"/>
                    <a:pt x="10" y="1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6" y="1"/>
                    <a:pt x="3" y="2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6" name="Freeform 299"/>
            <p:cNvSpPr>
              <a:spLocks/>
            </p:cNvSpPr>
            <p:nvPr userDrawn="1"/>
          </p:nvSpPr>
          <p:spPr bwMode="auto">
            <a:xfrm>
              <a:off x="5853113" y="5345113"/>
              <a:ext cx="26988" cy="11113"/>
            </a:xfrm>
            <a:custGeom>
              <a:avLst/>
              <a:gdLst>
                <a:gd name="T0" fmla="*/ 4 w 10"/>
                <a:gd name="T1" fmla="*/ 4 h 4"/>
                <a:gd name="T2" fmla="*/ 10 w 10"/>
                <a:gd name="T3" fmla="*/ 2 h 4"/>
                <a:gd name="T4" fmla="*/ 7 w 10"/>
                <a:gd name="T5" fmla="*/ 0 h 4"/>
                <a:gd name="T6" fmla="*/ 0 w 10"/>
                <a:gd name="T7" fmla="*/ 2 h 4"/>
                <a:gd name="T8" fmla="*/ 4 w 10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4" y="4"/>
                  </a:moveTo>
                  <a:cubicBezTo>
                    <a:pt x="6" y="4"/>
                    <a:pt x="8" y="3"/>
                    <a:pt x="10" y="2"/>
                  </a:cubicBezTo>
                  <a:cubicBezTo>
                    <a:pt x="9" y="2"/>
                    <a:pt x="8" y="1"/>
                    <a:pt x="7" y="0"/>
                  </a:cubicBezTo>
                  <a:cubicBezTo>
                    <a:pt x="4" y="1"/>
                    <a:pt x="2" y="2"/>
                    <a:pt x="0" y="2"/>
                  </a:cubicBezTo>
                  <a:cubicBezTo>
                    <a:pt x="1" y="3"/>
                    <a:pt x="3" y="4"/>
                    <a:pt x="4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7" name="Freeform 300"/>
            <p:cNvSpPr>
              <a:spLocks/>
            </p:cNvSpPr>
            <p:nvPr userDrawn="1"/>
          </p:nvSpPr>
          <p:spPr bwMode="auto">
            <a:xfrm>
              <a:off x="3544887" y="5149850"/>
              <a:ext cx="31750" cy="7938"/>
            </a:xfrm>
            <a:custGeom>
              <a:avLst/>
              <a:gdLst>
                <a:gd name="T0" fmla="*/ 0 w 12"/>
                <a:gd name="T1" fmla="*/ 3 h 3"/>
                <a:gd name="T2" fmla="*/ 2 w 12"/>
                <a:gd name="T3" fmla="*/ 3 h 3"/>
                <a:gd name="T4" fmla="*/ 12 w 12"/>
                <a:gd name="T5" fmla="*/ 0 h 3"/>
                <a:gd name="T6" fmla="*/ 11 w 12"/>
                <a:gd name="T7" fmla="*/ 0 h 3"/>
                <a:gd name="T8" fmla="*/ 0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6" y="2"/>
                    <a:pt x="9" y="1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7" y="1"/>
                    <a:pt x="4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8" name="Freeform 301"/>
            <p:cNvSpPr>
              <a:spLocks/>
            </p:cNvSpPr>
            <p:nvPr userDrawn="1"/>
          </p:nvSpPr>
          <p:spPr bwMode="auto">
            <a:xfrm>
              <a:off x="5715000" y="5386388"/>
              <a:ext cx="26988" cy="6350"/>
            </a:xfrm>
            <a:custGeom>
              <a:avLst/>
              <a:gdLst>
                <a:gd name="T0" fmla="*/ 3 w 10"/>
                <a:gd name="T1" fmla="*/ 0 h 2"/>
                <a:gd name="T2" fmla="*/ 0 w 10"/>
                <a:gd name="T3" fmla="*/ 0 h 2"/>
                <a:gd name="T4" fmla="*/ 7 w 10"/>
                <a:gd name="T5" fmla="*/ 2 h 2"/>
                <a:gd name="T6" fmla="*/ 10 w 10"/>
                <a:gd name="T7" fmla="*/ 1 h 2"/>
                <a:gd name="T8" fmla="*/ 3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1"/>
                    <a:pt x="5" y="1"/>
                    <a:pt x="7" y="2"/>
                  </a:cubicBezTo>
                  <a:cubicBezTo>
                    <a:pt x="8" y="2"/>
                    <a:pt x="9" y="2"/>
                    <a:pt x="10" y="1"/>
                  </a:cubicBezTo>
                  <a:cubicBezTo>
                    <a:pt x="8" y="1"/>
                    <a:pt x="6" y="0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9" name="Freeform 302"/>
            <p:cNvSpPr>
              <a:spLocks/>
            </p:cNvSpPr>
            <p:nvPr userDrawn="1"/>
          </p:nvSpPr>
          <p:spPr bwMode="auto">
            <a:xfrm>
              <a:off x="3579812" y="5151438"/>
              <a:ext cx="31750" cy="9525"/>
            </a:xfrm>
            <a:custGeom>
              <a:avLst/>
              <a:gdLst>
                <a:gd name="T0" fmla="*/ 0 w 12"/>
                <a:gd name="T1" fmla="*/ 3 h 3"/>
                <a:gd name="T2" fmla="*/ 3 w 12"/>
                <a:gd name="T3" fmla="*/ 3 h 3"/>
                <a:gd name="T4" fmla="*/ 12 w 12"/>
                <a:gd name="T5" fmla="*/ 0 h 3"/>
                <a:gd name="T6" fmla="*/ 9 w 12"/>
                <a:gd name="T7" fmla="*/ 0 h 3"/>
                <a:gd name="T8" fmla="*/ 0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1" y="3"/>
                    <a:pt x="2" y="3"/>
                    <a:pt x="3" y="3"/>
                  </a:cubicBezTo>
                  <a:cubicBezTo>
                    <a:pt x="6" y="2"/>
                    <a:pt x="9" y="1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6" y="1"/>
                    <a:pt x="3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0" name="Freeform 303"/>
            <p:cNvSpPr>
              <a:spLocks/>
            </p:cNvSpPr>
            <p:nvPr userDrawn="1"/>
          </p:nvSpPr>
          <p:spPr bwMode="auto">
            <a:xfrm>
              <a:off x="3508375" y="5151438"/>
              <a:ext cx="22225" cy="3175"/>
            </a:xfrm>
            <a:custGeom>
              <a:avLst/>
              <a:gdLst>
                <a:gd name="T0" fmla="*/ 1 w 8"/>
                <a:gd name="T1" fmla="*/ 1 h 1"/>
                <a:gd name="T2" fmla="*/ 8 w 8"/>
                <a:gd name="T3" fmla="*/ 0 h 1"/>
                <a:gd name="T4" fmla="*/ 0 w 8"/>
                <a:gd name="T5" fmla="*/ 1 h 1"/>
                <a:gd name="T6" fmla="*/ 1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1" y="1"/>
                  </a:moveTo>
                  <a:cubicBezTo>
                    <a:pt x="4" y="1"/>
                    <a:pt x="6" y="0"/>
                    <a:pt x="8" y="0"/>
                  </a:cubicBezTo>
                  <a:cubicBezTo>
                    <a:pt x="5" y="0"/>
                    <a:pt x="3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1" name="Freeform 304"/>
            <p:cNvSpPr>
              <a:spLocks/>
            </p:cNvSpPr>
            <p:nvPr userDrawn="1"/>
          </p:nvSpPr>
          <p:spPr bwMode="auto">
            <a:xfrm>
              <a:off x="5822950" y="5354638"/>
              <a:ext cx="30163" cy="11113"/>
            </a:xfrm>
            <a:custGeom>
              <a:avLst/>
              <a:gdLst>
                <a:gd name="T0" fmla="*/ 7 w 11"/>
                <a:gd name="T1" fmla="*/ 0 h 4"/>
                <a:gd name="T2" fmla="*/ 0 w 11"/>
                <a:gd name="T3" fmla="*/ 2 h 4"/>
                <a:gd name="T4" fmla="*/ 5 w 11"/>
                <a:gd name="T5" fmla="*/ 4 h 4"/>
                <a:gd name="T6" fmla="*/ 11 w 11"/>
                <a:gd name="T7" fmla="*/ 2 h 4"/>
                <a:gd name="T8" fmla="*/ 7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7" y="0"/>
                  </a:moveTo>
                  <a:cubicBezTo>
                    <a:pt x="5" y="1"/>
                    <a:pt x="2" y="2"/>
                    <a:pt x="0" y="2"/>
                  </a:cubicBezTo>
                  <a:cubicBezTo>
                    <a:pt x="2" y="3"/>
                    <a:pt x="3" y="3"/>
                    <a:pt x="5" y="4"/>
                  </a:cubicBezTo>
                  <a:cubicBezTo>
                    <a:pt x="7" y="4"/>
                    <a:pt x="9" y="3"/>
                    <a:pt x="11" y="2"/>
                  </a:cubicBezTo>
                  <a:cubicBezTo>
                    <a:pt x="9" y="2"/>
                    <a:pt x="8" y="1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2" name="Freeform 305"/>
            <p:cNvSpPr>
              <a:spLocks/>
            </p:cNvSpPr>
            <p:nvPr userDrawn="1"/>
          </p:nvSpPr>
          <p:spPr bwMode="auto">
            <a:xfrm>
              <a:off x="3648075" y="5157788"/>
              <a:ext cx="31750" cy="7938"/>
            </a:xfrm>
            <a:custGeom>
              <a:avLst/>
              <a:gdLst>
                <a:gd name="T0" fmla="*/ 0 w 12"/>
                <a:gd name="T1" fmla="*/ 2 h 3"/>
                <a:gd name="T2" fmla="*/ 5 w 12"/>
                <a:gd name="T3" fmla="*/ 3 h 3"/>
                <a:gd name="T4" fmla="*/ 12 w 12"/>
                <a:gd name="T5" fmla="*/ 0 h 3"/>
                <a:gd name="T6" fmla="*/ 8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1" y="3"/>
                    <a:pt x="3" y="3"/>
                    <a:pt x="5" y="3"/>
                  </a:cubicBezTo>
                  <a:cubicBezTo>
                    <a:pt x="7" y="2"/>
                    <a:pt x="10" y="1"/>
                    <a:pt x="12" y="0"/>
                  </a:cubicBezTo>
                  <a:cubicBezTo>
                    <a:pt x="11" y="0"/>
                    <a:pt x="9" y="0"/>
                    <a:pt x="8" y="0"/>
                  </a:cubicBezTo>
                  <a:cubicBezTo>
                    <a:pt x="5" y="1"/>
                    <a:pt x="2" y="2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3" name="Freeform 306"/>
            <p:cNvSpPr>
              <a:spLocks/>
            </p:cNvSpPr>
            <p:nvPr userDrawn="1"/>
          </p:nvSpPr>
          <p:spPr bwMode="auto">
            <a:xfrm>
              <a:off x="5768975" y="5370513"/>
              <a:ext cx="26988" cy="7938"/>
            </a:xfrm>
            <a:custGeom>
              <a:avLst/>
              <a:gdLst>
                <a:gd name="T0" fmla="*/ 5 w 10"/>
                <a:gd name="T1" fmla="*/ 0 h 3"/>
                <a:gd name="T2" fmla="*/ 0 w 10"/>
                <a:gd name="T3" fmla="*/ 2 h 3"/>
                <a:gd name="T4" fmla="*/ 5 w 10"/>
                <a:gd name="T5" fmla="*/ 3 h 3"/>
                <a:gd name="T6" fmla="*/ 10 w 10"/>
                <a:gd name="T7" fmla="*/ 2 h 3"/>
                <a:gd name="T8" fmla="*/ 5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5" y="0"/>
                  </a:moveTo>
                  <a:cubicBezTo>
                    <a:pt x="3" y="1"/>
                    <a:pt x="1" y="1"/>
                    <a:pt x="0" y="2"/>
                  </a:cubicBezTo>
                  <a:cubicBezTo>
                    <a:pt x="2" y="2"/>
                    <a:pt x="3" y="3"/>
                    <a:pt x="5" y="3"/>
                  </a:cubicBezTo>
                  <a:cubicBezTo>
                    <a:pt x="7" y="3"/>
                    <a:pt x="8" y="3"/>
                    <a:pt x="10" y="2"/>
                  </a:cubicBezTo>
                  <a:cubicBezTo>
                    <a:pt x="8" y="2"/>
                    <a:pt x="7" y="1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4" name="Freeform 307"/>
            <p:cNvSpPr>
              <a:spLocks/>
            </p:cNvSpPr>
            <p:nvPr userDrawn="1"/>
          </p:nvSpPr>
          <p:spPr bwMode="auto">
            <a:xfrm>
              <a:off x="5684838" y="5392738"/>
              <a:ext cx="30163" cy="4763"/>
            </a:xfrm>
            <a:custGeom>
              <a:avLst/>
              <a:gdLst>
                <a:gd name="T0" fmla="*/ 9 w 11"/>
                <a:gd name="T1" fmla="*/ 2 h 2"/>
                <a:gd name="T2" fmla="*/ 11 w 11"/>
                <a:gd name="T3" fmla="*/ 1 h 2"/>
                <a:gd name="T4" fmla="*/ 3 w 11"/>
                <a:gd name="T5" fmla="*/ 0 h 2"/>
                <a:gd name="T6" fmla="*/ 0 w 11"/>
                <a:gd name="T7" fmla="*/ 1 h 2"/>
                <a:gd name="T8" fmla="*/ 9 w 1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9" y="2"/>
                  </a:moveTo>
                  <a:cubicBezTo>
                    <a:pt x="10" y="2"/>
                    <a:pt x="10" y="2"/>
                    <a:pt x="11" y="1"/>
                  </a:cubicBezTo>
                  <a:cubicBezTo>
                    <a:pt x="8" y="1"/>
                    <a:pt x="6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3" y="1"/>
                    <a:pt x="6" y="1"/>
                    <a:pt x="9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5" name="Freeform 308"/>
            <p:cNvSpPr>
              <a:spLocks/>
            </p:cNvSpPr>
            <p:nvPr userDrawn="1"/>
          </p:nvSpPr>
          <p:spPr bwMode="auto">
            <a:xfrm>
              <a:off x="-222250" y="5143500"/>
              <a:ext cx="3602038" cy="412750"/>
            </a:xfrm>
            <a:custGeom>
              <a:avLst/>
              <a:gdLst>
                <a:gd name="T0" fmla="*/ 360 w 1329"/>
                <a:gd name="T1" fmla="*/ 102 h 151"/>
                <a:gd name="T2" fmla="*/ 596 w 1329"/>
                <a:gd name="T3" fmla="*/ 77 h 151"/>
                <a:gd name="T4" fmla="*/ 1017 w 1329"/>
                <a:gd name="T5" fmla="*/ 26 h 151"/>
                <a:gd name="T6" fmla="*/ 1176 w 1329"/>
                <a:gd name="T7" fmla="*/ 11 h 151"/>
                <a:gd name="T8" fmla="*/ 1182 w 1329"/>
                <a:gd name="T9" fmla="*/ 11 h 151"/>
                <a:gd name="T10" fmla="*/ 1190 w 1329"/>
                <a:gd name="T11" fmla="*/ 10 h 151"/>
                <a:gd name="T12" fmla="*/ 1197 w 1329"/>
                <a:gd name="T13" fmla="*/ 9 h 151"/>
                <a:gd name="T14" fmla="*/ 1204 w 1329"/>
                <a:gd name="T15" fmla="*/ 9 h 151"/>
                <a:gd name="T16" fmla="*/ 1212 w 1329"/>
                <a:gd name="T17" fmla="*/ 8 h 151"/>
                <a:gd name="T18" fmla="*/ 1219 w 1329"/>
                <a:gd name="T19" fmla="*/ 8 h 151"/>
                <a:gd name="T20" fmla="*/ 1227 w 1329"/>
                <a:gd name="T21" fmla="*/ 7 h 151"/>
                <a:gd name="T22" fmla="*/ 1233 w 1329"/>
                <a:gd name="T23" fmla="*/ 7 h 151"/>
                <a:gd name="T24" fmla="*/ 1243 w 1329"/>
                <a:gd name="T25" fmla="*/ 6 h 151"/>
                <a:gd name="T26" fmla="*/ 1247 w 1329"/>
                <a:gd name="T27" fmla="*/ 6 h 151"/>
                <a:gd name="T28" fmla="*/ 1258 w 1329"/>
                <a:gd name="T29" fmla="*/ 5 h 151"/>
                <a:gd name="T30" fmla="*/ 1261 w 1329"/>
                <a:gd name="T31" fmla="*/ 5 h 151"/>
                <a:gd name="T32" fmla="*/ 1292 w 1329"/>
                <a:gd name="T33" fmla="*/ 2 h 151"/>
                <a:gd name="T34" fmla="*/ 1329 w 1329"/>
                <a:gd name="T35" fmla="*/ 0 h 151"/>
                <a:gd name="T36" fmla="*/ 1302 w 1329"/>
                <a:gd name="T37" fmla="*/ 1 h 151"/>
                <a:gd name="T38" fmla="*/ 1278 w 1329"/>
                <a:gd name="T39" fmla="*/ 1 h 151"/>
                <a:gd name="T40" fmla="*/ 1234 w 1329"/>
                <a:gd name="T41" fmla="*/ 4 h 151"/>
                <a:gd name="T42" fmla="*/ 1233 w 1329"/>
                <a:gd name="T43" fmla="*/ 4 h 151"/>
                <a:gd name="T44" fmla="*/ 1223 w 1329"/>
                <a:gd name="T45" fmla="*/ 5 h 151"/>
                <a:gd name="T46" fmla="*/ 1219 w 1329"/>
                <a:gd name="T47" fmla="*/ 5 h 151"/>
                <a:gd name="T48" fmla="*/ 1210 w 1329"/>
                <a:gd name="T49" fmla="*/ 5 h 151"/>
                <a:gd name="T50" fmla="*/ 1205 w 1329"/>
                <a:gd name="T51" fmla="*/ 6 h 151"/>
                <a:gd name="T52" fmla="*/ 1197 w 1329"/>
                <a:gd name="T53" fmla="*/ 6 h 151"/>
                <a:gd name="T54" fmla="*/ 1191 w 1329"/>
                <a:gd name="T55" fmla="*/ 7 h 151"/>
                <a:gd name="T56" fmla="*/ 1184 w 1329"/>
                <a:gd name="T57" fmla="*/ 8 h 151"/>
                <a:gd name="T58" fmla="*/ 1177 w 1329"/>
                <a:gd name="T59" fmla="*/ 8 h 151"/>
                <a:gd name="T60" fmla="*/ 1171 w 1329"/>
                <a:gd name="T61" fmla="*/ 9 h 151"/>
                <a:gd name="T62" fmla="*/ 1017 w 1329"/>
                <a:gd name="T63" fmla="*/ 23 h 151"/>
                <a:gd name="T64" fmla="*/ 596 w 1329"/>
                <a:gd name="T65" fmla="*/ 74 h 151"/>
                <a:gd name="T66" fmla="*/ 359 w 1329"/>
                <a:gd name="T67" fmla="*/ 99 h 151"/>
                <a:gd name="T68" fmla="*/ 56 w 1329"/>
                <a:gd name="T69" fmla="*/ 142 h 151"/>
                <a:gd name="T70" fmla="*/ 0 w 1329"/>
                <a:gd name="T71" fmla="*/ 151 h 151"/>
                <a:gd name="T72" fmla="*/ 18 w 1329"/>
                <a:gd name="T73" fmla="*/ 151 h 151"/>
                <a:gd name="T74" fmla="*/ 57 w 1329"/>
                <a:gd name="T75" fmla="*/ 145 h 151"/>
                <a:gd name="T76" fmla="*/ 360 w 1329"/>
                <a:gd name="T77" fmla="*/ 10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29" h="151">
                  <a:moveTo>
                    <a:pt x="360" y="102"/>
                  </a:moveTo>
                  <a:cubicBezTo>
                    <a:pt x="440" y="96"/>
                    <a:pt x="519" y="87"/>
                    <a:pt x="596" y="77"/>
                  </a:cubicBezTo>
                  <a:cubicBezTo>
                    <a:pt x="740" y="58"/>
                    <a:pt x="880" y="39"/>
                    <a:pt x="1017" y="26"/>
                  </a:cubicBezTo>
                  <a:cubicBezTo>
                    <a:pt x="1070" y="21"/>
                    <a:pt x="1123" y="16"/>
                    <a:pt x="1176" y="11"/>
                  </a:cubicBezTo>
                  <a:cubicBezTo>
                    <a:pt x="1178" y="11"/>
                    <a:pt x="1180" y="11"/>
                    <a:pt x="1182" y="11"/>
                  </a:cubicBezTo>
                  <a:cubicBezTo>
                    <a:pt x="1185" y="10"/>
                    <a:pt x="1188" y="10"/>
                    <a:pt x="1190" y="10"/>
                  </a:cubicBezTo>
                  <a:cubicBezTo>
                    <a:pt x="1193" y="10"/>
                    <a:pt x="1195" y="10"/>
                    <a:pt x="1197" y="9"/>
                  </a:cubicBezTo>
                  <a:cubicBezTo>
                    <a:pt x="1200" y="9"/>
                    <a:pt x="1202" y="9"/>
                    <a:pt x="1204" y="9"/>
                  </a:cubicBezTo>
                  <a:cubicBezTo>
                    <a:pt x="1207" y="9"/>
                    <a:pt x="1209" y="8"/>
                    <a:pt x="1212" y="8"/>
                  </a:cubicBezTo>
                  <a:cubicBezTo>
                    <a:pt x="1214" y="8"/>
                    <a:pt x="1216" y="8"/>
                    <a:pt x="1219" y="8"/>
                  </a:cubicBezTo>
                  <a:cubicBezTo>
                    <a:pt x="1221" y="8"/>
                    <a:pt x="1224" y="8"/>
                    <a:pt x="1227" y="7"/>
                  </a:cubicBezTo>
                  <a:cubicBezTo>
                    <a:pt x="1229" y="7"/>
                    <a:pt x="1231" y="7"/>
                    <a:pt x="1233" y="7"/>
                  </a:cubicBezTo>
                  <a:cubicBezTo>
                    <a:pt x="1236" y="7"/>
                    <a:pt x="1239" y="7"/>
                    <a:pt x="1243" y="6"/>
                  </a:cubicBezTo>
                  <a:cubicBezTo>
                    <a:pt x="1244" y="6"/>
                    <a:pt x="1246" y="6"/>
                    <a:pt x="1247" y="6"/>
                  </a:cubicBezTo>
                  <a:cubicBezTo>
                    <a:pt x="1251" y="6"/>
                    <a:pt x="1255" y="6"/>
                    <a:pt x="1258" y="5"/>
                  </a:cubicBezTo>
                  <a:cubicBezTo>
                    <a:pt x="1259" y="5"/>
                    <a:pt x="1260" y="5"/>
                    <a:pt x="1261" y="5"/>
                  </a:cubicBezTo>
                  <a:cubicBezTo>
                    <a:pt x="1271" y="4"/>
                    <a:pt x="1282" y="3"/>
                    <a:pt x="1292" y="2"/>
                  </a:cubicBezTo>
                  <a:cubicBezTo>
                    <a:pt x="1304" y="1"/>
                    <a:pt x="1316" y="1"/>
                    <a:pt x="1329" y="0"/>
                  </a:cubicBezTo>
                  <a:cubicBezTo>
                    <a:pt x="1320" y="0"/>
                    <a:pt x="1311" y="1"/>
                    <a:pt x="1302" y="1"/>
                  </a:cubicBezTo>
                  <a:cubicBezTo>
                    <a:pt x="1294" y="1"/>
                    <a:pt x="1286" y="1"/>
                    <a:pt x="1278" y="1"/>
                  </a:cubicBezTo>
                  <a:cubicBezTo>
                    <a:pt x="1263" y="2"/>
                    <a:pt x="1248" y="3"/>
                    <a:pt x="1234" y="4"/>
                  </a:cubicBezTo>
                  <a:cubicBezTo>
                    <a:pt x="1234" y="4"/>
                    <a:pt x="1234" y="4"/>
                    <a:pt x="1233" y="4"/>
                  </a:cubicBezTo>
                  <a:cubicBezTo>
                    <a:pt x="1230" y="4"/>
                    <a:pt x="1226" y="4"/>
                    <a:pt x="1223" y="5"/>
                  </a:cubicBezTo>
                  <a:cubicBezTo>
                    <a:pt x="1221" y="5"/>
                    <a:pt x="1220" y="5"/>
                    <a:pt x="1219" y="5"/>
                  </a:cubicBezTo>
                  <a:cubicBezTo>
                    <a:pt x="1216" y="5"/>
                    <a:pt x="1213" y="5"/>
                    <a:pt x="1210" y="5"/>
                  </a:cubicBezTo>
                  <a:cubicBezTo>
                    <a:pt x="1208" y="6"/>
                    <a:pt x="1207" y="6"/>
                    <a:pt x="1205" y="6"/>
                  </a:cubicBezTo>
                  <a:cubicBezTo>
                    <a:pt x="1203" y="6"/>
                    <a:pt x="1200" y="6"/>
                    <a:pt x="1197" y="6"/>
                  </a:cubicBezTo>
                  <a:cubicBezTo>
                    <a:pt x="1195" y="7"/>
                    <a:pt x="1193" y="7"/>
                    <a:pt x="1191" y="7"/>
                  </a:cubicBezTo>
                  <a:cubicBezTo>
                    <a:pt x="1189" y="7"/>
                    <a:pt x="1186" y="7"/>
                    <a:pt x="1184" y="8"/>
                  </a:cubicBezTo>
                  <a:cubicBezTo>
                    <a:pt x="1182" y="8"/>
                    <a:pt x="1179" y="8"/>
                    <a:pt x="1177" y="8"/>
                  </a:cubicBezTo>
                  <a:cubicBezTo>
                    <a:pt x="1175" y="8"/>
                    <a:pt x="1173" y="8"/>
                    <a:pt x="1171" y="9"/>
                  </a:cubicBezTo>
                  <a:cubicBezTo>
                    <a:pt x="1119" y="13"/>
                    <a:pt x="1068" y="18"/>
                    <a:pt x="1017" y="23"/>
                  </a:cubicBezTo>
                  <a:cubicBezTo>
                    <a:pt x="879" y="36"/>
                    <a:pt x="740" y="55"/>
                    <a:pt x="596" y="74"/>
                  </a:cubicBezTo>
                  <a:cubicBezTo>
                    <a:pt x="519" y="84"/>
                    <a:pt x="440" y="93"/>
                    <a:pt x="359" y="99"/>
                  </a:cubicBezTo>
                  <a:cubicBezTo>
                    <a:pt x="257" y="108"/>
                    <a:pt x="155" y="124"/>
                    <a:pt x="56" y="142"/>
                  </a:cubicBezTo>
                  <a:cubicBezTo>
                    <a:pt x="37" y="145"/>
                    <a:pt x="18" y="149"/>
                    <a:pt x="0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31" y="149"/>
                    <a:pt x="44" y="147"/>
                    <a:pt x="57" y="145"/>
                  </a:cubicBezTo>
                  <a:cubicBezTo>
                    <a:pt x="156" y="127"/>
                    <a:pt x="257" y="111"/>
                    <a:pt x="360" y="10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6" name="Freeform 309"/>
            <p:cNvSpPr>
              <a:spLocks/>
            </p:cNvSpPr>
            <p:nvPr userDrawn="1"/>
          </p:nvSpPr>
          <p:spPr bwMode="auto">
            <a:xfrm>
              <a:off x="5661025" y="5397500"/>
              <a:ext cx="20638" cy="3175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1 h 1"/>
                <a:gd name="T4" fmla="*/ 1 w 8"/>
                <a:gd name="T5" fmla="*/ 0 h 1"/>
                <a:gd name="T6" fmla="*/ 0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cubicBezTo>
                    <a:pt x="2" y="1"/>
                    <a:pt x="5" y="1"/>
                    <a:pt x="8" y="1"/>
                  </a:cubicBezTo>
                  <a:cubicBezTo>
                    <a:pt x="6" y="1"/>
                    <a:pt x="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7" name="Freeform 310"/>
            <p:cNvSpPr>
              <a:spLocks/>
            </p:cNvSpPr>
            <p:nvPr userDrawn="1"/>
          </p:nvSpPr>
          <p:spPr bwMode="auto">
            <a:xfrm>
              <a:off x="3683000" y="5160963"/>
              <a:ext cx="28575" cy="7938"/>
            </a:xfrm>
            <a:custGeom>
              <a:avLst/>
              <a:gdLst>
                <a:gd name="T0" fmla="*/ 0 w 11"/>
                <a:gd name="T1" fmla="*/ 2 h 3"/>
                <a:gd name="T2" fmla="*/ 5 w 11"/>
                <a:gd name="T3" fmla="*/ 3 h 3"/>
                <a:gd name="T4" fmla="*/ 11 w 11"/>
                <a:gd name="T5" fmla="*/ 1 h 3"/>
                <a:gd name="T6" fmla="*/ 6 w 11"/>
                <a:gd name="T7" fmla="*/ 0 h 3"/>
                <a:gd name="T8" fmla="*/ 0 w 1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0" y="2"/>
                  </a:moveTo>
                  <a:cubicBezTo>
                    <a:pt x="1" y="3"/>
                    <a:pt x="3" y="3"/>
                    <a:pt x="5" y="3"/>
                  </a:cubicBezTo>
                  <a:cubicBezTo>
                    <a:pt x="7" y="2"/>
                    <a:pt x="9" y="2"/>
                    <a:pt x="11" y="1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4" y="1"/>
                    <a:pt x="2" y="2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8" name="Freeform 311"/>
            <p:cNvSpPr>
              <a:spLocks/>
            </p:cNvSpPr>
            <p:nvPr userDrawn="1"/>
          </p:nvSpPr>
          <p:spPr bwMode="auto">
            <a:xfrm>
              <a:off x="5741988" y="5378450"/>
              <a:ext cx="26988" cy="7938"/>
            </a:xfrm>
            <a:custGeom>
              <a:avLst/>
              <a:gdLst>
                <a:gd name="T0" fmla="*/ 4 w 10"/>
                <a:gd name="T1" fmla="*/ 0 h 3"/>
                <a:gd name="T2" fmla="*/ 0 w 10"/>
                <a:gd name="T3" fmla="*/ 1 h 3"/>
                <a:gd name="T4" fmla="*/ 6 w 10"/>
                <a:gd name="T5" fmla="*/ 3 h 3"/>
                <a:gd name="T6" fmla="*/ 10 w 10"/>
                <a:gd name="T7" fmla="*/ 2 h 3"/>
                <a:gd name="T8" fmla="*/ 4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7" y="2"/>
                    <a:pt x="8" y="2"/>
                    <a:pt x="10" y="2"/>
                  </a:cubicBezTo>
                  <a:cubicBezTo>
                    <a:pt x="8" y="1"/>
                    <a:pt x="6" y="1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9" name="Freeform 312"/>
            <p:cNvSpPr>
              <a:spLocks/>
            </p:cNvSpPr>
            <p:nvPr userDrawn="1"/>
          </p:nvSpPr>
          <p:spPr bwMode="auto">
            <a:xfrm>
              <a:off x="3714750" y="5165725"/>
              <a:ext cx="30163" cy="4763"/>
            </a:xfrm>
            <a:custGeom>
              <a:avLst/>
              <a:gdLst>
                <a:gd name="T0" fmla="*/ 0 w 11"/>
                <a:gd name="T1" fmla="*/ 2 h 2"/>
                <a:gd name="T2" fmla="*/ 5 w 11"/>
                <a:gd name="T3" fmla="*/ 2 h 2"/>
                <a:gd name="T4" fmla="*/ 11 w 11"/>
                <a:gd name="T5" fmla="*/ 0 h 2"/>
                <a:gd name="T6" fmla="*/ 6 w 11"/>
                <a:gd name="T7" fmla="*/ 0 h 2"/>
                <a:gd name="T8" fmla="*/ 0 w 1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0" y="2"/>
                  </a:moveTo>
                  <a:cubicBezTo>
                    <a:pt x="1" y="2"/>
                    <a:pt x="3" y="2"/>
                    <a:pt x="5" y="2"/>
                  </a:cubicBezTo>
                  <a:cubicBezTo>
                    <a:pt x="7" y="2"/>
                    <a:pt x="9" y="1"/>
                    <a:pt x="11" y="0"/>
                  </a:cubicBezTo>
                  <a:cubicBezTo>
                    <a:pt x="10" y="0"/>
                    <a:pt x="8" y="0"/>
                    <a:pt x="6" y="0"/>
                  </a:cubicBezTo>
                  <a:cubicBezTo>
                    <a:pt x="4" y="0"/>
                    <a:pt x="2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0" name="Freeform 313"/>
            <p:cNvSpPr>
              <a:spLocks/>
            </p:cNvSpPr>
            <p:nvPr userDrawn="1"/>
          </p:nvSpPr>
          <p:spPr bwMode="auto">
            <a:xfrm>
              <a:off x="5795963" y="5365750"/>
              <a:ext cx="26988" cy="7938"/>
            </a:xfrm>
            <a:custGeom>
              <a:avLst/>
              <a:gdLst>
                <a:gd name="T0" fmla="*/ 6 w 10"/>
                <a:gd name="T1" fmla="*/ 0 h 3"/>
                <a:gd name="T2" fmla="*/ 0 w 10"/>
                <a:gd name="T3" fmla="*/ 1 h 3"/>
                <a:gd name="T4" fmla="*/ 5 w 10"/>
                <a:gd name="T5" fmla="*/ 3 h 3"/>
                <a:gd name="T6" fmla="*/ 10 w 10"/>
                <a:gd name="T7" fmla="*/ 1 h 3"/>
                <a:gd name="T8" fmla="*/ 6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6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2" y="2"/>
                    <a:pt x="3" y="2"/>
                    <a:pt x="5" y="3"/>
                  </a:cubicBezTo>
                  <a:cubicBezTo>
                    <a:pt x="7" y="2"/>
                    <a:pt x="8" y="2"/>
                    <a:pt x="10" y="1"/>
                  </a:cubicBezTo>
                  <a:cubicBezTo>
                    <a:pt x="9" y="1"/>
                    <a:pt x="7" y="0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1" name="Freeform 314"/>
            <p:cNvSpPr>
              <a:spLocks/>
            </p:cNvSpPr>
            <p:nvPr userDrawn="1"/>
          </p:nvSpPr>
          <p:spPr bwMode="auto">
            <a:xfrm>
              <a:off x="3748087" y="5168900"/>
              <a:ext cx="1838325" cy="261938"/>
            </a:xfrm>
            <a:custGeom>
              <a:avLst/>
              <a:gdLst>
                <a:gd name="T0" fmla="*/ 445 w 679"/>
                <a:gd name="T1" fmla="*/ 86 h 96"/>
                <a:gd name="T2" fmla="*/ 562 w 679"/>
                <a:gd name="T3" fmla="*/ 96 h 96"/>
                <a:gd name="T4" fmla="*/ 568 w 679"/>
                <a:gd name="T5" fmla="*/ 96 h 96"/>
                <a:gd name="T6" fmla="*/ 571 w 679"/>
                <a:gd name="T7" fmla="*/ 96 h 96"/>
                <a:gd name="T8" fmla="*/ 578 w 679"/>
                <a:gd name="T9" fmla="*/ 96 h 96"/>
                <a:gd name="T10" fmla="*/ 580 w 679"/>
                <a:gd name="T11" fmla="*/ 96 h 96"/>
                <a:gd name="T12" fmla="*/ 588 w 679"/>
                <a:gd name="T13" fmla="*/ 96 h 96"/>
                <a:gd name="T14" fmla="*/ 589 w 679"/>
                <a:gd name="T15" fmla="*/ 96 h 96"/>
                <a:gd name="T16" fmla="*/ 594 w 679"/>
                <a:gd name="T17" fmla="*/ 96 h 96"/>
                <a:gd name="T18" fmla="*/ 598 w 679"/>
                <a:gd name="T19" fmla="*/ 96 h 96"/>
                <a:gd name="T20" fmla="*/ 602 w 679"/>
                <a:gd name="T21" fmla="*/ 96 h 96"/>
                <a:gd name="T22" fmla="*/ 655 w 679"/>
                <a:gd name="T23" fmla="*/ 94 h 96"/>
                <a:gd name="T24" fmla="*/ 679 w 679"/>
                <a:gd name="T25" fmla="*/ 92 h 96"/>
                <a:gd name="T26" fmla="*/ 637 w 679"/>
                <a:gd name="T27" fmla="*/ 93 h 96"/>
                <a:gd name="T28" fmla="*/ 627 w 679"/>
                <a:gd name="T29" fmla="*/ 93 h 96"/>
                <a:gd name="T30" fmla="*/ 627 w 679"/>
                <a:gd name="T31" fmla="*/ 93 h 96"/>
                <a:gd name="T32" fmla="*/ 617 w 679"/>
                <a:gd name="T33" fmla="*/ 93 h 96"/>
                <a:gd name="T34" fmla="*/ 616 w 679"/>
                <a:gd name="T35" fmla="*/ 93 h 96"/>
                <a:gd name="T36" fmla="*/ 607 w 679"/>
                <a:gd name="T37" fmla="*/ 93 h 96"/>
                <a:gd name="T38" fmla="*/ 605 w 679"/>
                <a:gd name="T39" fmla="*/ 93 h 96"/>
                <a:gd name="T40" fmla="*/ 597 w 679"/>
                <a:gd name="T41" fmla="*/ 93 h 96"/>
                <a:gd name="T42" fmla="*/ 595 w 679"/>
                <a:gd name="T43" fmla="*/ 93 h 96"/>
                <a:gd name="T44" fmla="*/ 594 w 679"/>
                <a:gd name="T45" fmla="*/ 93 h 96"/>
                <a:gd name="T46" fmla="*/ 587 w 679"/>
                <a:gd name="T47" fmla="*/ 93 h 96"/>
                <a:gd name="T48" fmla="*/ 584 w 679"/>
                <a:gd name="T49" fmla="*/ 93 h 96"/>
                <a:gd name="T50" fmla="*/ 577 w 679"/>
                <a:gd name="T51" fmla="*/ 93 h 96"/>
                <a:gd name="T52" fmla="*/ 574 w 679"/>
                <a:gd name="T53" fmla="*/ 93 h 96"/>
                <a:gd name="T54" fmla="*/ 567 w 679"/>
                <a:gd name="T55" fmla="*/ 93 h 96"/>
                <a:gd name="T56" fmla="*/ 446 w 679"/>
                <a:gd name="T57" fmla="*/ 83 h 96"/>
                <a:gd name="T58" fmla="*/ 167 w 679"/>
                <a:gd name="T59" fmla="*/ 29 h 96"/>
                <a:gd name="T60" fmla="*/ 6 w 679"/>
                <a:gd name="T61" fmla="*/ 0 h 96"/>
                <a:gd name="T62" fmla="*/ 0 w 679"/>
                <a:gd name="T63" fmla="*/ 2 h 96"/>
                <a:gd name="T64" fmla="*/ 166 w 679"/>
                <a:gd name="T65" fmla="*/ 32 h 96"/>
                <a:gd name="T66" fmla="*/ 445 w 679"/>
                <a:gd name="T67" fmla="*/ 8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9" h="96">
                  <a:moveTo>
                    <a:pt x="445" y="86"/>
                  </a:moveTo>
                  <a:cubicBezTo>
                    <a:pt x="484" y="91"/>
                    <a:pt x="524" y="94"/>
                    <a:pt x="562" y="96"/>
                  </a:cubicBezTo>
                  <a:cubicBezTo>
                    <a:pt x="564" y="96"/>
                    <a:pt x="566" y="96"/>
                    <a:pt x="568" y="96"/>
                  </a:cubicBezTo>
                  <a:cubicBezTo>
                    <a:pt x="569" y="96"/>
                    <a:pt x="570" y="96"/>
                    <a:pt x="571" y="96"/>
                  </a:cubicBezTo>
                  <a:cubicBezTo>
                    <a:pt x="574" y="96"/>
                    <a:pt x="576" y="96"/>
                    <a:pt x="578" y="96"/>
                  </a:cubicBezTo>
                  <a:cubicBezTo>
                    <a:pt x="579" y="96"/>
                    <a:pt x="580" y="96"/>
                    <a:pt x="580" y="96"/>
                  </a:cubicBezTo>
                  <a:cubicBezTo>
                    <a:pt x="583" y="96"/>
                    <a:pt x="586" y="96"/>
                    <a:pt x="588" y="96"/>
                  </a:cubicBezTo>
                  <a:cubicBezTo>
                    <a:pt x="588" y="96"/>
                    <a:pt x="589" y="96"/>
                    <a:pt x="589" y="96"/>
                  </a:cubicBezTo>
                  <a:cubicBezTo>
                    <a:pt x="591" y="96"/>
                    <a:pt x="592" y="96"/>
                    <a:pt x="594" y="96"/>
                  </a:cubicBezTo>
                  <a:cubicBezTo>
                    <a:pt x="595" y="96"/>
                    <a:pt x="596" y="96"/>
                    <a:pt x="598" y="96"/>
                  </a:cubicBezTo>
                  <a:cubicBezTo>
                    <a:pt x="599" y="96"/>
                    <a:pt x="600" y="96"/>
                    <a:pt x="602" y="96"/>
                  </a:cubicBezTo>
                  <a:cubicBezTo>
                    <a:pt x="620" y="96"/>
                    <a:pt x="637" y="95"/>
                    <a:pt x="655" y="94"/>
                  </a:cubicBezTo>
                  <a:cubicBezTo>
                    <a:pt x="663" y="93"/>
                    <a:pt x="671" y="93"/>
                    <a:pt x="679" y="92"/>
                  </a:cubicBezTo>
                  <a:cubicBezTo>
                    <a:pt x="665" y="92"/>
                    <a:pt x="651" y="93"/>
                    <a:pt x="637" y="93"/>
                  </a:cubicBezTo>
                  <a:cubicBezTo>
                    <a:pt x="633" y="93"/>
                    <a:pt x="630" y="93"/>
                    <a:pt x="627" y="93"/>
                  </a:cubicBezTo>
                  <a:cubicBezTo>
                    <a:pt x="627" y="93"/>
                    <a:pt x="627" y="93"/>
                    <a:pt x="627" y="93"/>
                  </a:cubicBezTo>
                  <a:cubicBezTo>
                    <a:pt x="623" y="93"/>
                    <a:pt x="620" y="93"/>
                    <a:pt x="617" y="93"/>
                  </a:cubicBezTo>
                  <a:cubicBezTo>
                    <a:pt x="616" y="93"/>
                    <a:pt x="616" y="93"/>
                    <a:pt x="616" y="93"/>
                  </a:cubicBezTo>
                  <a:cubicBezTo>
                    <a:pt x="613" y="93"/>
                    <a:pt x="610" y="93"/>
                    <a:pt x="607" y="93"/>
                  </a:cubicBezTo>
                  <a:cubicBezTo>
                    <a:pt x="606" y="93"/>
                    <a:pt x="606" y="93"/>
                    <a:pt x="605" y="93"/>
                  </a:cubicBezTo>
                  <a:cubicBezTo>
                    <a:pt x="602" y="93"/>
                    <a:pt x="600" y="93"/>
                    <a:pt x="597" y="93"/>
                  </a:cubicBezTo>
                  <a:cubicBezTo>
                    <a:pt x="596" y="93"/>
                    <a:pt x="595" y="93"/>
                    <a:pt x="595" y="93"/>
                  </a:cubicBezTo>
                  <a:cubicBezTo>
                    <a:pt x="594" y="93"/>
                    <a:pt x="594" y="93"/>
                    <a:pt x="594" y="93"/>
                  </a:cubicBezTo>
                  <a:cubicBezTo>
                    <a:pt x="592" y="93"/>
                    <a:pt x="589" y="93"/>
                    <a:pt x="587" y="93"/>
                  </a:cubicBezTo>
                  <a:cubicBezTo>
                    <a:pt x="586" y="93"/>
                    <a:pt x="585" y="93"/>
                    <a:pt x="584" y="93"/>
                  </a:cubicBezTo>
                  <a:cubicBezTo>
                    <a:pt x="582" y="93"/>
                    <a:pt x="580" y="93"/>
                    <a:pt x="577" y="93"/>
                  </a:cubicBezTo>
                  <a:cubicBezTo>
                    <a:pt x="576" y="93"/>
                    <a:pt x="575" y="93"/>
                    <a:pt x="574" y="93"/>
                  </a:cubicBezTo>
                  <a:cubicBezTo>
                    <a:pt x="572" y="93"/>
                    <a:pt x="570" y="93"/>
                    <a:pt x="567" y="93"/>
                  </a:cubicBezTo>
                  <a:cubicBezTo>
                    <a:pt x="528" y="92"/>
                    <a:pt x="487" y="88"/>
                    <a:pt x="446" y="83"/>
                  </a:cubicBezTo>
                  <a:cubicBezTo>
                    <a:pt x="354" y="72"/>
                    <a:pt x="262" y="52"/>
                    <a:pt x="167" y="29"/>
                  </a:cubicBezTo>
                  <a:cubicBezTo>
                    <a:pt x="111" y="16"/>
                    <a:pt x="58" y="6"/>
                    <a:pt x="6" y="0"/>
                  </a:cubicBezTo>
                  <a:cubicBezTo>
                    <a:pt x="4" y="1"/>
                    <a:pt x="2" y="1"/>
                    <a:pt x="0" y="2"/>
                  </a:cubicBezTo>
                  <a:cubicBezTo>
                    <a:pt x="54" y="8"/>
                    <a:pt x="108" y="18"/>
                    <a:pt x="166" y="32"/>
                  </a:cubicBezTo>
                  <a:cubicBezTo>
                    <a:pt x="261" y="54"/>
                    <a:pt x="353" y="75"/>
                    <a:pt x="445" y="8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2" name="Freeform 315"/>
            <p:cNvSpPr>
              <a:spLocks/>
            </p:cNvSpPr>
            <p:nvPr userDrawn="1"/>
          </p:nvSpPr>
          <p:spPr bwMode="auto">
            <a:xfrm>
              <a:off x="5881688" y="5181600"/>
              <a:ext cx="2720975" cy="223838"/>
            </a:xfrm>
            <a:custGeom>
              <a:avLst/>
              <a:gdLst>
                <a:gd name="T0" fmla="*/ 926 w 1004"/>
                <a:gd name="T1" fmla="*/ 55 h 82"/>
                <a:gd name="T2" fmla="*/ 522 w 1004"/>
                <a:gd name="T3" fmla="*/ 0 h 82"/>
                <a:gd name="T4" fmla="*/ 500 w 1004"/>
                <a:gd name="T5" fmla="*/ 0 h 82"/>
                <a:gd name="T6" fmla="*/ 201 w 1004"/>
                <a:gd name="T7" fmla="*/ 17 h 82"/>
                <a:gd name="T8" fmla="*/ 94 w 1004"/>
                <a:gd name="T9" fmla="*/ 33 h 82"/>
                <a:gd name="T10" fmla="*/ 0 w 1004"/>
                <a:gd name="T11" fmla="*/ 59 h 82"/>
                <a:gd name="T12" fmla="*/ 3 w 1004"/>
                <a:gd name="T13" fmla="*/ 61 h 82"/>
                <a:gd name="T14" fmla="*/ 95 w 1004"/>
                <a:gd name="T15" fmla="*/ 35 h 82"/>
                <a:gd name="T16" fmla="*/ 201 w 1004"/>
                <a:gd name="T17" fmla="*/ 20 h 82"/>
                <a:gd name="T18" fmla="*/ 500 w 1004"/>
                <a:gd name="T19" fmla="*/ 3 h 82"/>
                <a:gd name="T20" fmla="*/ 521 w 1004"/>
                <a:gd name="T21" fmla="*/ 3 h 82"/>
                <a:gd name="T22" fmla="*/ 925 w 1004"/>
                <a:gd name="T23" fmla="*/ 58 h 82"/>
                <a:gd name="T24" fmla="*/ 970 w 1004"/>
                <a:gd name="T25" fmla="*/ 71 h 82"/>
                <a:gd name="T26" fmla="*/ 1004 w 1004"/>
                <a:gd name="T27" fmla="*/ 82 h 82"/>
                <a:gd name="T28" fmla="*/ 1004 w 1004"/>
                <a:gd name="T29" fmla="*/ 79 h 82"/>
                <a:gd name="T30" fmla="*/ 972 w 1004"/>
                <a:gd name="T31" fmla="*/ 69 h 82"/>
                <a:gd name="T32" fmla="*/ 926 w 1004"/>
                <a:gd name="T33" fmla="*/ 5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4" h="82">
                  <a:moveTo>
                    <a:pt x="926" y="55"/>
                  </a:moveTo>
                  <a:cubicBezTo>
                    <a:pt x="807" y="20"/>
                    <a:pt x="678" y="2"/>
                    <a:pt x="522" y="0"/>
                  </a:cubicBezTo>
                  <a:cubicBezTo>
                    <a:pt x="514" y="0"/>
                    <a:pt x="507" y="0"/>
                    <a:pt x="500" y="0"/>
                  </a:cubicBezTo>
                  <a:cubicBezTo>
                    <a:pt x="402" y="0"/>
                    <a:pt x="291" y="9"/>
                    <a:pt x="201" y="17"/>
                  </a:cubicBezTo>
                  <a:cubicBezTo>
                    <a:pt x="162" y="21"/>
                    <a:pt x="125" y="26"/>
                    <a:pt x="94" y="33"/>
                  </a:cubicBezTo>
                  <a:cubicBezTo>
                    <a:pt x="61" y="40"/>
                    <a:pt x="30" y="50"/>
                    <a:pt x="0" y="59"/>
                  </a:cubicBezTo>
                  <a:cubicBezTo>
                    <a:pt x="1" y="60"/>
                    <a:pt x="2" y="60"/>
                    <a:pt x="3" y="61"/>
                  </a:cubicBezTo>
                  <a:cubicBezTo>
                    <a:pt x="33" y="52"/>
                    <a:pt x="63" y="43"/>
                    <a:pt x="95" y="35"/>
                  </a:cubicBezTo>
                  <a:cubicBezTo>
                    <a:pt x="126" y="29"/>
                    <a:pt x="162" y="24"/>
                    <a:pt x="201" y="20"/>
                  </a:cubicBezTo>
                  <a:cubicBezTo>
                    <a:pt x="291" y="12"/>
                    <a:pt x="402" y="3"/>
                    <a:pt x="500" y="3"/>
                  </a:cubicBezTo>
                  <a:cubicBezTo>
                    <a:pt x="507" y="3"/>
                    <a:pt x="514" y="3"/>
                    <a:pt x="521" y="3"/>
                  </a:cubicBezTo>
                  <a:cubicBezTo>
                    <a:pt x="678" y="5"/>
                    <a:pt x="806" y="23"/>
                    <a:pt x="925" y="58"/>
                  </a:cubicBezTo>
                  <a:cubicBezTo>
                    <a:pt x="940" y="63"/>
                    <a:pt x="956" y="67"/>
                    <a:pt x="970" y="71"/>
                  </a:cubicBezTo>
                  <a:cubicBezTo>
                    <a:pt x="981" y="75"/>
                    <a:pt x="993" y="79"/>
                    <a:pt x="1004" y="82"/>
                  </a:cubicBezTo>
                  <a:cubicBezTo>
                    <a:pt x="1004" y="79"/>
                    <a:pt x="1004" y="79"/>
                    <a:pt x="1004" y="79"/>
                  </a:cubicBezTo>
                  <a:cubicBezTo>
                    <a:pt x="993" y="75"/>
                    <a:pt x="982" y="72"/>
                    <a:pt x="972" y="69"/>
                  </a:cubicBezTo>
                  <a:cubicBezTo>
                    <a:pt x="957" y="64"/>
                    <a:pt x="941" y="60"/>
                    <a:pt x="926" y="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3" name="Freeform 316"/>
            <p:cNvSpPr>
              <a:spLocks/>
            </p:cNvSpPr>
            <p:nvPr userDrawn="1"/>
          </p:nvSpPr>
          <p:spPr bwMode="auto">
            <a:xfrm>
              <a:off x="3684587" y="5143500"/>
              <a:ext cx="36513" cy="7938"/>
            </a:xfrm>
            <a:custGeom>
              <a:avLst/>
              <a:gdLst>
                <a:gd name="T0" fmla="*/ 0 w 13"/>
                <a:gd name="T1" fmla="*/ 3 h 3"/>
                <a:gd name="T2" fmla="*/ 5 w 13"/>
                <a:gd name="T3" fmla="*/ 3 h 3"/>
                <a:gd name="T4" fmla="*/ 13 w 13"/>
                <a:gd name="T5" fmla="*/ 1 h 3"/>
                <a:gd name="T6" fmla="*/ 9 w 13"/>
                <a:gd name="T7" fmla="*/ 0 h 3"/>
                <a:gd name="T8" fmla="*/ 0 w 1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0" y="3"/>
                  </a:moveTo>
                  <a:cubicBezTo>
                    <a:pt x="2" y="3"/>
                    <a:pt x="3" y="3"/>
                    <a:pt x="5" y="3"/>
                  </a:cubicBezTo>
                  <a:cubicBezTo>
                    <a:pt x="7" y="2"/>
                    <a:pt x="10" y="1"/>
                    <a:pt x="13" y="1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6" y="1"/>
                    <a:pt x="3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4" name="Freeform 317"/>
            <p:cNvSpPr>
              <a:spLocks/>
            </p:cNvSpPr>
            <p:nvPr userDrawn="1"/>
          </p:nvSpPr>
          <p:spPr bwMode="auto">
            <a:xfrm>
              <a:off x="3582987" y="5146675"/>
              <a:ext cx="12700" cy="3175"/>
            </a:xfrm>
            <a:custGeom>
              <a:avLst/>
              <a:gdLst>
                <a:gd name="T0" fmla="*/ 1 w 5"/>
                <a:gd name="T1" fmla="*/ 1 h 1"/>
                <a:gd name="T2" fmla="*/ 5 w 5"/>
                <a:gd name="T3" fmla="*/ 0 h 1"/>
                <a:gd name="T4" fmla="*/ 0 w 5"/>
                <a:gd name="T5" fmla="*/ 1 h 1"/>
                <a:gd name="T6" fmla="*/ 1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1"/>
                  </a:moveTo>
                  <a:cubicBezTo>
                    <a:pt x="2" y="1"/>
                    <a:pt x="4" y="0"/>
                    <a:pt x="5" y="0"/>
                  </a:cubicBezTo>
                  <a:cubicBezTo>
                    <a:pt x="3" y="0"/>
                    <a:pt x="2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5" name="Freeform 318"/>
            <p:cNvSpPr>
              <a:spLocks/>
            </p:cNvSpPr>
            <p:nvPr userDrawn="1"/>
          </p:nvSpPr>
          <p:spPr bwMode="auto">
            <a:xfrm>
              <a:off x="3787775" y="5151438"/>
              <a:ext cx="1844675" cy="271463"/>
            </a:xfrm>
            <a:custGeom>
              <a:avLst/>
              <a:gdLst>
                <a:gd name="T0" fmla="*/ 447 w 681"/>
                <a:gd name="T1" fmla="*/ 85 h 99"/>
                <a:gd name="T2" fmla="*/ 557 w 681"/>
                <a:gd name="T3" fmla="*/ 96 h 99"/>
                <a:gd name="T4" fmla="*/ 563 w 681"/>
                <a:gd name="T5" fmla="*/ 97 h 99"/>
                <a:gd name="T6" fmla="*/ 567 w 681"/>
                <a:gd name="T7" fmla="*/ 97 h 99"/>
                <a:gd name="T8" fmla="*/ 573 w 681"/>
                <a:gd name="T9" fmla="*/ 97 h 99"/>
                <a:gd name="T10" fmla="*/ 576 w 681"/>
                <a:gd name="T11" fmla="*/ 98 h 99"/>
                <a:gd name="T12" fmla="*/ 583 w 681"/>
                <a:gd name="T13" fmla="*/ 98 h 99"/>
                <a:gd name="T14" fmla="*/ 585 w 681"/>
                <a:gd name="T15" fmla="*/ 98 h 99"/>
                <a:gd name="T16" fmla="*/ 592 w 681"/>
                <a:gd name="T17" fmla="*/ 98 h 99"/>
                <a:gd name="T18" fmla="*/ 595 w 681"/>
                <a:gd name="T19" fmla="*/ 98 h 99"/>
                <a:gd name="T20" fmla="*/ 603 w 681"/>
                <a:gd name="T21" fmla="*/ 98 h 99"/>
                <a:gd name="T22" fmla="*/ 604 w 681"/>
                <a:gd name="T23" fmla="*/ 98 h 99"/>
                <a:gd name="T24" fmla="*/ 612 w 681"/>
                <a:gd name="T25" fmla="*/ 99 h 99"/>
                <a:gd name="T26" fmla="*/ 612 w 681"/>
                <a:gd name="T27" fmla="*/ 99 h 99"/>
                <a:gd name="T28" fmla="*/ 622 w 681"/>
                <a:gd name="T29" fmla="*/ 99 h 99"/>
                <a:gd name="T30" fmla="*/ 664 w 681"/>
                <a:gd name="T31" fmla="*/ 98 h 99"/>
                <a:gd name="T32" fmla="*/ 676 w 681"/>
                <a:gd name="T33" fmla="*/ 97 h 99"/>
                <a:gd name="T34" fmla="*/ 681 w 681"/>
                <a:gd name="T35" fmla="*/ 96 h 99"/>
                <a:gd name="T36" fmla="*/ 666 w 681"/>
                <a:gd name="T37" fmla="*/ 97 h 99"/>
                <a:gd name="T38" fmla="*/ 631 w 681"/>
                <a:gd name="T39" fmla="*/ 96 h 99"/>
                <a:gd name="T40" fmla="*/ 622 w 681"/>
                <a:gd name="T41" fmla="*/ 96 h 99"/>
                <a:gd name="T42" fmla="*/ 621 w 681"/>
                <a:gd name="T43" fmla="*/ 96 h 99"/>
                <a:gd name="T44" fmla="*/ 620 w 681"/>
                <a:gd name="T45" fmla="*/ 96 h 99"/>
                <a:gd name="T46" fmla="*/ 612 w 681"/>
                <a:gd name="T47" fmla="*/ 96 h 99"/>
                <a:gd name="T48" fmla="*/ 609 w 681"/>
                <a:gd name="T49" fmla="*/ 96 h 99"/>
                <a:gd name="T50" fmla="*/ 602 w 681"/>
                <a:gd name="T51" fmla="*/ 95 h 99"/>
                <a:gd name="T52" fmla="*/ 599 w 681"/>
                <a:gd name="T53" fmla="*/ 95 h 99"/>
                <a:gd name="T54" fmla="*/ 592 w 681"/>
                <a:gd name="T55" fmla="*/ 95 h 99"/>
                <a:gd name="T56" fmla="*/ 589 w 681"/>
                <a:gd name="T57" fmla="*/ 95 h 99"/>
                <a:gd name="T58" fmla="*/ 581 w 681"/>
                <a:gd name="T59" fmla="*/ 95 h 99"/>
                <a:gd name="T60" fmla="*/ 578 w 681"/>
                <a:gd name="T61" fmla="*/ 95 h 99"/>
                <a:gd name="T62" fmla="*/ 572 w 681"/>
                <a:gd name="T63" fmla="*/ 94 h 99"/>
                <a:gd name="T64" fmla="*/ 568 w 681"/>
                <a:gd name="T65" fmla="*/ 94 h 99"/>
                <a:gd name="T66" fmla="*/ 562 w 681"/>
                <a:gd name="T67" fmla="*/ 94 h 99"/>
                <a:gd name="T68" fmla="*/ 447 w 681"/>
                <a:gd name="T69" fmla="*/ 82 h 99"/>
                <a:gd name="T70" fmla="*/ 174 w 681"/>
                <a:gd name="T71" fmla="*/ 27 h 99"/>
                <a:gd name="T72" fmla="*/ 7 w 681"/>
                <a:gd name="T73" fmla="*/ 0 h 99"/>
                <a:gd name="T74" fmla="*/ 0 w 681"/>
                <a:gd name="T75" fmla="*/ 2 h 99"/>
                <a:gd name="T76" fmla="*/ 173 w 681"/>
                <a:gd name="T77" fmla="*/ 30 h 99"/>
                <a:gd name="T78" fmla="*/ 447 w 681"/>
                <a:gd name="T79" fmla="*/ 8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81" h="99">
                  <a:moveTo>
                    <a:pt x="447" y="85"/>
                  </a:moveTo>
                  <a:cubicBezTo>
                    <a:pt x="484" y="90"/>
                    <a:pt x="521" y="94"/>
                    <a:pt x="557" y="96"/>
                  </a:cubicBezTo>
                  <a:cubicBezTo>
                    <a:pt x="559" y="97"/>
                    <a:pt x="561" y="97"/>
                    <a:pt x="563" y="97"/>
                  </a:cubicBezTo>
                  <a:cubicBezTo>
                    <a:pt x="564" y="97"/>
                    <a:pt x="565" y="97"/>
                    <a:pt x="567" y="97"/>
                  </a:cubicBezTo>
                  <a:cubicBezTo>
                    <a:pt x="569" y="97"/>
                    <a:pt x="571" y="97"/>
                    <a:pt x="573" y="97"/>
                  </a:cubicBezTo>
                  <a:cubicBezTo>
                    <a:pt x="574" y="98"/>
                    <a:pt x="575" y="98"/>
                    <a:pt x="576" y="98"/>
                  </a:cubicBezTo>
                  <a:cubicBezTo>
                    <a:pt x="578" y="98"/>
                    <a:pt x="580" y="98"/>
                    <a:pt x="583" y="98"/>
                  </a:cubicBezTo>
                  <a:cubicBezTo>
                    <a:pt x="584" y="98"/>
                    <a:pt x="584" y="98"/>
                    <a:pt x="585" y="98"/>
                  </a:cubicBezTo>
                  <a:cubicBezTo>
                    <a:pt x="588" y="98"/>
                    <a:pt x="590" y="98"/>
                    <a:pt x="592" y="98"/>
                  </a:cubicBezTo>
                  <a:cubicBezTo>
                    <a:pt x="593" y="98"/>
                    <a:pt x="594" y="98"/>
                    <a:pt x="595" y="98"/>
                  </a:cubicBezTo>
                  <a:cubicBezTo>
                    <a:pt x="597" y="98"/>
                    <a:pt x="600" y="98"/>
                    <a:pt x="603" y="98"/>
                  </a:cubicBezTo>
                  <a:cubicBezTo>
                    <a:pt x="603" y="98"/>
                    <a:pt x="603" y="98"/>
                    <a:pt x="604" y="98"/>
                  </a:cubicBezTo>
                  <a:cubicBezTo>
                    <a:pt x="606" y="99"/>
                    <a:pt x="609" y="99"/>
                    <a:pt x="612" y="99"/>
                  </a:cubicBezTo>
                  <a:cubicBezTo>
                    <a:pt x="612" y="99"/>
                    <a:pt x="612" y="99"/>
                    <a:pt x="612" y="99"/>
                  </a:cubicBezTo>
                  <a:cubicBezTo>
                    <a:pt x="615" y="99"/>
                    <a:pt x="618" y="99"/>
                    <a:pt x="622" y="99"/>
                  </a:cubicBezTo>
                  <a:cubicBezTo>
                    <a:pt x="636" y="99"/>
                    <a:pt x="650" y="98"/>
                    <a:pt x="664" y="98"/>
                  </a:cubicBezTo>
                  <a:cubicBezTo>
                    <a:pt x="668" y="97"/>
                    <a:pt x="672" y="97"/>
                    <a:pt x="676" y="97"/>
                  </a:cubicBezTo>
                  <a:cubicBezTo>
                    <a:pt x="678" y="97"/>
                    <a:pt x="679" y="97"/>
                    <a:pt x="681" y="96"/>
                  </a:cubicBezTo>
                  <a:cubicBezTo>
                    <a:pt x="676" y="97"/>
                    <a:pt x="671" y="97"/>
                    <a:pt x="666" y="97"/>
                  </a:cubicBezTo>
                  <a:cubicBezTo>
                    <a:pt x="655" y="97"/>
                    <a:pt x="643" y="96"/>
                    <a:pt x="631" y="96"/>
                  </a:cubicBezTo>
                  <a:cubicBezTo>
                    <a:pt x="628" y="96"/>
                    <a:pt x="625" y="96"/>
                    <a:pt x="622" y="96"/>
                  </a:cubicBezTo>
                  <a:cubicBezTo>
                    <a:pt x="622" y="96"/>
                    <a:pt x="621" y="96"/>
                    <a:pt x="621" y="96"/>
                  </a:cubicBezTo>
                  <a:cubicBezTo>
                    <a:pt x="621" y="96"/>
                    <a:pt x="620" y="96"/>
                    <a:pt x="620" y="96"/>
                  </a:cubicBezTo>
                  <a:cubicBezTo>
                    <a:pt x="617" y="96"/>
                    <a:pt x="614" y="96"/>
                    <a:pt x="612" y="96"/>
                  </a:cubicBezTo>
                  <a:cubicBezTo>
                    <a:pt x="611" y="96"/>
                    <a:pt x="610" y="96"/>
                    <a:pt x="609" y="96"/>
                  </a:cubicBezTo>
                  <a:cubicBezTo>
                    <a:pt x="607" y="96"/>
                    <a:pt x="604" y="96"/>
                    <a:pt x="602" y="95"/>
                  </a:cubicBezTo>
                  <a:cubicBezTo>
                    <a:pt x="601" y="95"/>
                    <a:pt x="600" y="95"/>
                    <a:pt x="599" y="95"/>
                  </a:cubicBezTo>
                  <a:cubicBezTo>
                    <a:pt x="596" y="95"/>
                    <a:pt x="594" y="95"/>
                    <a:pt x="592" y="95"/>
                  </a:cubicBezTo>
                  <a:cubicBezTo>
                    <a:pt x="591" y="95"/>
                    <a:pt x="590" y="95"/>
                    <a:pt x="589" y="95"/>
                  </a:cubicBezTo>
                  <a:cubicBezTo>
                    <a:pt x="586" y="95"/>
                    <a:pt x="584" y="95"/>
                    <a:pt x="581" y="95"/>
                  </a:cubicBezTo>
                  <a:cubicBezTo>
                    <a:pt x="580" y="95"/>
                    <a:pt x="579" y="95"/>
                    <a:pt x="578" y="95"/>
                  </a:cubicBezTo>
                  <a:cubicBezTo>
                    <a:pt x="576" y="95"/>
                    <a:pt x="574" y="95"/>
                    <a:pt x="572" y="94"/>
                  </a:cubicBezTo>
                  <a:cubicBezTo>
                    <a:pt x="571" y="94"/>
                    <a:pt x="569" y="94"/>
                    <a:pt x="568" y="94"/>
                  </a:cubicBezTo>
                  <a:cubicBezTo>
                    <a:pt x="566" y="94"/>
                    <a:pt x="564" y="94"/>
                    <a:pt x="562" y="94"/>
                  </a:cubicBezTo>
                  <a:cubicBezTo>
                    <a:pt x="525" y="91"/>
                    <a:pt x="486" y="87"/>
                    <a:pt x="447" y="82"/>
                  </a:cubicBezTo>
                  <a:cubicBezTo>
                    <a:pt x="358" y="69"/>
                    <a:pt x="268" y="48"/>
                    <a:pt x="174" y="27"/>
                  </a:cubicBezTo>
                  <a:cubicBezTo>
                    <a:pt x="116" y="14"/>
                    <a:pt x="61" y="5"/>
                    <a:pt x="7" y="0"/>
                  </a:cubicBezTo>
                  <a:cubicBezTo>
                    <a:pt x="4" y="1"/>
                    <a:pt x="2" y="2"/>
                    <a:pt x="0" y="2"/>
                  </a:cubicBezTo>
                  <a:cubicBezTo>
                    <a:pt x="56" y="7"/>
                    <a:pt x="113" y="16"/>
                    <a:pt x="173" y="30"/>
                  </a:cubicBezTo>
                  <a:cubicBezTo>
                    <a:pt x="267" y="51"/>
                    <a:pt x="357" y="72"/>
                    <a:pt x="447" y="8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6" name="Freeform 319"/>
            <p:cNvSpPr>
              <a:spLocks/>
            </p:cNvSpPr>
            <p:nvPr userDrawn="1"/>
          </p:nvSpPr>
          <p:spPr bwMode="auto">
            <a:xfrm>
              <a:off x="3617912" y="5140325"/>
              <a:ext cx="31750" cy="9525"/>
            </a:xfrm>
            <a:custGeom>
              <a:avLst/>
              <a:gdLst>
                <a:gd name="T0" fmla="*/ 0 w 12"/>
                <a:gd name="T1" fmla="*/ 3 h 3"/>
                <a:gd name="T2" fmla="*/ 2 w 12"/>
                <a:gd name="T3" fmla="*/ 3 h 3"/>
                <a:gd name="T4" fmla="*/ 12 w 12"/>
                <a:gd name="T5" fmla="*/ 0 h 3"/>
                <a:gd name="T6" fmla="*/ 11 w 12"/>
                <a:gd name="T7" fmla="*/ 0 h 3"/>
                <a:gd name="T8" fmla="*/ 0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6" y="2"/>
                    <a:pt x="9" y="1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8" y="1"/>
                    <a:pt x="4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7" name="Freeform 320"/>
            <p:cNvSpPr>
              <a:spLocks/>
            </p:cNvSpPr>
            <p:nvPr userDrawn="1"/>
          </p:nvSpPr>
          <p:spPr bwMode="auto">
            <a:xfrm>
              <a:off x="5853113" y="5367338"/>
              <a:ext cx="26988" cy="11113"/>
            </a:xfrm>
            <a:custGeom>
              <a:avLst/>
              <a:gdLst>
                <a:gd name="T0" fmla="*/ 5 w 10"/>
                <a:gd name="T1" fmla="*/ 0 h 4"/>
                <a:gd name="T2" fmla="*/ 0 w 10"/>
                <a:gd name="T3" fmla="*/ 2 h 4"/>
                <a:gd name="T4" fmla="*/ 4 w 10"/>
                <a:gd name="T5" fmla="*/ 4 h 4"/>
                <a:gd name="T6" fmla="*/ 10 w 10"/>
                <a:gd name="T7" fmla="*/ 3 h 4"/>
                <a:gd name="T8" fmla="*/ 5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5" y="0"/>
                  </a:moveTo>
                  <a:cubicBezTo>
                    <a:pt x="3" y="1"/>
                    <a:pt x="2" y="1"/>
                    <a:pt x="0" y="2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6" y="3"/>
                    <a:pt x="8" y="3"/>
                    <a:pt x="10" y="3"/>
                  </a:cubicBezTo>
                  <a:cubicBezTo>
                    <a:pt x="8" y="2"/>
                    <a:pt x="7" y="1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8" name="Freeform 321"/>
            <p:cNvSpPr>
              <a:spLocks/>
            </p:cNvSpPr>
            <p:nvPr userDrawn="1"/>
          </p:nvSpPr>
          <p:spPr bwMode="auto">
            <a:xfrm>
              <a:off x="5715000" y="5397500"/>
              <a:ext cx="20638" cy="3175"/>
            </a:xfrm>
            <a:custGeom>
              <a:avLst/>
              <a:gdLst>
                <a:gd name="T0" fmla="*/ 8 w 8"/>
                <a:gd name="T1" fmla="*/ 1 h 1"/>
                <a:gd name="T2" fmla="*/ 1 w 8"/>
                <a:gd name="T3" fmla="*/ 0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cubicBezTo>
                    <a:pt x="6" y="1"/>
                    <a:pt x="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2" y="0"/>
                    <a:pt x="5" y="1"/>
                    <a:pt x="8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9" name="Freeform 322"/>
            <p:cNvSpPr>
              <a:spLocks/>
            </p:cNvSpPr>
            <p:nvPr userDrawn="1"/>
          </p:nvSpPr>
          <p:spPr bwMode="auto">
            <a:xfrm>
              <a:off x="5741988" y="5392738"/>
              <a:ext cx="26988" cy="4763"/>
            </a:xfrm>
            <a:custGeom>
              <a:avLst/>
              <a:gdLst>
                <a:gd name="T0" fmla="*/ 2 w 10"/>
                <a:gd name="T1" fmla="*/ 0 h 2"/>
                <a:gd name="T2" fmla="*/ 0 w 10"/>
                <a:gd name="T3" fmla="*/ 0 h 2"/>
                <a:gd name="T4" fmla="*/ 8 w 10"/>
                <a:gd name="T5" fmla="*/ 2 h 2"/>
                <a:gd name="T6" fmla="*/ 10 w 10"/>
                <a:gd name="T7" fmla="*/ 2 h 2"/>
                <a:gd name="T8" fmla="*/ 2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3" y="1"/>
                    <a:pt x="6" y="2"/>
                    <a:pt x="8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7" y="1"/>
                    <a:pt x="5" y="1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0" name="Freeform 323"/>
            <p:cNvSpPr>
              <a:spLocks/>
            </p:cNvSpPr>
            <p:nvPr userDrawn="1"/>
          </p:nvSpPr>
          <p:spPr bwMode="auto">
            <a:xfrm>
              <a:off x="5768975" y="5386388"/>
              <a:ext cx="26988" cy="7938"/>
            </a:xfrm>
            <a:custGeom>
              <a:avLst/>
              <a:gdLst>
                <a:gd name="T0" fmla="*/ 4 w 10"/>
                <a:gd name="T1" fmla="*/ 0 h 3"/>
                <a:gd name="T2" fmla="*/ 0 w 10"/>
                <a:gd name="T3" fmla="*/ 1 h 3"/>
                <a:gd name="T4" fmla="*/ 7 w 10"/>
                <a:gd name="T5" fmla="*/ 3 h 3"/>
                <a:gd name="T6" fmla="*/ 10 w 10"/>
                <a:gd name="T7" fmla="*/ 2 h 3"/>
                <a:gd name="T8" fmla="*/ 4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4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2" y="1"/>
                    <a:pt x="5" y="2"/>
                    <a:pt x="7" y="3"/>
                  </a:cubicBezTo>
                  <a:cubicBezTo>
                    <a:pt x="8" y="2"/>
                    <a:pt x="9" y="2"/>
                    <a:pt x="10" y="2"/>
                  </a:cubicBezTo>
                  <a:cubicBezTo>
                    <a:pt x="8" y="1"/>
                    <a:pt x="6" y="1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1" name="Freeform 324"/>
            <p:cNvSpPr>
              <a:spLocks/>
            </p:cNvSpPr>
            <p:nvPr userDrawn="1"/>
          </p:nvSpPr>
          <p:spPr bwMode="auto">
            <a:xfrm>
              <a:off x="5795963" y="5381625"/>
              <a:ext cx="26988" cy="7938"/>
            </a:xfrm>
            <a:custGeom>
              <a:avLst/>
              <a:gdLst>
                <a:gd name="T0" fmla="*/ 4 w 10"/>
                <a:gd name="T1" fmla="*/ 0 h 3"/>
                <a:gd name="T2" fmla="*/ 0 w 10"/>
                <a:gd name="T3" fmla="*/ 1 h 3"/>
                <a:gd name="T4" fmla="*/ 6 w 10"/>
                <a:gd name="T5" fmla="*/ 3 h 3"/>
                <a:gd name="T6" fmla="*/ 10 w 10"/>
                <a:gd name="T7" fmla="*/ 2 h 3"/>
                <a:gd name="T8" fmla="*/ 4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4" y="2"/>
                    <a:pt x="6" y="3"/>
                  </a:cubicBezTo>
                  <a:cubicBezTo>
                    <a:pt x="7" y="2"/>
                    <a:pt x="9" y="2"/>
                    <a:pt x="10" y="2"/>
                  </a:cubicBezTo>
                  <a:cubicBezTo>
                    <a:pt x="8" y="1"/>
                    <a:pt x="6" y="1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2" name="Freeform 325"/>
            <p:cNvSpPr>
              <a:spLocks/>
            </p:cNvSpPr>
            <p:nvPr userDrawn="1"/>
          </p:nvSpPr>
          <p:spPr bwMode="auto">
            <a:xfrm>
              <a:off x="5822950" y="5375275"/>
              <a:ext cx="26988" cy="9525"/>
            </a:xfrm>
            <a:custGeom>
              <a:avLst/>
              <a:gdLst>
                <a:gd name="T0" fmla="*/ 5 w 10"/>
                <a:gd name="T1" fmla="*/ 0 h 3"/>
                <a:gd name="T2" fmla="*/ 0 w 10"/>
                <a:gd name="T3" fmla="*/ 1 h 3"/>
                <a:gd name="T4" fmla="*/ 6 w 10"/>
                <a:gd name="T5" fmla="*/ 3 h 3"/>
                <a:gd name="T6" fmla="*/ 10 w 10"/>
                <a:gd name="T7" fmla="*/ 2 h 3"/>
                <a:gd name="T8" fmla="*/ 5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5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7" y="3"/>
                    <a:pt x="9" y="2"/>
                    <a:pt x="10" y="2"/>
                  </a:cubicBezTo>
                  <a:cubicBezTo>
                    <a:pt x="9" y="1"/>
                    <a:pt x="7" y="0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3" name="Freeform 326"/>
            <p:cNvSpPr>
              <a:spLocks/>
            </p:cNvSpPr>
            <p:nvPr userDrawn="1"/>
          </p:nvSpPr>
          <p:spPr bwMode="auto">
            <a:xfrm>
              <a:off x="3721100" y="5146675"/>
              <a:ext cx="31750" cy="7938"/>
            </a:xfrm>
            <a:custGeom>
              <a:avLst/>
              <a:gdLst>
                <a:gd name="T0" fmla="*/ 0 w 12"/>
                <a:gd name="T1" fmla="*/ 3 h 3"/>
                <a:gd name="T2" fmla="*/ 5 w 12"/>
                <a:gd name="T3" fmla="*/ 3 h 3"/>
                <a:gd name="T4" fmla="*/ 12 w 12"/>
                <a:gd name="T5" fmla="*/ 1 h 3"/>
                <a:gd name="T6" fmla="*/ 8 w 12"/>
                <a:gd name="T7" fmla="*/ 0 h 3"/>
                <a:gd name="T8" fmla="*/ 0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2" y="3"/>
                    <a:pt x="3" y="3"/>
                    <a:pt x="5" y="3"/>
                  </a:cubicBezTo>
                  <a:cubicBezTo>
                    <a:pt x="7" y="2"/>
                    <a:pt x="9" y="1"/>
                    <a:pt x="12" y="1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5" y="1"/>
                    <a:pt x="3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4" name="Freeform 327"/>
            <p:cNvSpPr>
              <a:spLocks/>
            </p:cNvSpPr>
            <p:nvPr userDrawn="1"/>
          </p:nvSpPr>
          <p:spPr bwMode="auto">
            <a:xfrm>
              <a:off x="3752850" y="5149850"/>
              <a:ext cx="33338" cy="7938"/>
            </a:xfrm>
            <a:custGeom>
              <a:avLst/>
              <a:gdLst>
                <a:gd name="T0" fmla="*/ 0 w 12"/>
                <a:gd name="T1" fmla="*/ 3 h 3"/>
                <a:gd name="T2" fmla="*/ 6 w 12"/>
                <a:gd name="T3" fmla="*/ 3 h 3"/>
                <a:gd name="T4" fmla="*/ 12 w 12"/>
                <a:gd name="T5" fmla="*/ 0 h 3"/>
                <a:gd name="T6" fmla="*/ 7 w 12"/>
                <a:gd name="T7" fmla="*/ 0 h 3"/>
                <a:gd name="T8" fmla="*/ 0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2" y="3"/>
                    <a:pt x="4" y="3"/>
                    <a:pt x="6" y="3"/>
                  </a:cubicBezTo>
                  <a:cubicBezTo>
                    <a:pt x="8" y="2"/>
                    <a:pt x="10" y="1"/>
                    <a:pt x="12" y="0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5" y="1"/>
                    <a:pt x="3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5" name="Freeform 328"/>
            <p:cNvSpPr>
              <a:spLocks/>
            </p:cNvSpPr>
            <p:nvPr userDrawn="1"/>
          </p:nvSpPr>
          <p:spPr bwMode="auto">
            <a:xfrm>
              <a:off x="65087" y="5140325"/>
              <a:ext cx="3373438" cy="415925"/>
            </a:xfrm>
            <a:custGeom>
              <a:avLst/>
              <a:gdLst>
                <a:gd name="T0" fmla="*/ 495 w 1245"/>
                <a:gd name="T1" fmla="*/ 97 h 152"/>
                <a:gd name="T2" fmla="*/ 922 w 1245"/>
                <a:gd name="T3" fmla="*/ 37 h 152"/>
                <a:gd name="T4" fmla="*/ 1081 w 1245"/>
                <a:gd name="T5" fmla="*/ 17 h 152"/>
                <a:gd name="T6" fmla="*/ 1086 w 1245"/>
                <a:gd name="T7" fmla="*/ 17 h 152"/>
                <a:gd name="T8" fmla="*/ 1095 w 1245"/>
                <a:gd name="T9" fmla="*/ 16 h 152"/>
                <a:gd name="T10" fmla="*/ 1101 w 1245"/>
                <a:gd name="T11" fmla="*/ 15 h 152"/>
                <a:gd name="T12" fmla="*/ 1109 w 1245"/>
                <a:gd name="T13" fmla="*/ 14 h 152"/>
                <a:gd name="T14" fmla="*/ 1116 w 1245"/>
                <a:gd name="T15" fmla="*/ 13 h 152"/>
                <a:gd name="T16" fmla="*/ 1124 w 1245"/>
                <a:gd name="T17" fmla="*/ 12 h 152"/>
                <a:gd name="T18" fmla="*/ 1131 w 1245"/>
                <a:gd name="T19" fmla="*/ 12 h 152"/>
                <a:gd name="T20" fmla="*/ 1138 w 1245"/>
                <a:gd name="T21" fmla="*/ 11 h 152"/>
                <a:gd name="T22" fmla="*/ 1147 w 1245"/>
                <a:gd name="T23" fmla="*/ 10 h 152"/>
                <a:gd name="T24" fmla="*/ 1152 w 1245"/>
                <a:gd name="T25" fmla="*/ 10 h 152"/>
                <a:gd name="T26" fmla="*/ 1162 w 1245"/>
                <a:gd name="T27" fmla="*/ 9 h 152"/>
                <a:gd name="T28" fmla="*/ 1166 w 1245"/>
                <a:gd name="T29" fmla="*/ 8 h 152"/>
                <a:gd name="T30" fmla="*/ 1178 w 1245"/>
                <a:gd name="T31" fmla="*/ 7 h 152"/>
                <a:gd name="T32" fmla="*/ 1179 w 1245"/>
                <a:gd name="T33" fmla="*/ 7 h 152"/>
                <a:gd name="T34" fmla="*/ 1183 w 1245"/>
                <a:gd name="T35" fmla="*/ 7 h 152"/>
                <a:gd name="T36" fmla="*/ 1200 w 1245"/>
                <a:gd name="T37" fmla="*/ 4 h 152"/>
                <a:gd name="T38" fmla="*/ 1245 w 1245"/>
                <a:gd name="T39" fmla="*/ 0 h 152"/>
                <a:gd name="T40" fmla="*/ 1223 w 1245"/>
                <a:gd name="T41" fmla="*/ 1 h 152"/>
                <a:gd name="T42" fmla="*/ 1186 w 1245"/>
                <a:gd name="T43" fmla="*/ 3 h 152"/>
                <a:gd name="T44" fmla="*/ 1155 w 1245"/>
                <a:gd name="T45" fmla="*/ 6 h 152"/>
                <a:gd name="T46" fmla="*/ 1153 w 1245"/>
                <a:gd name="T47" fmla="*/ 7 h 152"/>
                <a:gd name="T48" fmla="*/ 1143 w 1245"/>
                <a:gd name="T49" fmla="*/ 7 h 152"/>
                <a:gd name="T50" fmla="*/ 1138 w 1245"/>
                <a:gd name="T51" fmla="*/ 8 h 152"/>
                <a:gd name="T52" fmla="*/ 1130 w 1245"/>
                <a:gd name="T53" fmla="*/ 9 h 152"/>
                <a:gd name="T54" fmla="*/ 1124 w 1245"/>
                <a:gd name="T55" fmla="*/ 9 h 152"/>
                <a:gd name="T56" fmla="*/ 1116 w 1245"/>
                <a:gd name="T57" fmla="*/ 10 h 152"/>
                <a:gd name="T58" fmla="*/ 1110 w 1245"/>
                <a:gd name="T59" fmla="*/ 11 h 152"/>
                <a:gd name="T60" fmla="*/ 1103 w 1245"/>
                <a:gd name="T61" fmla="*/ 12 h 152"/>
                <a:gd name="T62" fmla="*/ 1096 w 1245"/>
                <a:gd name="T63" fmla="*/ 12 h 152"/>
                <a:gd name="T64" fmla="*/ 1089 w 1245"/>
                <a:gd name="T65" fmla="*/ 13 h 152"/>
                <a:gd name="T66" fmla="*/ 1081 w 1245"/>
                <a:gd name="T67" fmla="*/ 14 h 152"/>
                <a:gd name="T68" fmla="*/ 1075 w 1245"/>
                <a:gd name="T69" fmla="*/ 15 h 152"/>
                <a:gd name="T70" fmla="*/ 921 w 1245"/>
                <a:gd name="T71" fmla="*/ 34 h 152"/>
                <a:gd name="T72" fmla="*/ 494 w 1245"/>
                <a:gd name="T73" fmla="*/ 94 h 152"/>
                <a:gd name="T74" fmla="*/ 254 w 1245"/>
                <a:gd name="T75" fmla="*/ 120 h 152"/>
                <a:gd name="T76" fmla="*/ 0 w 1245"/>
                <a:gd name="T77" fmla="*/ 152 h 152"/>
                <a:gd name="T78" fmla="*/ 19 w 1245"/>
                <a:gd name="T79" fmla="*/ 152 h 152"/>
                <a:gd name="T80" fmla="*/ 254 w 1245"/>
                <a:gd name="T81" fmla="*/ 123 h 152"/>
                <a:gd name="T82" fmla="*/ 495 w 1245"/>
                <a:gd name="T83" fmla="*/ 9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45" h="152">
                  <a:moveTo>
                    <a:pt x="495" y="97"/>
                  </a:moveTo>
                  <a:cubicBezTo>
                    <a:pt x="641" y="77"/>
                    <a:pt x="782" y="54"/>
                    <a:pt x="922" y="37"/>
                  </a:cubicBezTo>
                  <a:cubicBezTo>
                    <a:pt x="975" y="31"/>
                    <a:pt x="1028" y="24"/>
                    <a:pt x="1081" y="17"/>
                  </a:cubicBezTo>
                  <a:cubicBezTo>
                    <a:pt x="1083" y="17"/>
                    <a:pt x="1084" y="17"/>
                    <a:pt x="1086" y="17"/>
                  </a:cubicBezTo>
                  <a:cubicBezTo>
                    <a:pt x="1089" y="16"/>
                    <a:pt x="1092" y="16"/>
                    <a:pt x="1095" y="16"/>
                  </a:cubicBezTo>
                  <a:cubicBezTo>
                    <a:pt x="1097" y="15"/>
                    <a:pt x="1099" y="15"/>
                    <a:pt x="1101" y="15"/>
                  </a:cubicBezTo>
                  <a:cubicBezTo>
                    <a:pt x="1104" y="14"/>
                    <a:pt x="1107" y="14"/>
                    <a:pt x="1109" y="14"/>
                  </a:cubicBezTo>
                  <a:cubicBezTo>
                    <a:pt x="1112" y="14"/>
                    <a:pt x="1114" y="13"/>
                    <a:pt x="1116" y="13"/>
                  </a:cubicBezTo>
                  <a:cubicBezTo>
                    <a:pt x="1119" y="13"/>
                    <a:pt x="1121" y="13"/>
                    <a:pt x="1124" y="12"/>
                  </a:cubicBezTo>
                  <a:cubicBezTo>
                    <a:pt x="1126" y="12"/>
                    <a:pt x="1129" y="12"/>
                    <a:pt x="1131" y="12"/>
                  </a:cubicBezTo>
                  <a:cubicBezTo>
                    <a:pt x="1134" y="11"/>
                    <a:pt x="1136" y="11"/>
                    <a:pt x="1138" y="11"/>
                  </a:cubicBezTo>
                  <a:cubicBezTo>
                    <a:pt x="1141" y="11"/>
                    <a:pt x="1144" y="10"/>
                    <a:pt x="1147" y="10"/>
                  </a:cubicBezTo>
                  <a:cubicBezTo>
                    <a:pt x="1149" y="10"/>
                    <a:pt x="1151" y="10"/>
                    <a:pt x="1152" y="10"/>
                  </a:cubicBezTo>
                  <a:cubicBezTo>
                    <a:pt x="1156" y="9"/>
                    <a:pt x="1159" y="9"/>
                    <a:pt x="1162" y="9"/>
                  </a:cubicBezTo>
                  <a:cubicBezTo>
                    <a:pt x="1164" y="8"/>
                    <a:pt x="1165" y="8"/>
                    <a:pt x="1166" y="8"/>
                  </a:cubicBezTo>
                  <a:cubicBezTo>
                    <a:pt x="1170" y="8"/>
                    <a:pt x="1174" y="7"/>
                    <a:pt x="1178" y="7"/>
                  </a:cubicBezTo>
                  <a:cubicBezTo>
                    <a:pt x="1178" y="7"/>
                    <a:pt x="1179" y="7"/>
                    <a:pt x="1179" y="7"/>
                  </a:cubicBezTo>
                  <a:cubicBezTo>
                    <a:pt x="1181" y="7"/>
                    <a:pt x="1182" y="7"/>
                    <a:pt x="1183" y="7"/>
                  </a:cubicBezTo>
                  <a:cubicBezTo>
                    <a:pt x="1189" y="6"/>
                    <a:pt x="1194" y="5"/>
                    <a:pt x="1200" y="4"/>
                  </a:cubicBezTo>
                  <a:cubicBezTo>
                    <a:pt x="1215" y="3"/>
                    <a:pt x="1230" y="1"/>
                    <a:pt x="1245" y="0"/>
                  </a:cubicBezTo>
                  <a:cubicBezTo>
                    <a:pt x="1237" y="1"/>
                    <a:pt x="1230" y="1"/>
                    <a:pt x="1223" y="1"/>
                  </a:cubicBezTo>
                  <a:cubicBezTo>
                    <a:pt x="1210" y="2"/>
                    <a:pt x="1198" y="2"/>
                    <a:pt x="1186" y="3"/>
                  </a:cubicBezTo>
                  <a:cubicBezTo>
                    <a:pt x="1176" y="4"/>
                    <a:pt x="1165" y="5"/>
                    <a:pt x="1155" y="6"/>
                  </a:cubicBezTo>
                  <a:cubicBezTo>
                    <a:pt x="1154" y="6"/>
                    <a:pt x="1153" y="6"/>
                    <a:pt x="1153" y="7"/>
                  </a:cubicBezTo>
                  <a:cubicBezTo>
                    <a:pt x="1149" y="7"/>
                    <a:pt x="1146" y="7"/>
                    <a:pt x="1143" y="7"/>
                  </a:cubicBezTo>
                  <a:cubicBezTo>
                    <a:pt x="1141" y="8"/>
                    <a:pt x="1140" y="8"/>
                    <a:pt x="1138" y="8"/>
                  </a:cubicBezTo>
                  <a:cubicBezTo>
                    <a:pt x="1136" y="8"/>
                    <a:pt x="1133" y="8"/>
                    <a:pt x="1130" y="9"/>
                  </a:cubicBezTo>
                  <a:cubicBezTo>
                    <a:pt x="1128" y="9"/>
                    <a:pt x="1126" y="9"/>
                    <a:pt x="1124" y="9"/>
                  </a:cubicBezTo>
                  <a:cubicBezTo>
                    <a:pt x="1121" y="9"/>
                    <a:pt x="1119" y="10"/>
                    <a:pt x="1116" y="10"/>
                  </a:cubicBezTo>
                  <a:cubicBezTo>
                    <a:pt x="1114" y="10"/>
                    <a:pt x="1112" y="11"/>
                    <a:pt x="1110" y="11"/>
                  </a:cubicBezTo>
                  <a:cubicBezTo>
                    <a:pt x="1108" y="11"/>
                    <a:pt x="1105" y="11"/>
                    <a:pt x="1103" y="12"/>
                  </a:cubicBezTo>
                  <a:cubicBezTo>
                    <a:pt x="1101" y="12"/>
                    <a:pt x="1098" y="12"/>
                    <a:pt x="1096" y="12"/>
                  </a:cubicBezTo>
                  <a:cubicBezTo>
                    <a:pt x="1094" y="13"/>
                    <a:pt x="1092" y="13"/>
                    <a:pt x="1089" y="13"/>
                  </a:cubicBezTo>
                  <a:cubicBezTo>
                    <a:pt x="1087" y="13"/>
                    <a:pt x="1084" y="14"/>
                    <a:pt x="1081" y="14"/>
                  </a:cubicBezTo>
                  <a:cubicBezTo>
                    <a:pt x="1079" y="14"/>
                    <a:pt x="1077" y="15"/>
                    <a:pt x="1075" y="15"/>
                  </a:cubicBezTo>
                  <a:cubicBezTo>
                    <a:pt x="1024" y="21"/>
                    <a:pt x="973" y="28"/>
                    <a:pt x="921" y="34"/>
                  </a:cubicBezTo>
                  <a:cubicBezTo>
                    <a:pt x="782" y="51"/>
                    <a:pt x="640" y="74"/>
                    <a:pt x="494" y="94"/>
                  </a:cubicBezTo>
                  <a:cubicBezTo>
                    <a:pt x="416" y="104"/>
                    <a:pt x="336" y="114"/>
                    <a:pt x="254" y="120"/>
                  </a:cubicBezTo>
                  <a:cubicBezTo>
                    <a:pt x="168" y="127"/>
                    <a:pt x="84" y="139"/>
                    <a:pt x="0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97" y="140"/>
                    <a:pt x="175" y="129"/>
                    <a:pt x="254" y="123"/>
                  </a:cubicBezTo>
                  <a:cubicBezTo>
                    <a:pt x="336" y="117"/>
                    <a:pt x="417" y="107"/>
                    <a:pt x="495" y="9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6" name="Freeform 329"/>
            <p:cNvSpPr>
              <a:spLocks/>
            </p:cNvSpPr>
            <p:nvPr userDrawn="1"/>
          </p:nvSpPr>
          <p:spPr bwMode="auto">
            <a:xfrm>
              <a:off x="3649662" y="5143500"/>
              <a:ext cx="34925" cy="7938"/>
            </a:xfrm>
            <a:custGeom>
              <a:avLst/>
              <a:gdLst>
                <a:gd name="T0" fmla="*/ 0 w 13"/>
                <a:gd name="T1" fmla="*/ 3 h 3"/>
                <a:gd name="T2" fmla="*/ 4 w 13"/>
                <a:gd name="T3" fmla="*/ 3 h 3"/>
                <a:gd name="T4" fmla="*/ 13 w 13"/>
                <a:gd name="T5" fmla="*/ 0 h 3"/>
                <a:gd name="T6" fmla="*/ 10 w 13"/>
                <a:gd name="T7" fmla="*/ 0 h 3"/>
                <a:gd name="T8" fmla="*/ 0 w 1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0" y="3"/>
                  </a:moveTo>
                  <a:cubicBezTo>
                    <a:pt x="2" y="3"/>
                    <a:pt x="3" y="3"/>
                    <a:pt x="4" y="3"/>
                  </a:cubicBezTo>
                  <a:cubicBezTo>
                    <a:pt x="7" y="2"/>
                    <a:pt x="10" y="1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7" y="1"/>
                    <a:pt x="4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7" name="Freeform 330"/>
            <p:cNvSpPr>
              <a:spLocks/>
            </p:cNvSpPr>
            <p:nvPr userDrawn="1"/>
          </p:nvSpPr>
          <p:spPr bwMode="auto">
            <a:xfrm>
              <a:off x="5880100" y="5362575"/>
              <a:ext cx="26988" cy="11113"/>
            </a:xfrm>
            <a:custGeom>
              <a:avLst/>
              <a:gdLst>
                <a:gd name="T0" fmla="*/ 4 w 10"/>
                <a:gd name="T1" fmla="*/ 4 h 4"/>
                <a:gd name="T2" fmla="*/ 10 w 10"/>
                <a:gd name="T3" fmla="*/ 2 h 4"/>
                <a:gd name="T4" fmla="*/ 6 w 10"/>
                <a:gd name="T5" fmla="*/ 0 h 4"/>
                <a:gd name="T6" fmla="*/ 0 w 10"/>
                <a:gd name="T7" fmla="*/ 1 h 4"/>
                <a:gd name="T8" fmla="*/ 4 w 10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4" y="4"/>
                  </a:moveTo>
                  <a:cubicBezTo>
                    <a:pt x="6" y="3"/>
                    <a:pt x="8" y="3"/>
                    <a:pt x="10" y="2"/>
                  </a:cubicBezTo>
                  <a:cubicBezTo>
                    <a:pt x="9" y="1"/>
                    <a:pt x="8" y="1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2" y="2"/>
                    <a:pt x="3" y="3"/>
                    <a:pt x="4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8" name="Freeform 331"/>
            <p:cNvSpPr>
              <a:spLocks/>
            </p:cNvSpPr>
            <p:nvPr userDrawn="1"/>
          </p:nvSpPr>
          <p:spPr bwMode="auto">
            <a:xfrm>
              <a:off x="5910263" y="5241925"/>
              <a:ext cx="2692400" cy="182563"/>
            </a:xfrm>
            <a:custGeom>
              <a:avLst/>
              <a:gdLst>
                <a:gd name="T0" fmla="*/ 912 w 994"/>
                <a:gd name="T1" fmla="*/ 44 h 67"/>
                <a:gd name="T2" fmla="*/ 513 w 994"/>
                <a:gd name="T3" fmla="*/ 0 h 67"/>
                <a:gd name="T4" fmla="*/ 500 w 994"/>
                <a:gd name="T5" fmla="*/ 0 h 67"/>
                <a:gd name="T6" fmla="*/ 198 w 994"/>
                <a:gd name="T7" fmla="*/ 12 h 67"/>
                <a:gd name="T8" fmla="*/ 93 w 994"/>
                <a:gd name="T9" fmla="*/ 23 h 67"/>
                <a:gd name="T10" fmla="*/ 0 w 994"/>
                <a:gd name="T11" fmla="*/ 43 h 67"/>
                <a:gd name="T12" fmla="*/ 4 w 994"/>
                <a:gd name="T13" fmla="*/ 45 h 67"/>
                <a:gd name="T14" fmla="*/ 94 w 994"/>
                <a:gd name="T15" fmla="*/ 26 h 67"/>
                <a:gd name="T16" fmla="*/ 198 w 994"/>
                <a:gd name="T17" fmla="*/ 15 h 67"/>
                <a:gd name="T18" fmla="*/ 500 w 994"/>
                <a:gd name="T19" fmla="*/ 3 h 67"/>
                <a:gd name="T20" fmla="*/ 513 w 994"/>
                <a:gd name="T21" fmla="*/ 3 h 67"/>
                <a:gd name="T22" fmla="*/ 911 w 994"/>
                <a:gd name="T23" fmla="*/ 46 h 67"/>
                <a:gd name="T24" fmla="*/ 955 w 994"/>
                <a:gd name="T25" fmla="*/ 57 h 67"/>
                <a:gd name="T26" fmla="*/ 994 w 994"/>
                <a:gd name="T27" fmla="*/ 67 h 67"/>
                <a:gd name="T28" fmla="*/ 994 w 994"/>
                <a:gd name="T29" fmla="*/ 64 h 67"/>
                <a:gd name="T30" fmla="*/ 956 w 994"/>
                <a:gd name="T31" fmla="*/ 54 h 67"/>
                <a:gd name="T32" fmla="*/ 912 w 994"/>
                <a:gd name="T33" fmla="*/ 4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4" h="67">
                  <a:moveTo>
                    <a:pt x="912" y="44"/>
                  </a:moveTo>
                  <a:cubicBezTo>
                    <a:pt x="794" y="15"/>
                    <a:pt x="666" y="1"/>
                    <a:pt x="513" y="0"/>
                  </a:cubicBezTo>
                  <a:cubicBezTo>
                    <a:pt x="508" y="0"/>
                    <a:pt x="504" y="0"/>
                    <a:pt x="500" y="0"/>
                  </a:cubicBezTo>
                  <a:cubicBezTo>
                    <a:pt x="400" y="0"/>
                    <a:pt x="288" y="8"/>
                    <a:pt x="198" y="12"/>
                  </a:cubicBezTo>
                  <a:cubicBezTo>
                    <a:pt x="160" y="14"/>
                    <a:pt x="124" y="18"/>
                    <a:pt x="93" y="23"/>
                  </a:cubicBezTo>
                  <a:cubicBezTo>
                    <a:pt x="60" y="28"/>
                    <a:pt x="30" y="36"/>
                    <a:pt x="0" y="43"/>
                  </a:cubicBezTo>
                  <a:cubicBezTo>
                    <a:pt x="1" y="44"/>
                    <a:pt x="3" y="44"/>
                    <a:pt x="4" y="45"/>
                  </a:cubicBezTo>
                  <a:cubicBezTo>
                    <a:pt x="33" y="38"/>
                    <a:pt x="62" y="31"/>
                    <a:pt x="94" y="26"/>
                  </a:cubicBezTo>
                  <a:cubicBezTo>
                    <a:pt x="125" y="21"/>
                    <a:pt x="160" y="17"/>
                    <a:pt x="198" y="15"/>
                  </a:cubicBezTo>
                  <a:cubicBezTo>
                    <a:pt x="289" y="11"/>
                    <a:pt x="400" y="3"/>
                    <a:pt x="500" y="3"/>
                  </a:cubicBezTo>
                  <a:cubicBezTo>
                    <a:pt x="504" y="3"/>
                    <a:pt x="508" y="3"/>
                    <a:pt x="513" y="3"/>
                  </a:cubicBezTo>
                  <a:cubicBezTo>
                    <a:pt x="666" y="4"/>
                    <a:pt x="794" y="18"/>
                    <a:pt x="911" y="46"/>
                  </a:cubicBezTo>
                  <a:cubicBezTo>
                    <a:pt x="926" y="50"/>
                    <a:pt x="941" y="53"/>
                    <a:pt x="955" y="57"/>
                  </a:cubicBezTo>
                  <a:cubicBezTo>
                    <a:pt x="968" y="60"/>
                    <a:pt x="981" y="64"/>
                    <a:pt x="994" y="67"/>
                  </a:cubicBezTo>
                  <a:cubicBezTo>
                    <a:pt x="994" y="64"/>
                    <a:pt x="994" y="64"/>
                    <a:pt x="994" y="64"/>
                  </a:cubicBezTo>
                  <a:cubicBezTo>
                    <a:pt x="981" y="61"/>
                    <a:pt x="969" y="57"/>
                    <a:pt x="956" y="54"/>
                  </a:cubicBezTo>
                  <a:cubicBezTo>
                    <a:pt x="942" y="50"/>
                    <a:pt x="927" y="47"/>
                    <a:pt x="912" y="4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9" name="Freeform 332"/>
            <p:cNvSpPr>
              <a:spLocks/>
            </p:cNvSpPr>
            <p:nvPr userDrawn="1"/>
          </p:nvSpPr>
          <p:spPr bwMode="auto">
            <a:xfrm>
              <a:off x="5765800" y="5397500"/>
              <a:ext cx="22225" cy="6350"/>
            </a:xfrm>
            <a:custGeom>
              <a:avLst/>
              <a:gdLst>
                <a:gd name="T0" fmla="*/ 0 w 8"/>
                <a:gd name="T1" fmla="*/ 0 h 2"/>
                <a:gd name="T2" fmla="*/ 3 w 8"/>
                <a:gd name="T3" fmla="*/ 1 h 2"/>
                <a:gd name="T4" fmla="*/ 8 w 8"/>
                <a:gd name="T5" fmla="*/ 2 h 2"/>
                <a:gd name="T6" fmla="*/ 2 w 8"/>
                <a:gd name="T7" fmla="*/ 0 h 2"/>
                <a:gd name="T8" fmla="*/ 0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5" y="1"/>
                    <a:pt x="7" y="1"/>
                    <a:pt x="8" y="2"/>
                  </a:cubicBezTo>
                  <a:cubicBezTo>
                    <a:pt x="6" y="1"/>
                    <a:pt x="4" y="1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0" name="Freeform 333"/>
            <p:cNvSpPr>
              <a:spLocks/>
            </p:cNvSpPr>
            <p:nvPr userDrawn="1"/>
          </p:nvSpPr>
          <p:spPr bwMode="auto">
            <a:xfrm>
              <a:off x="5822950" y="5392738"/>
              <a:ext cx="26988" cy="4763"/>
            </a:xfrm>
            <a:custGeom>
              <a:avLst/>
              <a:gdLst>
                <a:gd name="T0" fmla="*/ 4 w 10"/>
                <a:gd name="T1" fmla="*/ 0 h 2"/>
                <a:gd name="T2" fmla="*/ 0 w 10"/>
                <a:gd name="T3" fmla="*/ 0 h 2"/>
                <a:gd name="T4" fmla="*/ 6 w 10"/>
                <a:gd name="T5" fmla="*/ 2 h 2"/>
                <a:gd name="T6" fmla="*/ 7 w 10"/>
                <a:gd name="T7" fmla="*/ 2 h 2"/>
                <a:gd name="T8" fmla="*/ 10 w 10"/>
                <a:gd name="T9" fmla="*/ 2 h 2"/>
                <a:gd name="T10" fmla="*/ 4 w 10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2" y="1"/>
                    <a:pt x="4" y="1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8" y="2"/>
                    <a:pt x="9" y="2"/>
                    <a:pt x="10" y="2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1" name="Freeform 334"/>
            <p:cNvSpPr>
              <a:spLocks/>
            </p:cNvSpPr>
            <p:nvPr userDrawn="1"/>
          </p:nvSpPr>
          <p:spPr bwMode="auto">
            <a:xfrm>
              <a:off x="5795963" y="5394325"/>
              <a:ext cx="26988" cy="6350"/>
            </a:xfrm>
            <a:custGeom>
              <a:avLst/>
              <a:gdLst>
                <a:gd name="T0" fmla="*/ 3 w 10"/>
                <a:gd name="T1" fmla="*/ 0 h 2"/>
                <a:gd name="T2" fmla="*/ 0 w 10"/>
                <a:gd name="T3" fmla="*/ 0 h 2"/>
                <a:gd name="T4" fmla="*/ 4 w 10"/>
                <a:gd name="T5" fmla="*/ 1 h 2"/>
                <a:gd name="T6" fmla="*/ 8 w 10"/>
                <a:gd name="T7" fmla="*/ 2 h 2"/>
                <a:gd name="T8" fmla="*/ 10 w 10"/>
                <a:gd name="T9" fmla="*/ 2 h 2"/>
                <a:gd name="T10" fmla="*/ 3 w 10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1"/>
                    <a:pt x="3" y="1"/>
                    <a:pt x="4" y="1"/>
                  </a:cubicBezTo>
                  <a:cubicBezTo>
                    <a:pt x="5" y="2"/>
                    <a:pt x="7" y="2"/>
                    <a:pt x="8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7" y="1"/>
                    <a:pt x="5" y="1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2" name="Freeform 335"/>
            <p:cNvSpPr>
              <a:spLocks/>
            </p:cNvSpPr>
            <p:nvPr userDrawn="1"/>
          </p:nvSpPr>
          <p:spPr bwMode="auto">
            <a:xfrm>
              <a:off x="3725862" y="5132388"/>
              <a:ext cx="31750" cy="7938"/>
            </a:xfrm>
            <a:custGeom>
              <a:avLst/>
              <a:gdLst>
                <a:gd name="T0" fmla="*/ 0 w 12"/>
                <a:gd name="T1" fmla="*/ 3 h 3"/>
                <a:gd name="T2" fmla="*/ 3 w 12"/>
                <a:gd name="T3" fmla="*/ 3 h 3"/>
                <a:gd name="T4" fmla="*/ 12 w 12"/>
                <a:gd name="T5" fmla="*/ 0 h 3"/>
                <a:gd name="T6" fmla="*/ 10 w 12"/>
                <a:gd name="T7" fmla="*/ 0 h 3"/>
                <a:gd name="T8" fmla="*/ 0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1" y="3"/>
                    <a:pt x="2" y="3"/>
                    <a:pt x="3" y="3"/>
                  </a:cubicBezTo>
                  <a:cubicBezTo>
                    <a:pt x="6" y="2"/>
                    <a:pt x="9" y="1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7" y="1"/>
                    <a:pt x="3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3" name="Freeform 336"/>
            <p:cNvSpPr>
              <a:spLocks/>
            </p:cNvSpPr>
            <p:nvPr userDrawn="1"/>
          </p:nvSpPr>
          <p:spPr bwMode="auto">
            <a:xfrm>
              <a:off x="3656012" y="5138738"/>
              <a:ext cx="9525" cy="1588"/>
            </a:xfrm>
            <a:custGeom>
              <a:avLst/>
              <a:gdLst>
                <a:gd name="T0" fmla="*/ 1 w 4"/>
                <a:gd name="T1" fmla="*/ 1 h 1"/>
                <a:gd name="T2" fmla="*/ 4 w 4"/>
                <a:gd name="T3" fmla="*/ 0 h 1"/>
                <a:gd name="T4" fmla="*/ 0 w 4"/>
                <a:gd name="T5" fmla="*/ 1 h 1"/>
                <a:gd name="T6" fmla="*/ 1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1" y="1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4" name="Freeform 337"/>
            <p:cNvSpPr>
              <a:spLocks/>
            </p:cNvSpPr>
            <p:nvPr userDrawn="1"/>
          </p:nvSpPr>
          <p:spPr bwMode="auto">
            <a:xfrm>
              <a:off x="415925" y="5135563"/>
              <a:ext cx="3103563" cy="420688"/>
            </a:xfrm>
            <a:custGeom>
              <a:avLst/>
              <a:gdLst>
                <a:gd name="T0" fmla="*/ 370 w 1146"/>
                <a:gd name="T1" fmla="*/ 117 h 154"/>
                <a:gd name="T2" fmla="*/ 803 w 1146"/>
                <a:gd name="T3" fmla="*/ 49 h 154"/>
                <a:gd name="T4" fmla="*/ 962 w 1146"/>
                <a:gd name="T5" fmla="*/ 24 h 154"/>
                <a:gd name="T6" fmla="*/ 968 w 1146"/>
                <a:gd name="T7" fmla="*/ 24 h 154"/>
                <a:gd name="T8" fmla="*/ 977 w 1146"/>
                <a:gd name="T9" fmla="*/ 22 h 154"/>
                <a:gd name="T10" fmla="*/ 983 w 1146"/>
                <a:gd name="T11" fmla="*/ 21 h 154"/>
                <a:gd name="T12" fmla="*/ 992 w 1146"/>
                <a:gd name="T13" fmla="*/ 20 h 154"/>
                <a:gd name="T14" fmla="*/ 998 w 1146"/>
                <a:gd name="T15" fmla="*/ 19 h 154"/>
                <a:gd name="T16" fmla="*/ 1006 w 1146"/>
                <a:gd name="T17" fmla="*/ 18 h 154"/>
                <a:gd name="T18" fmla="*/ 1013 w 1146"/>
                <a:gd name="T19" fmla="*/ 17 h 154"/>
                <a:gd name="T20" fmla="*/ 1021 w 1146"/>
                <a:gd name="T21" fmla="*/ 16 h 154"/>
                <a:gd name="T22" fmla="*/ 1029 w 1146"/>
                <a:gd name="T23" fmla="*/ 15 h 154"/>
                <a:gd name="T24" fmla="*/ 1035 w 1146"/>
                <a:gd name="T25" fmla="*/ 14 h 154"/>
                <a:gd name="T26" fmla="*/ 1044 w 1146"/>
                <a:gd name="T27" fmla="*/ 13 h 154"/>
                <a:gd name="T28" fmla="*/ 1049 w 1146"/>
                <a:gd name="T29" fmla="*/ 12 h 154"/>
                <a:gd name="T30" fmla="*/ 1059 w 1146"/>
                <a:gd name="T31" fmla="*/ 11 h 154"/>
                <a:gd name="T32" fmla="*/ 1063 w 1146"/>
                <a:gd name="T33" fmla="*/ 11 h 154"/>
                <a:gd name="T34" fmla="*/ 1072 w 1146"/>
                <a:gd name="T35" fmla="*/ 9 h 154"/>
                <a:gd name="T36" fmla="*/ 1075 w 1146"/>
                <a:gd name="T37" fmla="*/ 9 h 154"/>
                <a:gd name="T38" fmla="*/ 1076 w 1146"/>
                <a:gd name="T39" fmla="*/ 9 h 154"/>
                <a:gd name="T40" fmla="*/ 1077 w 1146"/>
                <a:gd name="T41" fmla="*/ 9 h 154"/>
                <a:gd name="T42" fmla="*/ 1086 w 1146"/>
                <a:gd name="T43" fmla="*/ 8 h 154"/>
                <a:gd name="T44" fmla="*/ 1146 w 1146"/>
                <a:gd name="T45" fmla="*/ 0 h 154"/>
                <a:gd name="T46" fmla="*/ 1116 w 1146"/>
                <a:gd name="T47" fmla="*/ 2 h 154"/>
                <a:gd name="T48" fmla="*/ 1071 w 1146"/>
                <a:gd name="T49" fmla="*/ 6 h 154"/>
                <a:gd name="T50" fmla="*/ 1054 w 1146"/>
                <a:gd name="T51" fmla="*/ 9 h 154"/>
                <a:gd name="T52" fmla="*/ 1051 w 1146"/>
                <a:gd name="T53" fmla="*/ 9 h 154"/>
                <a:gd name="T54" fmla="*/ 1049 w 1146"/>
                <a:gd name="T55" fmla="*/ 9 h 154"/>
                <a:gd name="T56" fmla="*/ 1039 w 1146"/>
                <a:gd name="T57" fmla="*/ 11 h 154"/>
                <a:gd name="T58" fmla="*/ 1035 w 1146"/>
                <a:gd name="T59" fmla="*/ 11 h 154"/>
                <a:gd name="T60" fmla="*/ 1026 w 1146"/>
                <a:gd name="T61" fmla="*/ 12 h 154"/>
                <a:gd name="T62" fmla="*/ 1021 w 1146"/>
                <a:gd name="T63" fmla="*/ 13 h 154"/>
                <a:gd name="T64" fmla="*/ 1013 w 1146"/>
                <a:gd name="T65" fmla="*/ 14 h 154"/>
                <a:gd name="T66" fmla="*/ 1006 w 1146"/>
                <a:gd name="T67" fmla="*/ 15 h 154"/>
                <a:gd name="T68" fmla="*/ 999 w 1146"/>
                <a:gd name="T69" fmla="*/ 16 h 154"/>
                <a:gd name="T70" fmla="*/ 992 w 1146"/>
                <a:gd name="T71" fmla="*/ 17 h 154"/>
                <a:gd name="T72" fmla="*/ 986 w 1146"/>
                <a:gd name="T73" fmla="*/ 18 h 154"/>
                <a:gd name="T74" fmla="*/ 978 w 1146"/>
                <a:gd name="T75" fmla="*/ 19 h 154"/>
                <a:gd name="T76" fmla="*/ 972 w 1146"/>
                <a:gd name="T77" fmla="*/ 20 h 154"/>
                <a:gd name="T78" fmla="*/ 963 w 1146"/>
                <a:gd name="T79" fmla="*/ 21 h 154"/>
                <a:gd name="T80" fmla="*/ 958 w 1146"/>
                <a:gd name="T81" fmla="*/ 22 h 154"/>
                <a:gd name="T82" fmla="*/ 803 w 1146"/>
                <a:gd name="T83" fmla="*/ 46 h 154"/>
                <a:gd name="T84" fmla="*/ 369 w 1146"/>
                <a:gd name="T85" fmla="*/ 114 h 154"/>
                <a:gd name="T86" fmla="*/ 125 w 1146"/>
                <a:gd name="T87" fmla="*/ 142 h 154"/>
                <a:gd name="T88" fmla="*/ 0 w 1146"/>
                <a:gd name="T89" fmla="*/ 154 h 154"/>
                <a:gd name="T90" fmla="*/ 25 w 1146"/>
                <a:gd name="T91" fmla="*/ 154 h 154"/>
                <a:gd name="T92" fmla="*/ 125 w 1146"/>
                <a:gd name="T93" fmla="*/ 145 h 154"/>
                <a:gd name="T94" fmla="*/ 370 w 1146"/>
                <a:gd name="T95" fmla="*/ 11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6" h="154">
                  <a:moveTo>
                    <a:pt x="370" y="117"/>
                  </a:moveTo>
                  <a:cubicBezTo>
                    <a:pt x="518" y="96"/>
                    <a:pt x="662" y="70"/>
                    <a:pt x="803" y="49"/>
                  </a:cubicBezTo>
                  <a:cubicBezTo>
                    <a:pt x="856" y="41"/>
                    <a:pt x="909" y="32"/>
                    <a:pt x="962" y="24"/>
                  </a:cubicBezTo>
                  <a:cubicBezTo>
                    <a:pt x="964" y="24"/>
                    <a:pt x="966" y="24"/>
                    <a:pt x="968" y="24"/>
                  </a:cubicBezTo>
                  <a:cubicBezTo>
                    <a:pt x="971" y="23"/>
                    <a:pt x="974" y="23"/>
                    <a:pt x="977" y="22"/>
                  </a:cubicBezTo>
                  <a:cubicBezTo>
                    <a:pt x="979" y="22"/>
                    <a:pt x="981" y="22"/>
                    <a:pt x="983" y="21"/>
                  </a:cubicBezTo>
                  <a:cubicBezTo>
                    <a:pt x="986" y="21"/>
                    <a:pt x="989" y="20"/>
                    <a:pt x="992" y="20"/>
                  </a:cubicBezTo>
                  <a:cubicBezTo>
                    <a:pt x="994" y="20"/>
                    <a:pt x="996" y="19"/>
                    <a:pt x="998" y="19"/>
                  </a:cubicBezTo>
                  <a:cubicBezTo>
                    <a:pt x="1001" y="19"/>
                    <a:pt x="1003" y="18"/>
                    <a:pt x="1006" y="18"/>
                  </a:cubicBezTo>
                  <a:cubicBezTo>
                    <a:pt x="1008" y="18"/>
                    <a:pt x="1011" y="17"/>
                    <a:pt x="1013" y="17"/>
                  </a:cubicBezTo>
                  <a:cubicBezTo>
                    <a:pt x="1016" y="17"/>
                    <a:pt x="1018" y="16"/>
                    <a:pt x="1021" y="16"/>
                  </a:cubicBezTo>
                  <a:cubicBezTo>
                    <a:pt x="1023" y="16"/>
                    <a:pt x="1026" y="15"/>
                    <a:pt x="1029" y="15"/>
                  </a:cubicBezTo>
                  <a:cubicBezTo>
                    <a:pt x="1031" y="15"/>
                    <a:pt x="1033" y="14"/>
                    <a:pt x="1035" y="14"/>
                  </a:cubicBezTo>
                  <a:cubicBezTo>
                    <a:pt x="1038" y="14"/>
                    <a:pt x="1041" y="13"/>
                    <a:pt x="1044" y="13"/>
                  </a:cubicBezTo>
                  <a:cubicBezTo>
                    <a:pt x="1046" y="13"/>
                    <a:pt x="1048" y="13"/>
                    <a:pt x="1049" y="12"/>
                  </a:cubicBezTo>
                  <a:cubicBezTo>
                    <a:pt x="1053" y="12"/>
                    <a:pt x="1056" y="11"/>
                    <a:pt x="1059" y="11"/>
                  </a:cubicBezTo>
                  <a:cubicBezTo>
                    <a:pt x="1060" y="11"/>
                    <a:pt x="1062" y="11"/>
                    <a:pt x="1063" y="11"/>
                  </a:cubicBezTo>
                  <a:cubicBezTo>
                    <a:pt x="1066" y="10"/>
                    <a:pt x="1069" y="10"/>
                    <a:pt x="1072" y="9"/>
                  </a:cubicBezTo>
                  <a:cubicBezTo>
                    <a:pt x="1073" y="9"/>
                    <a:pt x="1074" y="9"/>
                    <a:pt x="1075" y="9"/>
                  </a:cubicBezTo>
                  <a:cubicBezTo>
                    <a:pt x="1075" y="9"/>
                    <a:pt x="1076" y="9"/>
                    <a:pt x="1076" y="9"/>
                  </a:cubicBezTo>
                  <a:cubicBezTo>
                    <a:pt x="1076" y="9"/>
                    <a:pt x="1076" y="9"/>
                    <a:pt x="1077" y="9"/>
                  </a:cubicBezTo>
                  <a:cubicBezTo>
                    <a:pt x="1080" y="8"/>
                    <a:pt x="1083" y="8"/>
                    <a:pt x="1086" y="8"/>
                  </a:cubicBezTo>
                  <a:cubicBezTo>
                    <a:pt x="1106" y="5"/>
                    <a:pt x="1126" y="2"/>
                    <a:pt x="1146" y="0"/>
                  </a:cubicBezTo>
                  <a:cubicBezTo>
                    <a:pt x="1136" y="1"/>
                    <a:pt x="1126" y="2"/>
                    <a:pt x="1116" y="2"/>
                  </a:cubicBezTo>
                  <a:cubicBezTo>
                    <a:pt x="1101" y="3"/>
                    <a:pt x="1086" y="5"/>
                    <a:pt x="1071" y="6"/>
                  </a:cubicBezTo>
                  <a:cubicBezTo>
                    <a:pt x="1065" y="7"/>
                    <a:pt x="1060" y="8"/>
                    <a:pt x="1054" y="9"/>
                  </a:cubicBezTo>
                  <a:cubicBezTo>
                    <a:pt x="1053" y="9"/>
                    <a:pt x="1052" y="9"/>
                    <a:pt x="1051" y="9"/>
                  </a:cubicBezTo>
                  <a:cubicBezTo>
                    <a:pt x="1050" y="9"/>
                    <a:pt x="1050" y="9"/>
                    <a:pt x="1049" y="9"/>
                  </a:cubicBezTo>
                  <a:cubicBezTo>
                    <a:pt x="1046" y="10"/>
                    <a:pt x="1042" y="10"/>
                    <a:pt x="1039" y="11"/>
                  </a:cubicBezTo>
                  <a:cubicBezTo>
                    <a:pt x="1038" y="11"/>
                    <a:pt x="1037" y="11"/>
                    <a:pt x="1035" y="11"/>
                  </a:cubicBezTo>
                  <a:cubicBezTo>
                    <a:pt x="1032" y="11"/>
                    <a:pt x="1029" y="12"/>
                    <a:pt x="1026" y="12"/>
                  </a:cubicBezTo>
                  <a:cubicBezTo>
                    <a:pt x="1025" y="12"/>
                    <a:pt x="1023" y="13"/>
                    <a:pt x="1021" y="13"/>
                  </a:cubicBezTo>
                  <a:cubicBezTo>
                    <a:pt x="1018" y="13"/>
                    <a:pt x="1016" y="14"/>
                    <a:pt x="1013" y="14"/>
                  </a:cubicBezTo>
                  <a:cubicBezTo>
                    <a:pt x="1011" y="14"/>
                    <a:pt x="1009" y="14"/>
                    <a:pt x="1006" y="15"/>
                  </a:cubicBezTo>
                  <a:cubicBezTo>
                    <a:pt x="1004" y="15"/>
                    <a:pt x="1002" y="15"/>
                    <a:pt x="999" y="16"/>
                  </a:cubicBezTo>
                  <a:cubicBezTo>
                    <a:pt x="997" y="16"/>
                    <a:pt x="995" y="16"/>
                    <a:pt x="992" y="17"/>
                  </a:cubicBezTo>
                  <a:cubicBezTo>
                    <a:pt x="990" y="17"/>
                    <a:pt x="988" y="17"/>
                    <a:pt x="986" y="18"/>
                  </a:cubicBezTo>
                  <a:cubicBezTo>
                    <a:pt x="983" y="18"/>
                    <a:pt x="980" y="19"/>
                    <a:pt x="978" y="19"/>
                  </a:cubicBezTo>
                  <a:cubicBezTo>
                    <a:pt x="976" y="19"/>
                    <a:pt x="974" y="20"/>
                    <a:pt x="972" y="20"/>
                  </a:cubicBezTo>
                  <a:cubicBezTo>
                    <a:pt x="969" y="20"/>
                    <a:pt x="966" y="21"/>
                    <a:pt x="963" y="21"/>
                  </a:cubicBezTo>
                  <a:cubicBezTo>
                    <a:pt x="961" y="21"/>
                    <a:pt x="959" y="22"/>
                    <a:pt x="958" y="22"/>
                  </a:cubicBezTo>
                  <a:cubicBezTo>
                    <a:pt x="906" y="30"/>
                    <a:pt x="854" y="39"/>
                    <a:pt x="803" y="46"/>
                  </a:cubicBezTo>
                  <a:cubicBezTo>
                    <a:pt x="661" y="67"/>
                    <a:pt x="518" y="93"/>
                    <a:pt x="369" y="114"/>
                  </a:cubicBezTo>
                  <a:cubicBezTo>
                    <a:pt x="290" y="126"/>
                    <a:pt x="209" y="135"/>
                    <a:pt x="125" y="142"/>
                  </a:cubicBezTo>
                  <a:cubicBezTo>
                    <a:pt x="83" y="145"/>
                    <a:pt x="41" y="149"/>
                    <a:pt x="0" y="154"/>
                  </a:cubicBezTo>
                  <a:cubicBezTo>
                    <a:pt x="25" y="154"/>
                    <a:pt x="25" y="154"/>
                    <a:pt x="25" y="154"/>
                  </a:cubicBezTo>
                  <a:cubicBezTo>
                    <a:pt x="58" y="151"/>
                    <a:pt x="92" y="147"/>
                    <a:pt x="125" y="145"/>
                  </a:cubicBezTo>
                  <a:cubicBezTo>
                    <a:pt x="209" y="138"/>
                    <a:pt x="291" y="129"/>
                    <a:pt x="370" y="1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5" name="Freeform 338"/>
            <p:cNvSpPr>
              <a:spLocks/>
            </p:cNvSpPr>
            <p:nvPr userDrawn="1"/>
          </p:nvSpPr>
          <p:spPr bwMode="auto">
            <a:xfrm>
              <a:off x="5849938" y="5386388"/>
              <a:ext cx="26988" cy="7938"/>
            </a:xfrm>
            <a:custGeom>
              <a:avLst/>
              <a:gdLst>
                <a:gd name="T0" fmla="*/ 5 w 10"/>
                <a:gd name="T1" fmla="*/ 0 h 3"/>
                <a:gd name="T2" fmla="*/ 0 w 10"/>
                <a:gd name="T3" fmla="*/ 1 h 3"/>
                <a:gd name="T4" fmla="*/ 6 w 10"/>
                <a:gd name="T5" fmla="*/ 3 h 3"/>
                <a:gd name="T6" fmla="*/ 10 w 10"/>
                <a:gd name="T7" fmla="*/ 2 h 3"/>
                <a:gd name="T8" fmla="*/ 5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5" y="0"/>
                  </a:moveTo>
                  <a:cubicBezTo>
                    <a:pt x="4" y="0"/>
                    <a:pt x="2" y="0"/>
                    <a:pt x="0" y="1"/>
                  </a:cubicBezTo>
                  <a:cubicBezTo>
                    <a:pt x="2" y="1"/>
                    <a:pt x="4" y="2"/>
                    <a:pt x="6" y="3"/>
                  </a:cubicBezTo>
                  <a:cubicBezTo>
                    <a:pt x="8" y="3"/>
                    <a:pt x="9" y="2"/>
                    <a:pt x="10" y="2"/>
                  </a:cubicBezTo>
                  <a:cubicBezTo>
                    <a:pt x="9" y="2"/>
                    <a:pt x="7" y="1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6" name="Freeform 339"/>
            <p:cNvSpPr>
              <a:spLocks/>
            </p:cNvSpPr>
            <p:nvPr userDrawn="1"/>
          </p:nvSpPr>
          <p:spPr bwMode="auto">
            <a:xfrm>
              <a:off x="5907088" y="5378450"/>
              <a:ext cx="26988" cy="7938"/>
            </a:xfrm>
            <a:custGeom>
              <a:avLst/>
              <a:gdLst>
                <a:gd name="T0" fmla="*/ 5 w 10"/>
                <a:gd name="T1" fmla="*/ 3 h 3"/>
                <a:gd name="T2" fmla="*/ 10 w 10"/>
                <a:gd name="T3" fmla="*/ 2 h 3"/>
                <a:gd name="T4" fmla="*/ 6 w 10"/>
                <a:gd name="T5" fmla="*/ 0 h 3"/>
                <a:gd name="T6" fmla="*/ 0 w 10"/>
                <a:gd name="T7" fmla="*/ 1 h 3"/>
                <a:gd name="T8" fmla="*/ 5 w 1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5" y="3"/>
                  </a:moveTo>
                  <a:cubicBezTo>
                    <a:pt x="7" y="3"/>
                    <a:pt x="9" y="2"/>
                    <a:pt x="10" y="2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ubicBezTo>
                    <a:pt x="2" y="1"/>
                    <a:pt x="3" y="2"/>
                    <a:pt x="5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7" name="Freeform 340"/>
            <p:cNvSpPr>
              <a:spLocks/>
            </p:cNvSpPr>
            <p:nvPr userDrawn="1"/>
          </p:nvSpPr>
          <p:spPr bwMode="auto">
            <a:xfrm>
              <a:off x="5880100" y="5381625"/>
              <a:ext cx="26988" cy="7938"/>
            </a:xfrm>
            <a:custGeom>
              <a:avLst/>
              <a:gdLst>
                <a:gd name="T0" fmla="*/ 5 w 10"/>
                <a:gd name="T1" fmla="*/ 0 h 3"/>
                <a:gd name="T2" fmla="*/ 0 w 10"/>
                <a:gd name="T3" fmla="*/ 1 h 3"/>
                <a:gd name="T4" fmla="*/ 5 w 10"/>
                <a:gd name="T5" fmla="*/ 3 h 3"/>
                <a:gd name="T6" fmla="*/ 10 w 10"/>
                <a:gd name="T7" fmla="*/ 3 h 3"/>
                <a:gd name="T8" fmla="*/ 5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5" y="0"/>
                  </a:moveTo>
                  <a:cubicBezTo>
                    <a:pt x="3" y="1"/>
                    <a:pt x="2" y="1"/>
                    <a:pt x="0" y="1"/>
                  </a:cubicBezTo>
                  <a:cubicBezTo>
                    <a:pt x="2" y="2"/>
                    <a:pt x="3" y="3"/>
                    <a:pt x="5" y="3"/>
                  </a:cubicBezTo>
                  <a:cubicBezTo>
                    <a:pt x="7" y="3"/>
                    <a:pt x="8" y="3"/>
                    <a:pt x="10" y="3"/>
                  </a:cubicBezTo>
                  <a:cubicBezTo>
                    <a:pt x="8" y="2"/>
                    <a:pt x="7" y="1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8" name="Freeform 341"/>
            <p:cNvSpPr>
              <a:spLocks/>
            </p:cNvSpPr>
            <p:nvPr userDrawn="1"/>
          </p:nvSpPr>
          <p:spPr bwMode="auto">
            <a:xfrm>
              <a:off x="3829050" y="5135563"/>
              <a:ext cx="1852613" cy="280988"/>
            </a:xfrm>
            <a:custGeom>
              <a:avLst/>
              <a:gdLst>
                <a:gd name="T0" fmla="*/ 448 w 684"/>
                <a:gd name="T1" fmla="*/ 83 h 103"/>
                <a:gd name="T2" fmla="*/ 552 w 684"/>
                <a:gd name="T3" fmla="*/ 97 h 103"/>
                <a:gd name="T4" fmla="*/ 558 w 684"/>
                <a:gd name="T5" fmla="*/ 98 h 103"/>
                <a:gd name="T6" fmla="*/ 562 w 684"/>
                <a:gd name="T7" fmla="*/ 98 h 103"/>
                <a:gd name="T8" fmla="*/ 567 w 684"/>
                <a:gd name="T9" fmla="*/ 99 h 103"/>
                <a:gd name="T10" fmla="*/ 571 w 684"/>
                <a:gd name="T11" fmla="*/ 99 h 103"/>
                <a:gd name="T12" fmla="*/ 577 w 684"/>
                <a:gd name="T13" fmla="*/ 99 h 103"/>
                <a:gd name="T14" fmla="*/ 580 w 684"/>
                <a:gd name="T15" fmla="*/ 100 h 103"/>
                <a:gd name="T16" fmla="*/ 587 w 684"/>
                <a:gd name="T17" fmla="*/ 100 h 103"/>
                <a:gd name="T18" fmla="*/ 590 w 684"/>
                <a:gd name="T19" fmla="*/ 100 h 103"/>
                <a:gd name="T20" fmla="*/ 597 w 684"/>
                <a:gd name="T21" fmla="*/ 101 h 103"/>
                <a:gd name="T22" fmla="*/ 599 w 684"/>
                <a:gd name="T23" fmla="*/ 101 h 103"/>
                <a:gd name="T24" fmla="*/ 606 w 684"/>
                <a:gd name="T25" fmla="*/ 101 h 103"/>
                <a:gd name="T26" fmla="*/ 608 w 684"/>
                <a:gd name="T27" fmla="*/ 101 h 103"/>
                <a:gd name="T28" fmla="*/ 616 w 684"/>
                <a:gd name="T29" fmla="*/ 102 h 103"/>
                <a:gd name="T30" fmla="*/ 651 w 684"/>
                <a:gd name="T31" fmla="*/ 103 h 103"/>
                <a:gd name="T32" fmla="*/ 666 w 684"/>
                <a:gd name="T33" fmla="*/ 102 h 103"/>
                <a:gd name="T34" fmla="*/ 672 w 684"/>
                <a:gd name="T35" fmla="*/ 102 h 103"/>
                <a:gd name="T36" fmla="*/ 684 w 684"/>
                <a:gd name="T37" fmla="*/ 102 h 103"/>
                <a:gd name="T38" fmla="*/ 638 w 684"/>
                <a:gd name="T39" fmla="*/ 99 h 103"/>
                <a:gd name="T40" fmla="*/ 636 w 684"/>
                <a:gd name="T41" fmla="*/ 99 h 103"/>
                <a:gd name="T42" fmla="*/ 626 w 684"/>
                <a:gd name="T43" fmla="*/ 99 h 103"/>
                <a:gd name="T44" fmla="*/ 624 w 684"/>
                <a:gd name="T45" fmla="*/ 99 h 103"/>
                <a:gd name="T46" fmla="*/ 616 w 684"/>
                <a:gd name="T47" fmla="*/ 99 h 103"/>
                <a:gd name="T48" fmla="*/ 614 w 684"/>
                <a:gd name="T49" fmla="*/ 99 h 103"/>
                <a:gd name="T50" fmla="*/ 606 w 684"/>
                <a:gd name="T51" fmla="*/ 98 h 103"/>
                <a:gd name="T52" fmla="*/ 603 w 684"/>
                <a:gd name="T53" fmla="*/ 98 h 103"/>
                <a:gd name="T54" fmla="*/ 596 w 684"/>
                <a:gd name="T55" fmla="*/ 98 h 103"/>
                <a:gd name="T56" fmla="*/ 592 w 684"/>
                <a:gd name="T57" fmla="*/ 97 h 103"/>
                <a:gd name="T58" fmla="*/ 586 w 684"/>
                <a:gd name="T59" fmla="*/ 97 h 103"/>
                <a:gd name="T60" fmla="*/ 582 w 684"/>
                <a:gd name="T61" fmla="*/ 97 h 103"/>
                <a:gd name="T62" fmla="*/ 576 w 684"/>
                <a:gd name="T63" fmla="*/ 96 h 103"/>
                <a:gd name="T64" fmla="*/ 572 w 684"/>
                <a:gd name="T65" fmla="*/ 96 h 103"/>
                <a:gd name="T66" fmla="*/ 567 w 684"/>
                <a:gd name="T67" fmla="*/ 95 h 103"/>
                <a:gd name="T68" fmla="*/ 562 w 684"/>
                <a:gd name="T69" fmla="*/ 95 h 103"/>
                <a:gd name="T70" fmla="*/ 557 w 684"/>
                <a:gd name="T71" fmla="*/ 94 h 103"/>
                <a:gd name="T72" fmla="*/ 449 w 684"/>
                <a:gd name="T73" fmla="*/ 80 h 103"/>
                <a:gd name="T74" fmla="*/ 181 w 684"/>
                <a:gd name="T75" fmla="*/ 25 h 103"/>
                <a:gd name="T76" fmla="*/ 7 w 684"/>
                <a:gd name="T77" fmla="*/ 0 h 103"/>
                <a:gd name="T78" fmla="*/ 0 w 684"/>
                <a:gd name="T79" fmla="*/ 3 h 103"/>
                <a:gd name="T80" fmla="*/ 180 w 684"/>
                <a:gd name="T81" fmla="*/ 28 h 103"/>
                <a:gd name="T82" fmla="*/ 448 w 684"/>
                <a:gd name="T83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84" h="103">
                  <a:moveTo>
                    <a:pt x="448" y="83"/>
                  </a:moveTo>
                  <a:cubicBezTo>
                    <a:pt x="483" y="89"/>
                    <a:pt x="518" y="94"/>
                    <a:pt x="552" y="97"/>
                  </a:cubicBezTo>
                  <a:cubicBezTo>
                    <a:pt x="554" y="97"/>
                    <a:pt x="556" y="97"/>
                    <a:pt x="558" y="98"/>
                  </a:cubicBezTo>
                  <a:cubicBezTo>
                    <a:pt x="559" y="98"/>
                    <a:pt x="560" y="98"/>
                    <a:pt x="562" y="98"/>
                  </a:cubicBezTo>
                  <a:cubicBezTo>
                    <a:pt x="564" y="98"/>
                    <a:pt x="566" y="98"/>
                    <a:pt x="567" y="99"/>
                  </a:cubicBezTo>
                  <a:cubicBezTo>
                    <a:pt x="569" y="99"/>
                    <a:pt x="570" y="99"/>
                    <a:pt x="571" y="99"/>
                  </a:cubicBezTo>
                  <a:cubicBezTo>
                    <a:pt x="573" y="99"/>
                    <a:pt x="575" y="99"/>
                    <a:pt x="577" y="99"/>
                  </a:cubicBezTo>
                  <a:cubicBezTo>
                    <a:pt x="578" y="99"/>
                    <a:pt x="579" y="100"/>
                    <a:pt x="580" y="100"/>
                  </a:cubicBezTo>
                  <a:cubicBezTo>
                    <a:pt x="582" y="100"/>
                    <a:pt x="585" y="100"/>
                    <a:pt x="587" y="100"/>
                  </a:cubicBezTo>
                  <a:cubicBezTo>
                    <a:pt x="588" y="100"/>
                    <a:pt x="589" y="100"/>
                    <a:pt x="590" y="100"/>
                  </a:cubicBezTo>
                  <a:cubicBezTo>
                    <a:pt x="592" y="100"/>
                    <a:pt x="594" y="101"/>
                    <a:pt x="597" y="101"/>
                  </a:cubicBezTo>
                  <a:cubicBezTo>
                    <a:pt x="597" y="101"/>
                    <a:pt x="598" y="101"/>
                    <a:pt x="599" y="101"/>
                  </a:cubicBezTo>
                  <a:cubicBezTo>
                    <a:pt x="601" y="101"/>
                    <a:pt x="604" y="101"/>
                    <a:pt x="606" y="101"/>
                  </a:cubicBezTo>
                  <a:cubicBezTo>
                    <a:pt x="607" y="101"/>
                    <a:pt x="607" y="101"/>
                    <a:pt x="608" y="101"/>
                  </a:cubicBezTo>
                  <a:cubicBezTo>
                    <a:pt x="611" y="102"/>
                    <a:pt x="613" y="102"/>
                    <a:pt x="616" y="102"/>
                  </a:cubicBezTo>
                  <a:cubicBezTo>
                    <a:pt x="628" y="102"/>
                    <a:pt x="640" y="103"/>
                    <a:pt x="651" y="103"/>
                  </a:cubicBezTo>
                  <a:cubicBezTo>
                    <a:pt x="656" y="103"/>
                    <a:pt x="661" y="103"/>
                    <a:pt x="666" y="102"/>
                  </a:cubicBezTo>
                  <a:cubicBezTo>
                    <a:pt x="668" y="102"/>
                    <a:pt x="670" y="102"/>
                    <a:pt x="672" y="102"/>
                  </a:cubicBezTo>
                  <a:cubicBezTo>
                    <a:pt x="676" y="102"/>
                    <a:pt x="680" y="102"/>
                    <a:pt x="684" y="102"/>
                  </a:cubicBezTo>
                  <a:cubicBezTo>
                    <a:pt x="669" y="101"/>
                    <a:pt x="653" y="101"/>
                    <a:pt x="638" y="99"/>
                  </a:cubicBezTo>
                  <a:cubicBezTo>
                    <a:pt x="637" y="99"/>
                    <a:pt x="636" y="99"/>
                    <a:pt x="636" y="99"/>
                  </a:cubicBezTo>
                  <a:cubicBezTo>
                    <a:pt x="632" y="99"/>
                    <a:pt x="629" y="99"/>
                    <a:pt x="626" y="99"/>
                  </a:cubicBezTo>
                  <a:cubicBezTo>
                    <a:pt x="625" y="99"/>
                    <a:pt x="625" y="99"/>
                    <a:pt x="624" y="99"/>
                  </a:cubicBezTo>
                  <a:cubicBezTo>
                    <a:pt x="622" y="99"/>
                    <a:pt x="619" y="99"/>
                    <a:pt x="616" y="99"/>
                  </a:cubicBezTo>
                  <a:cubicBezTo>
                    <a:pt x="615" y="99"/>
                    <a:pt x="614" y="99"/>
                    <a:pt x="614" y="99"/>
                  </a:cubicBezTo>
                  <a:cubicBezTo>
                    <a:pt x="611" y="99"/>
                    <a:pt x="608" y="98"/>
                    <a:pt x="606" y="98"/>
                  </a:cubicBezTo>
                  <a:cubicBezTo>
                    <a:pt x="605" y="98"/>
                    <a:pt x="604" y="98"/>
                    <a:pt x="603" y="98"/>
                  </a:cubicBezTo>
                  <a:cubicBezTo>
                    <a:pt x="601" y="98"/>
                    <a:pt x="598" y="98"/>
                    <a:pt x="596" y="98"/>
                  </a:cubicBezTo>
                  <a:cubicBezTo>
                    <a:pt x="595" y="98"/>
                    <a:pt x="594" y="98"/>
                    <a:pt x="592" y="97"/>
                  </a:cubicBezTo>
                  <a:cubicBezTo>
                    <a:pt x="590" y="97"/>
                    <a:pt x="588" y="97"/>
                    <a:pt x="586" y="97"/>
                  </a:cubicBezTo>
                  <a:cubicBezTo>
                    <a:pt x="585" y="97"/>
                    <a:pt x="584" y="97"/>
                    <a:pt x="582" y="97"/>
                  </a:cubicBezTo>
                  <a:cubicBezTo>
                    <a:pt x="580" y="97"/>
                    <a:pt x="578" y="96"/>
                    <a:pt x="576" y="96"/>
                  </a:cubicBezTo>
                  <a:cubicBezTo>
                    <a:pt x="575" y="96"/>
                    <a:pt x="573" y="96"/>
                    <a:pt x="572" y="96"/>
                  </a:cubicBezTo>
                  <a:cubicBezTo>
                    <a:pt x="570" y="96"/>
                    <a:pt x="568" y="96"/>
                    <a:pt x="567" y="95"/>
                  </a:cubicBezTo>
                  <a:cubicBezTo>
                    <a:pt x="565" y="95"/>
                    <a:pt x="563" y="95"/>
                    <a:pt x="562" y="95"/>
                  </a:cubicBezTo>
                  <a:cubicBezTo>
                    <a:pt x="560" y="95"/>
                    <a:pt x="558" y="95"/>
                    <a:pt x="557" y="94"/>
                  </a:cubicBezTo>
                  <a:cubicBezTo>
                    <a:pt x="521" y="91"/>
                    <a:pt x="485" y="86"/>
                    <a:pt x="449" y="80"/>
                  </a:cubicBezTo>
                  <a:cubicBezTo>
                    <a:pt x="362" y="66"/>
                    <a:pt x="274" y="45"/>
                    <a:pt x="181" y="25"/>
                  </a:cubicBezTo>
                  <a:cubicBezTo>
                    <a:pt x="121" y="11"/>
                    <a:pt x="63" y="4"/>
                    <a:pt x="7" y="0"/>
                  </a:cubicBezTo>
                  <a:cubicBezTo>
                    <a:pt x="5" y="1"/>
                    <a:pt x="2" y="2"/>
                    <a:pt x="0" y="3"/>
                  </a:cubicBezTo>
                  <a:cubicBezTo>
                    <a:pt x="58" y="6"/>
                    <a:pt x="118" y="14"/>
                    <a:pt x="180" y="28"/>
                  </a:cubicBezTo>
                  <a:cubicBezTo>
                    <a:pt x="273" y="48"/>
                    <a:pt x="361" y="69"/>
                    <a:pt x="448" y="8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9" name="Freeform 342"/>
            <p:cNvSpPr>
              <a:spLocks/>
            </p:cNvSpPr>
            <p:nvPr userDrawn="1"/>
          </p:nvSpPr>
          <p:spPr bwMode="auto">
            <a:xfrm>
              <a:off x="3690937" y="5132388"/>
              <a:ext cx="31750" cy="7938"/>
            </a:xfrm>
            <a:custGeom>
              <a:avLst/>
              <a:gdLst>
                <a:gd name="T0" fmla="*/ 0 w 12"/>
                <a:gd name="T1" fmla="*/ 3 h 3"/>
                <a:gd name="T2" fmla="*/ 2 w 12"/>
                <a:gd name="T3" fmla="*/ 3 h 3"/>
                <a:gd name="T4" fmla="*/ 12 w 12"/>
                <a:gd name="T5" fmla="*/ 0 h 3"/>
                <a:gd name="T6" fmla="*/ 11 w 12"/>
                <a:gd name="T7" fmla="*/ 0 h 3"/>
                <a:gd name="T8" fmla="*/ 0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1" y="3"/>
                    <a:pt x="1" y="3"/>
                    <a:pt x="2" y="3"/>
                  </a:cubicBezTo>
                  <a:cubicBezTo>
                    <a:pt x="5" y="2"/>
                    <a:pt x="9" y="1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8" y="1"/>
                    <a:pt x="4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0" name="Freeform 343"/>
            <p:cNvSpPr>
              <a:spLocks/>
            </p:cNvSpPr>
            <p:nvPr userDrawn="1"/>
          </p:nvSpPr>
          <p:spPr bwMode="auto">
            <a:xfrm>
              <a:off x="3760787" y="5132388"/>
              <a:ext cx="30163" cy="7938"/>
            </a:xfrm>
            <a:custGeom>
              <a:avLst/>
              <a:gdLst>
                <a:gd name="T0" fmla="*/ 0 w 11"/>
                <a:gd name="T1" fmla="*/ 3 h 3"/>
                <a:gd name="T2" fmla="*/ 3 w 11"/>
                <a:gd name="T3" fmla="*/ 3 h 3"/>
                <a:gd name="T4" fmla="*/ 11 w 11"/>
                <a:gd name="T5" fmla="*/ 0 h 3"/>
                <a:gd name="T6" fmla="*/ 9 w 11"/>
                <a:gd name="T7" fmla="*/ 0 h 3"/>
                <a:gd name="T8" fmla="*/ 0 w 1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0" y="3"/>
                  </a:moveTo>
                  <a:cubicBezTo>
                    <a:pt x="1" y="3"/>
                    <a:pt x="2" y="3"/>
                    <a:pt x="3" y="3"/>
                  </a:cubicBezTo>
                  <a:cubicBezTo>
                    <a:pt x="6" y="2"/>
                    <a:pt x="9" y="1"/>
                    <a:pt x="11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6" y="1"/>
                    <a:pt x="3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1" name="Freeform 344"/>
            <p:cNvSpPr>
              <a:spLocks/>
            </p:cNvSpPr>
            <p:nvPr userDrawn="1"/>
          </p:nvSpPr>
          <p:spPr bwMode="auto">
            <a:xfrm>
              <a:off x="3794125" y="5135563"/>
              <a:ext cx="31750" cy="7938"/>
            </a:xfrm>
            <a:custGeom>
              <a:avLst/>
              <a:gdLst>
                <a:gd name="T0" fmla="*/ 0 w 12"/>
                <a:gd name="T1" fmla="*/ 2 h 3"/>
                <a:gd name="T2" fmla="*/ 5 w 12"/>
                <a:gd name="T3" fmla="*/ 3 h 3"/>
                <a:gd name="T4" fmla="*/ 12 w 12"/>
                <a:gd name="T5" fmla="*/ 0 h 3"/>
                <a:gd name="T6" fmla="*/ 8 w 12"/>
                <a:gd name="T7" fmla="*/ 0 h 3"/>
                <a:gd name="T8" fmla="*/ 0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1" y="3"/>
                    <a:pt x="3" y="3"/>
                    <a:pt x="5" y="3"/>
                  </a:cubicBezTo>
                  <a:cubicBezTo>
                    <a:pt x="7" y="2"/>
                    <a:pt x="10" y="1"/>
                    <a:pt x="12" y="0"/>
                  </a:cubicBezTo>
                  <a:cubicBezTo>
                    <a:pt x="11" y="0"/>
                    <a:pt x="9" y="0"/>
                    <a:pt x="8" y="0"/>
                  </a:cubicBezTo>
                  <a:cubicBezTo>
                    <a:pt x="5" y="1"/>
                    <a:pt x="3" y="2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2" name="Freeform 345"/>
            <p:cNvSpPr>
              <a:spLocks/>
            </p:cNvSpPr>
            <p:nvPr userDrawn="1"/>
          </p:nvSpPr>
          <p:spPr bwMode="auto">
            <a:xfrm>
              <a:off x="5937250" y="5302250"/>
              <a:ext cx="2665413" cy="141288"/>
            </a:xfrm>
            <a:custGeom>
              <a:avLst/>
              <a:gdLst>
                <a:gd name="T0" fmla="*/ 897 w 984"/>
                <a:gd name="T1" fmla="*/ 32 h 52"/>
                <a:gd name="T2" fmla="*/ 504 w 984"/>
                <a:gd name="T3" fmla="*/ 0 h 52"/>
                <a:gd name="T4" fmla="*/ 504 w 984"/>
                <a:gd name="T5" fmla="*/ 0 h 52"/>
                <a:gd name="T6" fmla="*/ 195 w 984"/>
                <a:gd name="T7" fmla="*/ 8 h 52"/>
                <a:gd name="T8" fmla="*/ 92 w 984"/>
                <a:gd name="T9" fmla="*/ 13 h 52"/>
                <a:gd name="T10" fmla="*/ 0 w 984"/>
                <a:gd name="T11" fmla="*/ 27 h 52"/>
                <a:gd name="T12" fmla="*/ 4 w 984"/>
                <a:gd name="T13" fmla="*/ 29 h 52"/>
                <a:gd name="T14" fmla="*/ 93 w 984"/>
                <a:gd name="T15" fmla="*/ 16 h 52"/>
                <a:gd name="T16" fmla="*/ 195 w 984"/>
                <a:gd name="T17" fmla="*/ 11 h 52"/>
                <a:gd name="T18" fmla="*/ 504 w 984"/>
                <a:gd name="T19" fmla="*/ 3 h 52"/>
                <a:gd name="T20" fmla="*/ 505 w 984"/>
                <a:gd name="T21" fmla="*/ 3 h 52"/>
                <a:gd name="T22" fmla="*/ 896 w 984"/>
                <a:gd name="T23" fmla="*/ 35 h 52"/>
                <a:gd name="T24" fmla="*/ 941 w 984"/>
                <a:gd name="T25" fmla="*/ 43 h 52"/>
                <a:gd name="T26" fmla="*/ 984 w 984"/>
                <a:gd name="T27" fmla="*/ 52 h 52"/>
                <a:gd name="T28" fmla="*/ 984 w 984"/>
                <a:gd name="T29" fmla="*/ 48 h 52"/>
                <a:gd name="T30" fmla="*/ 941 w 984"/>
                <a:gd name="T31" fmla="*/ 40 h 52"/>
                <a:gd name="T32" fmla="*/ 897 w 984"/>
                <a:gd name="T3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4" h="52">
                  <a:moveTo>
                    <a:pt x="897" y="32"/>
                  </a:moveTo>
                  <a:cubicBezTo>
                    <a:pt x="782" y="10"/>
                    <a:pt x="654" y="0"/>
                    <a:pt x="504" y="0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402" y="0"/>
                    <a:pt x="287" y="7"/>
                    <a:pt x="195" y="8"/>
                  </a:cubicBezTo>
                  <a:cubicBezTo>
                    <a:pt x="158" y="8"/>
                    <a:pt x="123" y="10"/>
                    <a:pt x="92" y="13"/>
                  </a:cubicBezTo>
                  <a:cubicBezTo>
                    <a:pt x="60" y="17"/>
                    <a:pt x="30" y="22"/>
                    <a:pt x="0" y="27"/>
                  </a:cubicBezTo>
                  <a:cubicBezTo>
                    <a:pt x="2" y="28"/>
                    <a:pt x="3" y="28"/>
                    <a:pt x="4" y="29"/>
                  </a:cubicBezTo>
                  <a:cubicBezTo>
                    <a:pt x="33" y="25"/>
                    <a:pt x="62" y="20"/>
                    <a:pt x="93" y="16"/>
                  </a:cubicBezTo>
                  <a:cubicBezTo>
                    <a:pt x="123" y="13"/>
                    <a:pt x="158" y="11"/>
                    <a:pt x="195" y="11"/>
                  </a:cubicBezTo>
                  <a:cubicBezTo>
                    <a:pt x="287" y="10"/>
                    <a:pt x="402" y="3"/>
                    <a:pt x="504" y="3"/>
                  </a:cubicBezTo>
                  <a:cubicBezTo>
                    <a:pt x="504" y="3"/>
                    <a:pt x="504" y="3"/>
                    <a:pt x="505" y="3"/>
                  </a:cubicBezTo>
                  <a:cubicBezTo>
                    <a:pt x="654" y="3"/>
                    <a:pt x="782" y="13"/>
                    <a:pt x="896" y="35"/>
                  </a:cubicBezTo>
                  <a:cubicBezTo>
                    <a:pt x="911" y="38"/>
                    <a:pt x="926" y="40"/>
                    <a:pt x="941" y="43"/>
                  </a:cubicBezTo>
                  <a:cubicBezTo>
                    <a:pt x="955" y="45"/>
                    <a:pt x="969" y="48"/>
                    <a:pt x="984" y="52"/>
                  </a:cubicBezTo>
                  <a:cubicBezTo>
                    <a:pt x="984" y="48"/>
                    <a:pt x="984" y="48"/>
                    <a:pt x="984" y="48"/>
                  </a:cubicBezTo>
                  <a:cubicBezTo>
                    <a:pt x="970" y="45"/>
                    <a:pt x="955" y="42"/>
                    <a:pt x="941" y="40"/>
                  </a:cubicBezTo>
                  <a:cubicBezTo>
                    <a:pt x="927" y="37"/>
                    <a:pt x="912" y="35"/>
                    <a:pt x="897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3" name="Freeform 346"/>
            <p:cNvSpPr>
              <a:spLocks/>
            </p:cNvSpPr>
            <p:nvPr userDrawn="1"/>
          </p:nvSpPr>
          <p:spPr bwMode="auto">
            <a:xfrm>
              <a:off x="3867150" y="5121275"/>
              <a:ext cx="1874838" cy="292100"/>
            </a:xfrm>
            <a:custGeom>
              <a:avLst/>
              <a:gdLst>
                <a:gd name="T0" fmla="*/ 451 w 692"/>
                <a:gd name="T1" fmla="*/ 81 h 107"/>
                <a:gd name="T2" fmla="*/ 548 w 692"/>
                <a:gd name="T3" fmla="*/ 96 h 107"/>
                <a:gd name="T4" fmla="*/ 553 w 692"/>
                <a:gd name="T5" fmla="*/ 97 h 107"/>
                <a:gd name="T6" fmla="*/ 558 w 692"/>
                <a:gd name="T7" fmla="*/ 98 h 107"/>
                <a:gd name="T8" fmla="*/ 563 w 692"/>
                <a:gd name="T9" fmla="*/ 98 h 107"/>
                <a:gd name="T10" fmla="*/ 567 w 692"/>
                <a:gd name="T11" fmla="*/ 99 h 107"/>
                <a:gd name="T12" fmla="*/ 573 w 692"/>
                <a:gd name="T13" fmla="*/ 99 h 107"/>
                <a:gd name="T14" fmla="*/ 577 w 692"/>
                <a:gd name="T15" fmla="*/ 100 h 107"/>
                <a:gd name="T16" fmla="*/ 583 w 692"/>
                <a:gd name="T17" fmla="*/ 101 h 107"/>
                <a:gd name="T18" fmla="*/ 586 w 692"/>
                <a:gd name="T19" fmla="*/ 101 h 107"/>
                <a:gd name="T20" fmla="*/ 592 w 692"/>
                <a:gd name="T21" fmla="*/ 102 h 107"/>
                <a:gd name="T22" fmla="*/ 595 w 692"/>
                <a:gd name="T23" fmla="*/ 102 h 107"/>
                <a:gd name="T24" fmla="*/ 602 w 692"/>
                <a:gd name="T25" fmla="*/ 103 h 107"/>
                <a:gd name="T26" fmla="*/ 605 w 692"/>
                <a:gd name="T27" fmla="*/ 103 h 107"/>
                <a:gd name="T28" fmla="*/ 612 w 692"/>
                <a:gd name="T29" fmla="*/ 104 h 107"/>
                <a:gd name="T30" fmla="*/ 613 w 692"/>
                <a:gd name="T31" fmla="*/ 104 h 107"/>
                <a:gd name="T32" fmla="*/ 622 w 692"/>
                <a:gd name="T33" fmla="*/ 104 h 107"/>
                <a:gd name="T34" fmla="*/ 624 w 692"/>
                <a:gd name="T35" fmla="*/ 104 h 107"/>
                <a:gd name="T36" fmla="*/ 670 w 692"/>
                <a:gd name="T37" fmla="*/ 107 h 107"/>
                <a:gd name="T38" fmla="*/ 670 w 692"/>
                <a:gd name="T39" fmla="*/ 107 h 107"/>
                <a:gd name="T40" fmla="*/ 683 w 692"/>
                <a:gd name="T41" fmla="*/ 107 h 107"/>
                <a:gd name="T42" fmla="*/ 692 w 692"/>
                <a:gd name="T43" fmla="*/ 107 h 107"/>
                <a:gd name="T44" fmla="*/ 681 w 692"/>
                <a:gd name="T45" fmla="*/ 106 h 107"/>
                <a:gd name="T46" fmla="*/ 646 w 692"/>
                <a:gd name="T47" fmla="*/ 103 h 107"/>
                <a:gd name="T48" fmla="*/ 641 w 692"/>
                <a:gd name="T49" fmla="*/ 103 h 107"/>
                <a:gd name="T50" fmla="*/ 632 w 692"/>
                <a:gd name="T51" fmla="*/ 102 h 107"/>
                <a:gd name="T52" fmla="*/ 631 w 692"/>
                <a:gd name="T53" fmla="*/ 102 h 107"/>
                <a:gd name="T54" fmla="*/ 622 w 692"/>
                <a:gd name="T55" fmla="*/ 101 h 107"/>
                <a:gd name="T56" fmla="*/ 619 w 692"/>
                <a:gd name="T57" fmla="*/ 101 h 107"/>
                <a:gd name="T58" fmla="*/ 612 w 692"/>
                <a:gd name="T59" fmla="*/ 100 h 107"/>
                <a:gd name="T60" fmla="*/ 609 w 692"/>
                <a:gd name="T61" fmla="*/ 100 h 107"/>
                <a:gd name="T62" fmla="*/ 602 w 692"/>
                <a:gd name="T63" fmla="*/ 100 h 107"/>
                <a:gd name="T64" fmla="*/ 598 w 692"/>
                <a:gd name="T65" fmla="*/ 99 h 107"/>
                <a:gd name="T66" fmla="*/ 592 w 692"/>
                <a:gd name="T67" fmla="*/ 99 h 107"/>
                <a:gd name="T68" fmla="*/ 588 w 692"/>
                <a:gd name="T69" fmla="*/ 98 h 107"/>
                <a:gd name="T70" fmla="*/ 582 w 692"/>
                <a:gd name="T71" fmla="*/ 97 h 107"/>
                <a:gd name="T72" fmla="*/ 578 w 692"/>
                <a:gd name="T73" fmla="*/ 97 h 107"/>
                <a:gd name="T74" fmla="*/ 572 w 692"/>
                <a:gd name="T75" fmla="*/ 96 h 107"/>
                <a:gd name="T76" fmla="*/ 567 w 692"/>
                <a:gd name="T77" fmla="*/ 96 h 107"/>
                <a:gd name="T78" fmla="*/ 562 w 692"/>
                <a:gd name="T79" fmla="*/ 95 h 107"/>
                <a:gd name="T80" fmla="*/ 557 w 692"/>
                <a:gd name="T81" fmla="*/ 94 h 107"/>
                <a:gd name="T82" fmla="*/ 552 w 692"/>
                <a:gd name="T83" fmla="*/ 94 h 107"/>
                <a:gd name="T84" fmla="*/ 452 w 692"/>
                <a:gd name="T85" fmla="*/ 78 h 107"/>
                <a:gd name="T86" fmla="*/ 189 w 692"/>
                <a:gd name="T87" fmla="*/ 22 h 107"/>
                <a:gd name="T88" fmla="*/ 8 w 692"/>
                <a:gd name="T89" fmla="*/ 0 h 107"/>
                <a:gd name="T90" fmla="*/ 0 w 692"/>
                <a:gd name="T91" fmla="*/ 3 h 107"/>
                <a:gd name="T92" fmla="*/ 188 w 692"/>
                <a:gd name="T93" fmla="*/ 25 h 107"/>
                <a:gd name="T94" fmla="*/ 451 w 692"/>
                <a:gd name="T95" fmla="*/ 8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2" h="107">
                  <a:moveTo>
                    <a:pt x="451" y="81"/>
                  </a:moveTo>
                  <a:cubicBezTo>
                    <a:pt x="484" y="87"/>
                    <a:pt x="516" y="92"/>
                    <a:pt x="548" y="96"/>
                  </a:cubicBezTo>
                  <a:cubicBezTo>
                    <a:pt x="550" y="96"/>
                    <a:pt x="551" y="97"/>
                    <a:pt x="553" y="97"/>
                  </a:cubicBezTo>
                  <a:cubicBezTo>
                    <a:pt x="555" y="97"/>
                    <a:pt x="556" y="97"/>
                    <a:pt x="558" y="98"/>
                  </a:cubicBezTo>
                  <a:cubicBezTo>
                    <a:pt x="559" y="98"/>
                    <a:pt x="561" y="98"/>
                    <a:pt x="563" y="98"/>
                  </a:cubicBezTo>
                  <a:cubicBezTo>
                    <a:pt x="564" y="98"/>
                    <a:pt x="566" y="99"/>
                    <a:pt x="567" y="99"/>
                  </a:cubicBezTo>
                  <a:cubicBezTo>
                    <a:pt x="569" y="99"/>
                    <a:pt x="571" y="99"/>
                    <a:pt x="573" y="99"/>
                  </a:cubicBezTo>
                  <a:cubicBezTo>
                    <a:pt x="574" y="100"/>
                    <a:pt x="575" y="100"/>
                    <a:pt x="577" y="100"/>
                  </a:cubicBezTo>
                  <a:cubicBezTo>
                    <a:pt x="579" y="100"/>
                    <a:pt x="581" y="100"/>
                    <a:pt x="583" y="101"/>
                  </a:cubicBezTo>
                  <a:cubicBezTo>
                    <a:pt x="584" y="101"/>
                    <a:pt x="585" y="101"/>
                    <a:pt x="586" y="101"/>
                  </a:cubicBezTo>
                  <a:cubicBezTo>
                    <a:pt x="588" y="101"/>
                    <a:pt x="590" y="101"/>
                    <a:pt x="592" y="102"/>
                  </a:cubicBezTo>
                  <a:cubicBezTo>
                    <a:pt x="593" y="102"/>
                    <a:pt x="594" y="102"/>
                    <a:pt x="595" y="102"/>
                  </a:cubicBezTo>
                  <a:cubicBezTo>
                    <a:pt x="598" y="102"/>
                    <a:pt x="600" y="102"/>
                    <a:pt x="602" y="103"/>
                  </a:cubicBezTo>
                  <a:cubicBezTo>
                    <a:pt x="603" y="103"/>
                    <a:pt x="604" y="103"/>
                    <a:pt x="605" y="103"/>
                  </a:cubicBezTo>
                  <a:cubicBezTo>
                    <a:pt x="607" y="103"/>
                    <a:pt x="610" y="103"/>
                    <a:pt x="612" y="104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6" y="104"/>
                    <a:pt x="619" y="104"/>
                    <a:pt x="622" y="104"/>
                  </a:cubicBezTo>
                  <a:cubicBezTo>
                    <a:pt x="623" y="104"/>
                    <a:pt x="623" y="104"/>
                    <a:pt x="624" y="104"/>
                  </a:cubicBezTo>
                  <a:cubicBezTo>
                    <a:pt x="639" y="106"/>
                    <a:pt x="655" y="106"/>
                    <a:pt x="670" y="107"/>
                  </a:cubicBezTo>
                  <a:cubicBezTo>
                    <a:pt x="670" y="107"/>
                    <a:pt x="670" y="107"/>
                    <a:pt x="670" y="107"/>
                  </a:cubicBezTo>
                  <a:cubicBezTo>
                    <a:pt x="674" y="107"/>
                    <a:pt x="679" y="107"/>
                    <a:pt x="683" y="107"/>
                  </a:cubicBezTo>
                  <a:cubicBezTo>
                    <a:pt x="686" y="107"/>
                    <a:pt x="689" y="107"/>
                    <a:pt x="692" y="107"/>
                  </a:cubicBezTo>
                  <a:cubicBezTo>
                    <a:pt x="689" y="106"/>
                    <a:pt x="685" y="106"/>
                    <a:pt x="681" y="106"/>
                  </a:cubicBezTo>
                  <a:cubicBezTo>
                    <a:pt x="670" y="105"/>
                    <a:pt x="658" y="104"/>
                    <a:pt x="646" y="103"/>
                  </a:cubicBezTo>
                  <a:cubicBezTo>
                    <a:pt x="645" y="103"/>
                    <a:pt x="643" y="103"/>
                    <a:pt x="641" y="103"/>
                  </a:cubicBezTo>
                  <a:cubicBezTo>
                    <a:pt x="638" y="102"/>
                    <a:pt x="635" y="102"/>
                    <a:pt x="632" y="102"/>
                  </a:cubicBezTo>
                  <a:cubicBezTo>
                    <a:pt x="631" y="102"/>
                    <a:pt x="631" y="102"/>
                    <a:pt x="631" y="102"/>
                  </a:cubicBezTo>
                  <a:cubicBezTo>
                    <a:pt x="628" y="102"/>
                    <a:pt x="625" y="101"/>
                    <a:pt x="622" y="101"/>
                  </a:cubicBezTo>
                  <a:cubicBezTo>
                    <a:pt x="621" y="101"/>
                    <a:pt x="620" y="101"/>
                    <a:pt x="619" y="101"/>
                  </a:cubicBezTo>
                  <a:cubicBezTo>
                    <a:pt x="617" y="101"/>
                    <a:pt x="614" y="101"/>
                    <a:pt x="612" y="100"/>
                  </a:cubicBezTo>
                  <a:cubicBezTo>
                    <a:pt x="611" y="100"/>
                    <a:pt x="610" y="100"/>
                    <a:pt x="609" y="100"/>
                  </a:cubicBezTo>
                  <a:cubicBezTo>
                    <a:pt x="607" y="100"/>
                    <a:pt x="604" y="100"/>
                    <a:pt x="602" y="100"/>
                  </a:cubicBezTo>
                  <a:cubicBezTo>
                    <a:pt x="601" y="99"/>
                    <a:pt x="600" y="99"/>
                    <a:pt x="598" y="99"/>
                  </a:cubicBezTo>
                  <a:cubicBezTo>
                    <a:pt x="596" y="99"/>
                    <a:pt x="594" y="99"/>
                    <a:pt x="592" y="99"/>
                  </a:cubicBezTo>
                  <a:cubicBezTo>
                    <a:pt x="591" y="98"/>
                    <a:pt x="589" y="98"/>
                    <a:pt x="588" y="98"/>
                  </a:cubicBezTo>
                  <a:cubicBezTo>
                    <a:pt x="586" y="98"/>
                    <a:pt x="584" y="98"/>
                    <a:pt x="582" y="97"/>
                  </a:cubicBezTo>
                  <a:cubicBezTo>
                    <a:pt x="581" y="97"/>
                    <a:pt x="579" y="97"/>
                    <a:pt x="578" y="97"/>
                  </a:cubicBezTo>
                  <a:cubicBezTo>
                    <a:pt x="576" y="97"/>
                    <a:pt x="574" y="97"/>
                    <a:pt x="572" y="96"/>
                  </a:cubicBezTo>
                  <a:cubicBezTo>
                    <a:pt x="570" y="96"/>
                    <a:pt x="569" y="96"/>
                    <a:pt x="567" y="96"/>
                  </a:cubicBezTo>
                  <a:cubicBezTo>
                    <a:pt x="566" y="96"/>
                    <a:pt x="564" y="95"/>
                    <a:pt x="562" y="95"/>
                  </a:cubicBezTo>
                  <a:cubicBezTo>
                    <a:pt x="561" y="95"/>
                    <a:pt x="559" y="95"/>
                    <a:pt x="557" y="94"/>
                  </a:cubicBezTo>
                  <a:cubicBezTo>
                    <a:pt x="556" y="94"/>
                    <a:pt x="554" y="94"/>
                    <a:pt x="552" y="94"/>
                  </a:cubicBezTo>
                  <a:cubicBezTo>
                    <a:pt x="519" y="89"/>
                    <a:pt x="486" y="84"/>
                    <a:pt x="452" y="78"/>
                  </a:cubicBezTo>
                  <a:cubicBezTo>
                    <a:pt x="367" y="62"/>
                    <a:pt x="280" y="41"/>
                    <a:pt x="189" y="22"/>
                  </a:cubicBezTo>
                  <a:cubicBezTo>
                    <a:pt x="127" y="8"/>
                    <a:pt x="67" y="1"/>
                    <a:pt x="8" y="0"/>
                  </a:cubicBezTo>
                  <a:cubicBezTo>
                    <a:pt x="6" y="1"/>
                    <a:pt x="3" y="2"/>
                    <a:pt x="0" y="3"/>
                  </a:cubicBezTo>
                  <a:cubicBezTo>
                    <a:pt x="61" y="4"/>
                    <a:pt x="123" y="11"/>
                    <a:pt x="188" y="25"/>
                  </a:cubicBezTo>
                  <a:cubicBezTo>
                    <a:pt x="279" y="44"/>
                    <a:pt x="366" y="65"/>
                    <a:pt x="451" y="8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4" name="Freeform 347"/>
            <p:cNvSpPr>
              <a:spLocks/>
            </p:cNvSpPr>
            <p:nvPr userDrawn="1"/>
          </p:nvSpPr>
          <p:spPr bwMode="auto">
            <a:xfrm>
              <a:off x="3729037" y="5127625"/>
              <a:ext cx="19050" cy="3175"/>
            </a:xfrm>
            <a:custGeom>
              <a:avLst/>
              <a:gdLst>
                <a:gd name="T0" fmla="*/ 0 w 7"/>
                <a:gd name="T1" fmla="*/ 1 h 1"/>
                <a:gd name="T2" fmla="*/ 7 w 7"/>
                <a:gd name="T3" fmla="*/ 0 h 1"/>
                <a:gd name="T4" fmla="*/ 0 w 7"/>
                <a:gd name="T5" fmla="*/ 1 h 1"/>
                <a:gd name="T6" fmla="*/ 0 w 7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cubicBezTo>
                    <a:pt x="2" y="1"/>
                    <a:pt x="5" y="0"/>
                    <a:pt x="7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5" name="Freeform 348"/>
            <p:cNvSpPr>
              <a:spLocks/>
            </p:cNvSpPr>
            <p:nvPr userDrawn="1"/>
          </p:nvSpPr>
          <p:spPr bwMode="auto">
            <a:xfrm>
              <a:off x="5907088" y="5394325"/>
              <a:ext cx="26988" cy="9525"/>
            </a:xfrm>
            <a:custGeom>
              <a:avLst/>
              <a:gdLst>
                <a:gd name="T0" fmla="*/ 7 w 10"/>
                <a:gd name="T1" fmla="*/ 2 h 3"/>
                <a:gd name="T2" fmla="*/ 5 w 10"/>
                <a:gd name="T3" fmla="*/ 0 h 3"/>
                <a:gd name="T4" fmla="*/ 0 w 10"/>
                <a:gd name="T5" fmla="*/ 1 h 3"/>
                <a:gd name="T6" fmla="*/ 6 w 10"/>
                <a:gd name="T7" fmla="*/ 3 h 3"/>
                <a:gd name="T8" fmla="*/ 10 w 10"/>
                <a:gd name="T9" fmla="*/ 3 h 3"/>
                <a:gd name="T10" fmla="*/ 7 w 10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2"/>
                  </a:moveTo>
                  <a:cubicBezTo>
                    <a:pt x="7" y="1"/>
                    <a:pt x="6" y="1"/>
                    <a:pt x="5" y="0"/>
                  </a:cubicBezTo>
                  <a:cubicBezTo>
                    <a:pt x="3" y="0"/>
                    <a:pt x="2" y="1"/>
                    <a:pt x="0" y="1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7" y="3"/>
                    <a:pt x="8" y="3"/>
                    <a:pt x="10" y="3"/>
                  </a:cubicBezTo>
                  <a:cubicBezTo>
                    <a:pt x="9" y="2"/>
                    <a:pt x="8" y="2"/>
                    <a:pt x="7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6" name="Freeform 349"/>
            <p:cNvSpPr>
              <a:spLocks/>
            </p:cNvSpPr>
            <p:nvPr userDrawn="1"/>
          </p:nvSpPr>
          <p:spPr bwMode="auto">
            <a:xfrm>
              <a:off x="5849938" y="5400675"/>
              <a:ext cx="26988" cy="7938"/>
            </a:xfrm>
            <a:custGeom>
              <a:avLst/>
              <a:gdLst>
                <a:gd name="T0" fmla="*/ 6 w 10"/>
                <a:gd name="T1" fmla="*/ 1 h 3"/>
                <a:gd name="T2" fmla="*/ 3 w 10"/>
                <a:gd name="T3" fmla="*/ 0 h 3"/>
                <a:gd name="T4" fmla="*/ 0 w 10"/>
                <a:gd name="T5" fmla="*/ 0 h 3"/>
                <a:gd name="T6" fmla="*/ 9 w 10"/>
                <a:gd name="T7" fmla="*/ 3 h 3"/>
                <a:gd name="T8" fmla="*/ 10 w 10"/>
                <a:gd name="T9" fmla="*/ 2 h 3"/>
                <a:gd name="T10" fmla="*/ 6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6" y="1"/>
                  </a:move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3" y="1"/>
                    <a:pt x="6" y="2"/>
                    <a:pt x="9" y="3"/>
                  </a:cubicBezTo>
                  <a:cubicBezTo>
                    <a:pt x="9" y="3"/>
                    <a:pt x="9" y="3"/>
                    <a:pt x="10" y="2"/>
                  </a:cubicBezTo>
                  <a:cubicBezTo>
                    <a:pt x="9" y="2"/>
                    <a:pt x="7" y="1"/>
                    <a:pt x="6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7" name="Freeform 350"/>
            <p:cNvSpPr>
              <a:spLocks/>
            </p:cNvSpPr>
            <p:nvPr userDrawn="1"/>
          </p:nvSpPr>
          <p:spPr bwMode="auto">
            <a:xfrm>
              <a:off x="5880100" y="5397500"/>
              <a:ext cx="23813" cy="7938"/>
            </a:xfrm>
            <a:custGeom>
              <a:avLst/>
              <a:gdLst>
                <a:gd name="T0" fmla="*/ 6 w 9"/>
                <a:gd name="T1" fmla="*/ 1 h 3"/>
                <a:gd name="T2" fmla="*/ 4 w 9"/>
                <a:gd name="T3" fmla="*/ 0 h 3"/>
                <a:gd name="T4" fmla="*/ 0 w 9"/>
                <a:gd name="T5" fmla="*/ 0 h 3"/>
                <a:gd name="T6" fmla="*/ 6 w 9"/>
                <a:gd name="T7" fmla="*/ 3 h 3"/>
                <a:gd name="T8" fmla="*/ 9 w 9"/>
                <a:gd name="T9" fmla="*/ 3 h 3"/>
                <a:gd name="T10" fmla="*/ 6 w 9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3">
                  <a:moveTo>
                    <a:pt x="6" y="1"/>
                  </a:moveTo>
                  <a:cubicBezTo>
                    <a:pt x="5" y="1"/>
                    <a:pt x="4" y="1"/>
                    <a:pt x="4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2" y="1"/>
                    <a:pt x="4" y="2"/>
                    <a:pt x="6" y="3"/>
                  </a:cubicBezTo>
                  <a:cubicBezTo>
                    <a:pt x="7" y="3"/>
                    <a:pt x="8" y="3"/>
                    <a:pt x="9" y="3"/>
                  </a:cubicBezTo>
                  <a:cubicBezTo>
                    <a:pt x="8" y="2"/>
                    <a:pt x="7" y="2"/>
                    <a:pt x="6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8" name="Freeform 351"/>
            <p:cNvSpPr>
              <a:spLocks/>
            </p:cNvSpPr>
            <p:nvPr userDrawn="1"/>
          </p:nvSpPr>
          <p:spPr bwMode="auto">
            <a:xfrm>
              <a:off x="5822950" y="5403850"/>
              <a:ext cx="19050" cy="1588"/>
            </a:xfrm>
            <a:custGeom>
              <a:avLst/>
              <a:gdLst>
                <a:gd name="T0" fmla="*/ 1 w 7"/>
                <a:gd name="T1" fmla="*/ 0 h 1"/>
                <a:gd name="T2" fmla="*/ 0 w 7"/>
                <a:gd name="T3" fmla="*/ 0 h 1"/>
                <a:gd name="T4" fmla="*/ 7 w 7"/>
                <a:gd name="T5" fmla="*/ 1 h 1"/>
                <a:gd name="T6" fmla="*/ 4 w 7"/>
                <a:gd name="T7" fmla="*/ 1 h 1"/>
                <a:gd name="T8" fmla="*/ 1 w 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0"/>
                    <a:pt x="5" y="1"/>
                    <a:pt x="7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9" name="Freeform 352"/>
            <p:cNvSpPr>
              <a:spLocks/>
            </p:cNvSpPr>
            <p:nvPr userDrawn="1"/>
          </p:nvSpPr>
          <p:spPr bwMode="auto">
            <a:xfrm>
              <a:off x="3832225" y="5121275"/>
              <a:ext cx="31750" cy="9525"/>
            </a:xfrm>
            <a:custGeom>
              <a:avLst/>
              <a:gdLst>
                <a:gd name="T0" fmla="*/ 0 w 12"/>
                <a:gd name="T1" fmla="*/ 3 h 3"/>
                <a:gd name="T2" fmla="*/ 4 w 12"/>
                <a:gd name="T3" fmla="*/ 3 h 3"/>
                <a:gd name="T4" fmla="*/ 12 w 12"/>
                <a:gd name="T5" fmla="*/ 0 h 3"/>
                <a:gd name="T6" fmla="*/ 9 w 12"/>
                <a:gd name="T7" fmla="*/ 0 h 3"/>
                <a:gd name="T8" fmla="*/ 0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2" y="3"/>
                    <a:pt x="3" y="3"/>
                    <a:pt x="4" y="3"/>
                  </a:cubicBezTo>
                  <a:cubicBezTo>
                    <a:pt x="7" y="2"/>
                    <a:pt x="10" y="1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6" y="1"/>
                    <a:pt x="3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0" name="Freeform 353"/>
            <p:cNvSpPr>
              <a:spLocks/>
            </p:cNvSpPr>
            <p:nvPr userDrawn="1"/>
          </p:nvSpPr>
          <p:spPr bwMode="auto">
            <a:xfrm>
              <a:off x="3763962" y="5121275"/>
              <a:ext cx="31750" cy="9525"/>
            </a:xfrm>
            <a:custGeom>
              <a:avLst/>
              <a:gdLst>
                <a:gd name="T0" fmla="*/ 0 w 12"/>
                <a:gd name="T1" fmla="*/ 3 h 3"/>
                <a:gd name="T2" fmla="*/ 2 w 12"/>
                <a:gd name="T3" fmla="*/ 3 h 3"/>
                <a:gd name="T4" fmla="*/ 12 w 12"/>
                <a:gd name="T5" fmla="*/ 0 h 3"/>
                <a:gd name="T6" fmla="*/ 11 w 12"/>
                <a:gd name="T7" fmla="*/ 0 h 3"/>
                <a:gd name="T8" fmla="*/ 0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0" y="3"/>
                    <a:pt x="1" y="3"/>
                    <a:pt x="2" y="3"/>
                  </a:cubicBezTo>
                  <a:cubicBezTo>
                    <a:pt x="5" y="2"/>
                    <a:pt x="9" y="1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7" y="1"/>
                    <a:pt x="4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1" name="Freeform 354"/>
            <p:cNvSpPr>
              <a:spLocks/>
            </p:cNvSpPr>
            <p:nvPr userDrawn="1"/>
          </p:nvSpPr>
          <p:spPr bwMode="auto">
            <a:xfrm>
              <a:off x="5964238" y="5362575"/>
              <a:ext cx="2638425" cy="95250"/>
            </a:xfrm>
            <a:custGeom>
              <a:avLst/>
              <a:gdLst>
                <a:gd name="T0" fmla="*/ 882 w 974"/>
                <a:gd name="T1" fmla="*/ 20 h 35"/>
                <a:gd name="T2" fmla="*/ 528 w 974"/>
                <a:gd name="T3" fmla="*/ 0 h 35"/>
                <a:gd name="T4" fmla="*/ 496 w 974"/>
                <a:gd name="T5" fmla="*/ 0 h 35"/>
                <a:gd name="T6" fmla="*/ 249 w 974"/>
                <a:gd name="T7" fmla="*/ 4 h 35"/>
                <a:gd name="T8" fmla="*/ 192 w 974"/>
                <a:gd name="T9" fmla="*/ 3 h 35"/>
                <a:gd name="T10" fmla="*/ 140 w 974"/>
                <a:gd name="T11" fmla="*/ 3 h 35"/>
                <a:gd name="T12" fmla="*/ 91 w 974"/>
                <a:gd name="T13" fmla="*/ 4 h 35"/>
                <a:gd name="T14" fmla="*/ 0 w 974"/>
                <a:gd name="T15" fmla="*/ 11 h 35"/>
                <a:gd name="T16" fmla="*/ 5 w 974"/>
                <a:gd name="T17" fmla="*/ 13 h 35"/>
                <a:gd name="T18" fmla="*/ 92 w 974"/>
                <a:gd name="T19" fmla="*/ 7 h 35"/>
                <a:gd name="T20" fmla="*/ 140 w 974"/>
                <a:gd name="T21" fmla="*/ 6 h 35"/>
                <a:gd name="T22" fmla="*/ 192 w 974"/>
                <a:gd name="T23" fmla="*/ 6 h 35"/>
                <a:gd name="T24" fmla="*/ 249 w 974"/>
                <a:gd name="T25" fmla="*/ 7 h 35"/>
                <a:gd name="T26" fmla="*/ 496 w 974"/>
                <a:gd name="T27" fmla="*/ 3 h 35"/>
                <a:gd name="T28" fmla="*/ 528 w 974"/>
                <a:gd name="T29" fmla="*/ 3 h 35"/>
                <a:gd name="T30" fmla="*/ 882 w 974"/>
                <a:gd name="T31" fmla="*/ 23 h 35"/>
                <a:gd name="T32" fmla="*/ 926 w 974"/>
                <a:gd name="T33" fmla="*/ 28 h 35"/>
                <a:gd name="T34" fmla="*/ 974 w 974"/>
                <a:gd name="T35" fmla="*/ 35 h 35"/>
                <a:gd name="T36" fmla="*/ 974 w 974"/>
                <a:gd name="T37" fmla="*/ 32 h 35"/>
                <a:gd name="T38" fmla="*/ 926 w 974"/>
                <a:gd name="T39" fmla="*/ 25 h 35"/>
                <a:gd name="T40" fmla="*/ 882 w 974"/>
                <a:gd name="T41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4" h="35">
                  <a:moveTo>
                    <a:pt x="882" y="20"/>
                  </a:moveTo>
                  <a:cubicBezTo>
                    <a:pt x="778" y="6"/>
                    <a:pt x="662" y="0"/>
                    <a:pt x="528" y="0"/>
                  </a:cubicBezTo>
                  <a:cubicBezTo>
                    <a:pt x="518" y="0"/>
                    <a:pt x="507" y="0"/>
                    <a:pt x="496" y="0"/>
                  </a:cubicBezTo>
                  <a:cubicBezTo>
                    <a:pt x="415" y="1"/>
                    <a:pt x="327" y="4"/>
                    <a:pt x="249" y="4"/>
                  </a:cubicBezTo>
                  <a:cubicBezTo>
                    <a:pt x="230" y="4"/>
                    <a:pt x="211" y="4"/>
                    <a:pt x="192" y="3"/>
                  </a:cubicBezTo>
                  <a:cubicBezTo>
                    <a:pt x="174" y="3"/>
                    <a:pt x="157" y="3"/>
                    <a:pt x="140" y="3"/>
                  </a:cubicBezTo>
                  <a:cubicBezTo>
                    <a:pt x="123" y="3"/>
                    <a:pt x="107" y="3"/>
                    <a:pt x="91" y="4"/>
                  </a:cubicBezTo>
                  <a:cubicBezTo>
                    <a:pt x="59" y="5"/>
                    <a:pt x="30" y="8"/>
                    <a:pt x="0" y="11"/>
                  </a:cubicBezTo>
                  <a:cubicBezTo>
                    <a:pt x="2" y="12"/>
                    <a:pt x="3" y="13"/>
                    <a:pt x="5" y="13"/>
                  </a:cubicBezTo>
                  <a:cubicBezTo>
                    <a:pt x="33" y="11"/>
                    <a:pt x="61" y="8"/>
                    <a:pt x="92" y="7"/>
                  </a:cubicBezTo>
                  <a:cubicBezTo>
                    <a:pt x="107" y="6"/>
                    <a:pt x="123" y="6"/>
                    <a:pt x="140" y="6"/>
                  </a:cubicBezTo>
                  <a:cubicBezTo>
                    <a:pt x="157" y="6"/>
                    <a:pt x="174" y="6"/>
                    <a:pt x="192" y="6"/>
                  </a:cubicBezTo>
                  <a:cubicBezTo>
                    <a:pt x="210" y="7"/>
                    <a:pt x="230" y="7"/>
                    <a:pt x="249" y="7"/>
                  </a:cubicBezTo>
                  <a:cubicBezTo>
                    <a:pt x="327" y="7"/>
                    <a:pt x="415" y="4"/>
                    <a:pt x="496" y="3"/>
                  </a:cubicBezTo>
                  <a:cubicBezTo>
                    <a:pt x="507" y="3"/>
                    <a:pt x="518" y="3"/>
                    <a:pt x="528" y="3"/>
                  </a:cubicBezTo>
                  <a:cubicBezTo>
                    <a:pt x="661" y="3"/>
                    <a:pt x="778" y="9"/>
                    <a:pt x="882" y="23"/>
                  </a:cubicBezTo>
                  <a:cubicBezTo>
                    <a:pt x="897" y="25"/>
                    <a:pt x="911" y="26"/>
                    <a:pt x="926" y="28"/>
                  </a:cubicBezTo>
                  <a:cubicBezTo>
                    <a:pt x="942" y="30"/>
                    <a:pt x="958" y="33"/>
                    <a:pt x="974" y="35"/>
                  </a:cubicBezTo>
                  <a:cubicBezTo>
                    <a:pt x="974" y="32"/>
                    <a:pt x="974" y="32"/>
                    <a:pt x="974" y="32"/>
                  </a:cubicBezTo>
                  <a:cubicBezTo>
                    <a:pt x="958" y="30"/>
                    <a:pt x="942" y="27"/>
                    <a:pt x="926" y="25"/>
                  </a:cubicBezTo>
                  <a:cubicBezTo>
                    <a:pt x="912" y="23"/>
                    <a:pt x="897" y="22"/>
                    <a:pt x="882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2" name="Freeform 355"/>
            <p:cNvSpPr>
              <a:spLocks/>
            </p:cNvSpPr>
            <p:nvPr userDrawn="1"/>
          </p:nvSpPr>
          <p:spPr bwMode="auto">
            <a:xfrm>
              <a:off x="5937250" y="5392738"/>
              <a:ext cx="23813" cy="7938"/>
            </a:xfrm>
            <a:custGeom>
              <a:avLst/>
              <a:gdLst>
                <a:gd name="T0" fmla="*/ 5 w 9"/>
                <a:gd name="T1" fmla="*/ 3 h 3"/>
                <a:gd name="T2" fmla="*/ 9 w 9"/>
                <a:gd name="T3" fmla="*/ 3 h 3"/>
                <a:gd name="T4" fmla="*/ 5 w 9"/>
                <a:gd name="T5" fmla="*/ 0 h 3"/>
                <a:gd name="T6" fmla="*/ 0 w 9"/>
                <a:gd name="T7" fmla="*/ 1 h 3"/>
                <a:gd name="T8" fmla="*/ 5 w 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5" y="3"/>
                  </a:moveTo>
                  <a:cubicBezTo>
                    <a:pt x="6" y="3"/>
                    <a:pt x="8" y="3"/>
                    <a:pt x="9" y="3"/>
                  </a:cubicBezTo>
                  <a:cubicBezTo>
                    <a:pt x="8" y="2"/>
                    <a:pt x="6" y="1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1" y="2"/>
                    <a:pt x="3" y="2"/>
                    <a:pt x="5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3" name="Freeform 356"/>
            <p:cNvSpPr>
              <a:spLocks/>
            </p:cNvSpPr>
            <p:nvPr userDrawn="1"/>
          </p:nvSpPr>
          <p:spPr bwMode="auto">
            <a:xfrm>
              <a:off x="3798887" y="5121275"/>
              <a:ext cx="33338" cy="9525"/>
            </a:xfrm>
            <a:custGeom>
              <a:avLst/>
              <a:gdLst>
                <a:gd name="T0" fmla="*/ 0 w 12"/>
                <a:gd name="T1" fmla="*/ 3 h 3"/>
                <a:gd name="T2" fmla="*/ 3 w 12"/>
                <a:gd name="T3" fmla="*/ 3 h 3"/>
                <a:gd name="T4" fmla="*/ 12 w 12"/>
                <a:gd name="T5" fmla="*/ 0 h 3"/>
                <a:gd name="T6" fmla="*/ 10 w 12"/>
                <a:gd name="T7" fmla="*/ 0 h 3"/>
                <a:gd name="T8" fmla="*/ 0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1" y="3"/>
                    <a:pt x="2" y="3"/>
                    <a:pt x="3" y="3"/>
                  </a:cubicBezTo>
                  <a:cubicBezTo>
                    <a:pt x="6" y="2"/>
                    <a:pt x="9" y="1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7" y="1"/>
                    <a:pt x="3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4" name="Freeform 357"/>
            <p:cNvSpPr>
              <a:spLocks/>
            </p:cNvSpPr>
            <p:nvPr userDrawn="1"/>
          </p:nvSpPr>
          <p:spPr bwMode="auto">
            <a:xfrm>
              <a:off x="969962" y="5130800"/>
              <a:ext cx="2628900" cy="425450"/>
            </a:xfrm>
            <a:custGeom>
              <a:avLst/>
              <a:gdLst>
                <a:gd name="T0" fmla="*/ 609 w 970"/>
                <a:gd name="T1" fmla="*/ 61 h 156"/>
                <a:gd name="T2" fmla="*/ 768 w 970"/>
                <a:gd name="T3" fmla="*/ 32 h 156"/>
                <a:gd name="T4" fmla="*/ 773 w 970"/>
                <a:gd name="T5" fmla="*/ 31 h 156"/>
                <a:gd name="T6" fmla="*/ 783 w 970"/>
                <a:gd name="T7" fmla="*/ 29 h 156"/>
                <a:gd name="T8" fmla="*/ 789 w 970"/>
                <a:gd name="T9" fmla="*/ 28 h 156"/>
                <a:gd name="T10" fmla="*/ 798 w 970"/>
                <a:gd name="T11" fmla="*/ 26 h 156"/>
                <a:gd name="T12" fmla="*/ 804 w 970"/>
                <a:gd name="T13" fmla="*/ 25 h 156"/>
                <a:gd name="T14" fmla="*/ 813 w 970"/>
                <a:gd name="T15" fmla="*/ 23 h 156"/>
                <a:gd name="T16" fmla="*/ 819 w 970"/>
                <a:gd name="T17" fmla="*/ 22 h 156"/>
                <a:gd name="T18" fmla="*/ 828 w 970"/>
                <a:gd name="T19" fmla="*/ 21 h 156"/>
                <a:gd name="T20" fmla="*/ 835 w 970"/>
                <a:gd name="T21" fmla="*/ 20 h 156"/>
                <a:gd name="T22" fmla="*/ 842 w 970"/>
                <a:gd name="T23" fmla="*/ 19 h 156"/>
                <a:gd name="T24" fmla="*/ 850 w 970"/>
                <a:gd name="T25" fmla="*/ 17 h 156"/>
                <a:gd name="T26" fmla="*/ 857 w 970"/>
                <a:gd name="T27" fmla="*/ 16 h 156"/>
                <a:gd name="T28" fmla="*/ 865 w 970"/>
                <a:gd name="T29" fmla="*/ 15 h 156"/>
                <a:gd name="T30" fmla="*/ 870 w 970"/>
                <a:gd name="T31" fmla="*/ 14 h 156"/>
                <a:gd name="T32" fmla="*/ 880 w 970"/>
                <a:gd name="T33" fmla="*/ 13 h 156"/>
                <a:gd name="T34" fmla="*/ 881 w 970"/>
                <a:gd name="T35" fmla="*/ 12 h 156"/>
                <a:gd name="T36" fmla="*/ 884 w 970"/>
                <a:gd name="T37" fmla="*/ 12 h 156"/>
                <a:gd name="T38" fmla="*/ 892 w 970"/>
                <a:gd name="T39" fmla="*/ 11 h 156"/>
                <a:gd name="T40" fmla="*/ 895 w 970"/>
                <a:gd name="T41" fmla="*/ 11 h 156"/>
                <a:gd name="T42" fmla="*/ 970 w 970"/>
                <a:gd name="T43" fmla="*/ 0 h 156"/>
                <a:gd name="T44" fmla="*/ 941 w 970"/>
                <a:gd name="T45" fmla="*/ 2 h 156"/>
                <a:gd name="T46" fmla="*/ 881 w 970"/>
                <a:gd name="T47" fmla="*/ 10 h 156"/>
                <a:gd name="T48" fmla="*/ 872 w 970"/>
                <a:gd name="T49" fmla="*/ 11 h 156"/>
                <a:gd name="T50" fmla="*/ 871 w 970"/>
                <a:gd name="T51" fmla="*/ 11 h 156"/>
                <a:gd name="T52" fmla="*/ 870 w 970"/>
                <a:gd name="T53" fmla="*/ 11 h 156"/>
                <a:gd name="T54" fmla="*/ 860 w 970"/>
                <a:gd name="T55" fmla="*/ 13 h 156"/>
                <a:gd name="T56" fmla="*/ 857 w 970"/>
                <a:gd name="T57" fmla="*/ 13 h 156"/>
                <a:gd name="T58" fmla="*/ 847 w 970"/>
                <a:gd name="T59" fmla="*/ 15 h 156"/>
                <a:gd name="T60" fmla="*/ 842 w 970"/>
                <a:gd name="T61" fmla="*/ 16 h 156"/>
                <a:gd name="T62" fmla="*/ 834 w 970"/>
                <a:gd name="T63" fmla="*/ 17 h 156"/>
                <a:gd name="T64" fmla="*/ 828 w 970"/>
                <a:gd name="T65" fmla="*/ 18 h 156"/>
                <a:gd name="T66" fmla="*/ 820 w 970"/>
                <a:gd name="T67" fmla="*/ 19 h 156"/>
                <a:gd name="T68" fmla="*/ 813 w 970"/>
                <a:gd name="T69" fmla="*/ 20 h 156"/>
                <a:gd name="T70" fmla="*/ 807 w 970"/>
                <a:gd name="T71" fmla="*/ 22 h 156"/>
                <a:gd name="T72" fmla="*/ 799 w 970"/>
                <a:gd name="T73" fmla="*/ 23 h 156"/>
                <a:gd name="T74" fmla="*/ 793 w 970"/>
                <a:gd name="T75" fmla="*/ 24 h 156"/>
                <a:gd name="T76" fmla="*/ 784 w 970"/>
                <a:gd name="T77" fmla="*/ 26 h 156"/>
                <a:gd name="T78" fmla="*/ 778 w 970"/>
                <a:gd name="T79" fmla="*/ 27 h 156"/>
                <a:gd name="T80" fmla="*/ 769 w 970"/>
                <a:gd name="T81" fmla="*/ 28 h 156"/>
                <a:gd name="T82" fmla="*/ 764 w 970"/>
                <a:gd name="T83" fmla="*/ 29 h 156"/>
                <a:gd name="T84" fmla="*/ 608 w 970"/>
                <a:gd name="T85" fmla="*/ 58 h 156"/>
                <a:gd name="T86" fmla="*/ 169 w 970"/>
                <a:gd name="T87" fmla="*/ 135 h 156"/>
                <a:gd name="T88" fmla="*/ 0 w 970"/>
                <a:gd name="T89" fmla="*/ 156 h 156"/>
                <a:gd name="T90" fmla="*/ 29 w 970"/>
                <a:gd name="T91" fmla="*/ 156 h 156"/>
                <a:gd name="T92" fmla="*/ 169 w 970"/>
                <a:gd name="T93" fmla="*/ 138 h 156"/>
                <a:gd name="T94" fmla="*/ 609 w 970"/>
                <a:gd name="T95" fmla="*/ 6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70" h="156">
                  <a:moveTo>
                    <a:pt x="609" y="61"/>
                  </a:moveTo>
                  <a:cubicBezTo>
                    <a:pt x="662" y="52"/>
                    <a:pt x="715" y="41"/>
                    <a:pt x="768" y="32"/>
                  </a:cubicBezTo>
                  <a:cubicBezTo>
                    <a:pt x="770" y="31"/>
                    <a:pt x="772" y="31"/>
                    <a:pt x="773" y="31"/>
                  </a:cubicBezTo>
                  <a:cubicBezTo>
                    <a:pt x="777" y="30"/>
                    <a:pt x="780" y="29"/>
                    <a:pt x="783" y="29"/>
                  </a:cubicBezTo>
                  <a:cubicBezTo>
                    <a:pt x="785" y="29"/>
                    <a:pt x="787" y="28"/>
                    <a:pt x="789" y="28"/>
                  </a:cubicBezTo>
                  <a:cubicBezTo>
                    <a:pt x="792" y="27"/>
                    <a:pt x="795" y="27"/>
                    <a:pt x="798" y="26"/>
                  </a:cubicBezTo>
                  <a:cubicBezTo>
                    <a:pt x="800" y="26"/>
                    <a:pt x="802" y="25"/>
                    <a:pt x="804" y="25"/>
                  </a:cubicBezTo>
                  <a:cubicBezTo>
                    <a:pt x="807" y="25"/>
                    <a:pt x="810" y="24"/>
                    <a:pt x="813" y="23"/>
                  </a:cubicBezTo>
                  <a:cubicBezTo>
                    <a:pt x="815" y="23"/>
                    <a:pt x="817" y="23"/>
                    <a:pt x="819" y="22"/>
                  </a:cubicBezTo>
                  <a:cubicBezTo>
                    <a:pt x="822" y="22"/>
                    <a:pt x="825" y="22"/>
                    <a:pt x="828" y="21"/>
                  </a:cubicBezTo>
                  <a:cubicBezTo>
                    <a:pt x="830" y="21"/>
                    <a:pt x="832" y="20"/>
                    <a:pt x="835" y="20"/>
                  </a:cubicBezTo>
                  <a:cubicBezTo>
                    <a:pt x="837" y="20"/>
                    <a:pt x="840" y="19"/>
                    <a:pt x="842" y="19"/>
                  </a:cubicBezTo>
                  <a:cubicBezTo>
                    <a:pt x="845" y="18"/>
                    <a:pt x="847" y="18"/>
                    <a:pt x="850" y="17"/>
                  </a:cubicBezTo>
                  <a:cubicBezTo>
                    <a:pt x="852" y="17"/>
                    <a:pt x="854" y="17"/>
                    <a:pt x="857" y="16"/>
                  </a:cubicBezTo>
                  <a:cubicBezTo>
                    <a:pt x="859" y="16"/>
                    <a:pt x="862" y="15"/>
                    <a:pt x="865" y="15"/>
                  </a:cubicBezTo>
                  <a:cubicBezTo>
                    <a:pt x="867" y="15"/>
                    <a:pt x="869" y="14"/>
                    <a:pt x="870" y="14"/>
                  </a:cubicBezTo>
                  <a:cubicBezTo>
                    <a:pt x="874" y="14"/>
                    <a:pt x="877" y="13"/>
                    <a:pt x="880" y="13"/>
                  </a:cubicBezTo>
                  <a:cubicBezTo>
                    <a:pt x="881" y="13"/>
                    <a:pt x="881" y="13"/>
                    <a:pt x="881" y="12"/>
                  </a:cubicBezTo>
                  <a:cubicBezTo>
                    <a:pt x="882" y="12"/>
                    <a:pt x="883" y="12"/>
                    <a:pt x="884" y="12"/>
                  </a:cubicBezTo>
                  <a:cubicBezTo>
                    <a:pt x="887" y="12"/>
                    <a:pt x="890" y="11"/>
                    <a:pt x="892" y="11"/>
                  </a:cubicBezTo>
                  <a:cubicBezTo>
                    <a:pt x="893" y="11"/>
                    <a:pt x="894" y="11"/>
                    <a:pt x="895" y="11"/>
                  </a:cubicBezTo>
                  <a:cubicBezTo>
                    <a:pt x="920" y="6"/>
                    <a:pt x="945" y="3"/>
                    <a:pt x="970" y="0"/>
                  </a:cubicBezTo>
                  <a:cubicBezTo>
                    <a:pt x="960" y="0"/>
                    <a:pt x="950" y="1"/>
                    <a:pt x="941" y="2"/>
                  </a:cubicBezTo>
                  <a:cubicBezTo>
                    <a:pt x="921" y="4"/>
                    <a:pt x="901" y="7"/>
                    <a:pt x="881" y="10"/>
                  </a:cubicBezTo>
                  <a:cubicBezTo>
                    <a:pt x="878" y="10"/>
                    <a:pt x="875" y="10"/>
                    <a:pt x="872" y="11"/>
                  </a:cubicBezTo>
                  <a:cubicBezTo>
                    <a:pt x="871" y="11"/>
                    <a:pt x="871" y="11"/>
                    <a:pt x="871" y="11"/>
                  </a:cubicBezTo>
                  <a:cubicBezTo>
                    <a:pt x="871" y="11"/>
                    <a:pt x="870" y="11"/>
                    <a:pt x="870" y="11"/>
                  </a:cubicBezTo>
                  <a:cubicBezTo>
                    <a:pt x="867" y="12"/>
                    <a:pt x="863" y="12"/>
                    <a:pt x="860" y="13"/>
                  </a:cubicBezTo>
                  <a:cubicBezTo>
                    <a:pt x="859" y="13"/>
                    <a:pt x="858" y="13"/>
                    <a:pt x="857" y="13"/>
                  </a:cubicBezTo>
                  <a:cubicBezTo>
                    <a:pt x="853" y="14"/>
                    <a:pt x="850" y="14"/>
                    <a:pt x="847" y="15"/>
                  </a:cubicBezTo>
                  <a:cubicBezTo>
                    <a:pt x="846" y="15"/>
                    <a:pt x="844" y="15"/>
                    <a:pt x="842" y="16"/>
                  </a:cubicBezTo>
                  <a:cubicBezTo>
                    <a:pt x="840" y="16"/>
                    <a:pt x="837" y="17"/>
                    <a:pt x="834" y="17"/>
                  </a:cubicBezTo>
                  <a:cubicBezTo>
                    <a:pt x="832" y="17"/>
                    <a:pt x="830" y="18"/>
                    <a:pt x="828" y="18"/>
                  </a:cubicBezTo>
                  <a:cubicBezTo>
                    <a:pt x="825" y="18"/>
                    <a:pt x="823" y="19"/>
                    <a:pt x="820" y="19"/>
                  </a:cubicBezTo>
                  <a:cubicBezTo>
                    <a:pt x="818" y="20"/>
                    <a:pt x="815" y="20"/>
                    <a:pt x="813" y="20"/>
                  </a:cubicBezTo>
                  <a:cubicBezTo>
                    <a:pt x="811" y="21"/>
                    <a:pt x="809" y="21"/>
                    <a:pt x="807" y="22"/>
                  </a:cubicBezTo>
                  <a:cubicBezTo>
                    <a:pt x="804" y="22"/>
                    <a:pt x="801" y="23"/>
                    <a:pt x="799" y="23"/>
                  </a:cubicBezTo>
                  <a:cubicBezTo>
                    <a:pt x="797" y="23"/>
                    <a:pt x="795" y="24"/>
                    <a:pt x="793" y="24"/>
                  </a:cubicBezTo>
                  <a:cubicBezTo>
                    <a:pt x="790" y="25"/>
                    <a:pt x="787" y="25"/>
                    <a:pt x="784" y="26"/>
                  </a:cubicBezTo>
                  <a:cubicBezTo>
                    <a:pt x="782" y="26"/>
                    <a:pt x="780" y="26"/>
                    <a:pt x="778" y="27"/>
                  </a:cubicBezTo>
                  <a:cubicBezTo>
                    <a:pt x="775" y="27"/>
                    <a:pt x="772" y="28"/>
                    <a:pt x="769" y="28"/>
                  </a:cubicBezTo>
                  <a:cubicBezTo>
                    <a:pt x="767" y="29"/>
                    <a:pt x="765" y="29"/>
                    <a:pt x="764" y="29"/>
                  </a:cubicBezTo>
                  <a:cubicBezTo>
                    <a:pt x="712" y="39"/>
                    <a:pt x="660" y="49"/>
                    <a:pt x="608" y="58"/>
                  </a:cubicBezTo>
                  <a:cubicBezTo>
                    <a:pt x="464" y="83"/>
                    <a:pt x="319" y="112"/>
                    <a:pt x="169" y="135"/>
                  </a:cubicBezTo>
                  <a:cubicBezTo>
                    <a:pt x="114" y="144"/>
                    <a:pt x="57" y="151"/>
                    <a:pt x="0" y="156"/>
                  </a:cubicBezTo>
                  <a:cubicBezTo>
                    <a:pt x="29" y="156"/>
                    <a:pt x="29" y="156"/>
                    <a:pt x="29" y="156"/>
                  </a:cubicBezTo>
                  <a:cubicBezTo>
                    <a:pt x="77" y="151"/>
                    <a:pt x="123" y="145"/>
                    <a:pt x="169" y="138"/>
                  </a:cubicBezTo>
                  <a:cubicBezTo>
                    <a:pt x="320" y="115"/>
                    <a:pt x="465" y="86"/>
                    <a:pt x="609" y="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5" name="Freeform 358"/>
            <p:cNvSpPr>
              <a:spLocks/>
            </p:cNvSpPr>
            <p:nvPr userDrawn="1"/>
          </p:nvSpPr>
          <p:spPr bwMode="auto">
            <a:xfrm>
              <a:off x="5934075" y="5408613"/>
              <a:ext cx="26988" cy="7938"/>
            </a:xfrm>
            <a:custGeom>
              <a:avLst/>
              <a:gdLst>
                <a:gd name="T0" fmla="*/ 4 w 10"/>
                <a:gd name="T1" fmla="*/ 0 h 3"/>
                <a:gd name="T2" fmla="*/ 0 w 10"/>
                <a:gd name="T3" fmla="*/ 0 h 3"/>
                <a:gd name="T4" fmla="*/ 7 w 10"/>
                <a:gd name="T5" fmla="*/ 3 h 3"/>
                <a:gd name="T6" fmla="*/ 10 w 10"/>
                <a:gd name="T7" fmla="*/ 3 h 3"/>
                <a:gd name="T8" fmla="*/ 4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2" y="1"/>
                    <a:pt x="5" y="2"/>
                    <a:pt x="7" y="3"/>
                  </a:cubicBezTo>
                  <a:cubicBezTo>
                    <a:pt x="8" y="3"/>
                    <a:pt x="9" y="3"/>
                    <a:pt x="10" y="3"/>
                  </a:cubicBezTo>
                  <a:cubicBezTo>
                    <a:pt x="8" y="2"/>
                    <a:pt x="6" y="1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6" name="Freeform 359"/>
            <p:cNvSpPr>
              <a:spLocks/>
            </p:cNvSpPr>
            <p:nvPr userDrawn="1"/>
          </p:nvSpPr>
          <p:spPr bwMode="auto">
            <a:xfrm>
              <a:off x="3905250" y="5108575"/>
              <a:ext cx="1887538" cy="307975"/>
            </a:xfrm>
            <a:custGeom>
              <a:avLst/>
              <a:gdLst>
                <a:gd name="T0" fmla="*/ 196 w 697"/>
                <a:gd name="T1" fmla="*/ 21 h 113"/>
                <a:gd name="T2" fmla="*/ 454 w 697"/>
                <a:gd name="T3" fmla="*/ 78 h 113"/>
                <a:gd name="T4" fmla="*/ 544 w 697"/>
                <a:gd name="T5" fmla="*/ 95 h 113"/>
                <a:gd name="T6" fmla="*/ 549 w 697"/>
                <a:gd name="T7" fmla="*/ 96 h 113"/>
                <a:gd name="T8" fmla="*/ 554 w 697"/>
                <a:gd name="T9" fmla="*/ 97 h 113"/>
                <a:gd name="T10" fmla="*/ 559 w 697"/>
                <a:gd name="T11" fmla="*/ 98 h 113"/>
                <a:gd name="T12" fmla="*/ 563 w 697"/>
                <a:gd name="T13" fmla="*/ 98 h 113"/>
                <a:gd name="T14" fmla="*/ 568 w 697"/>
                <a:gd name="T15" fmla="*/ 99 h 113"/>
                <a:gd name="T16" fmla="*/ 573 w 697"/>
                <a:gd name="T17" fmla="*/ 100 h 113"/>
                <a:gd name="T18" fmla="*/ 578 w 697"/>
                <a:gd name="T19" fmla="*/ 101 h 113"/>
                <a:gd name="T20" fmla="*/ 583 w 697"/>
                <a:gd name="T21" fmla="*/ 101 h 113"/>
                <a:gd name="T22" fmla="*/ 588 w 697"/>
                <a:gd name="T23" fmla="*/ 102 h 113"/>
                <a:gd name="T24" fmla="*/ 592 w 697"/>
                <a:gd name="T25" fmla="*/ 103 h 113"/>
                <a:gd name="T26" fmla="*/ 598 w 697"/>
                <a:gd name="T27" fmla="*/ 104 h 113"/>
                <a:gd name="T28" fmla="*/ 602 w 697"/>
                <a:gd name="T29" fmla="*/ 104 h 113"/>
                <a:gd name="T30" fmla="*/ 608 w 697"/>
                <a:gd name="T31" fmla="*/ 105 h 113"/>
                <a:gd name="T32" fmla="*/ 611 w 697"/>
                <a:gd name="T33" fmla="*/ 105 h 113"/>
                <a:gd name="T34" fmla="*/ 618 w 697"/>
                <a:gd name="T35" fmla="*/ 106 h 113"/>
                <a:gd name="T36" fmla="*/ 620 w 697"/>
                <a:gd name="T37" fmla="*/ 106 h 113"/>
                <a:gd name="T38" fmla="*/ 628 w 697"/>
                <a:gd name="T39" fmla="*/ 107 h 113"/>
                <a:gd name="T40" fmla="*/ 632 w 697"/>
                <a:gd name="T41" fmla="*/ 108 h 113"/>
                <a:gd name="T42" fmla="*/ 667 w 697"/>
                <a:gd name="T43" fmla="*/ 111 h 113"/>
                <a:gd name="T44" fmla="*/ 678 w 697"/>
                <a:gd name="T45" fmla="*/ 112 h 113"/>
                <a:gd name="T46" fmla="*/ 697 w 697"/>
                <a:gd name="T47" fmla="*/ 113 h 113"/>
                <a:gd name="T48" fmla="*/ 678 w 697"/>
                <a:gd name="T49" fmla="*/ 110 h 113"/>
                <a:gd name="T50" fmla="*/ 656 w 697"/>
                <a:gd name="T51" fmla="*/ 107 h 113"/>
                <a:gd name="T52" fmla="*/ 648 w 697"/>
                <a:gd name="T53" fmla="*/ 106 h 113"/>
                <a:gd name="T54" fmla="*/ 647 w 697"/>
                <a:gd name="T55" fmla="*/ 106 h 113"/>
                <a:gd name="T56" fmla="*/ 638 w 697"/>
                <a:gd name="T57" fmla="*/ 105 h 113"/>
                <a:gd name="T58" fmla="*/ 635 w 697"/>
                <a:gd name="T59" fmla="*/ 105 h 113"/>
                <a:gd name="T60" fmla="*/ 628 w 697"/>
                <a:gd name="T61" fmla="*/ 104 h 113"/>
                <a:gd name="T62" fmla="*/ 625 w 697"/>
                <a:gd name="T63" fmla="*/ 104 h 113"/>
                <a:gd name="T64" fmla="*/ 618 w 697"/>
                <a:gd name="T65" fmla="*/ 103 h 113"/>
                <a:gd name="T66" fmla="*/ 614 w 697"/>
                <a:gd name="T67" fmla="*/ 103 h 113"/>
                <a:gd name="T68" fmla="*/ 608 w 697"/>
                <a:gd name="T69" fmla="*/ 102 h 113"/>
                <a:gd name="T70" fmla="*/ 604 w 697"/>
                <a:gd name="T71" fmla="*/ 101 h 113"/>
                <a:gd name="T72" fmla="*/ 598 w 697"/>
                <a:gd name="T73" fmla="*/ 100 h 113"/>
                <a:gd name="T74" fmla="*/ 593 w 697"/>
                <a:gd name="T75" fmla="*/ 100 h 113"/>
                <a:gd name="T76" fmla="*/ 588 w 697"/>
                <a:gd name="T77" fmla="*/ 99 h 113"/>
                <a:gd name="T78" fmla="*/ 583 w 697"/>
                <a:gd name="T79" fmla="*/ 98 h 113"/>
                <a:gd name="T80" fmla="*/ 578 w 697"/>
                <a:gd name="T81" fmla="*/ 98 h 113"/>
                <a:gd name="T82" fmla="*/ 573 w 697"/>
                <a:gd name="T83" fmla="*/ 97 h 113"/>
                <a:gd name="T84" fmla="*/ 567 w 697"/>
                <a:gd name="T85" fmla="*/ 96 h 113"/>
                <a:gd name="T86" fmla="*/ 562 w 697"/>
                <a:gd name="T87" fmla="*/ 95 h 113"/>
                <a:gd name="T88" fmla="*/ 558 w 697"/>
                <a:gd name="T89" fmla="*/ 94 h 113"/>
                <a:gd name="T90" fmla="*/ 552 w 697"/>
                <a:gd name="T91" fmla="*/ 93 h 113"/>
                <a:gd name="T92" fmla="*/ 548 w 697"/>
                <a:gd name="T93" fmla="*/ 93 h 113"/>
                <a:gd name="T94" fmla="*/ 455 w 697"/>
                <a:gd name="T95" fmla="*/ 75 h 113"/>
                <a:gd name="T96" fmla="*/ 197 w 697"/>
                <a:gd name="T97" fmla="*/ 19 h 113"/>
                <a:gd name="T98" fmla="*/ 13 w 697"/>
                <a:gd name="T99" fmla="*/ 0 h 113"/>
                <a:gd name="T100" fmla="*/ 10 w 697"/>
                <a:gd name="T101" fmla="*/ 0 h 113"/>
                <a:gd name="T102" fmla="*/ 0 w 697"/>
                <a:gd name="T103" fmla="*/ 3 h 113"/>
                <a:gd name="T104" fmla="*/ 13 w 697"/>
                <a:gd name="T105" fmla="*/ 3 h 113"/>
                <a:gd name="T106" fmla="*/ 196 w 697"/>
                <a:gd name="T107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97" h="113">
                  <a:moveTo>
                    <a:pt x="196" y="21"/>
                  </a:moveTo>
                  <a:cubicBezTo>
                    <a:pt x="286" y="40"/>
                    <a:pt x="371" y="61"/>
                    <a:pt x="454" y="78"/>
                  </a:cubicBezTo>
                  <a:cubicBezTo>
                    <a:pt x="484" y="84"/>
                    <a:pt x="514" y="90"/>
                    <a:pt x="544" y="95"/>
                  </a:cubicBezTo>
                  <a:cubicBezTo>
                    <a:pt x="545" y="95"/>
                    <a:pt x="547" y="96"/>
                    <a:pt x="549" y="96"/>
                  </a:cubicBezTo>
                  <a:cubicBezTo>
                    <a:pt x="550" y="96"/>
                    <a:pt x="552" y="97"/>
                    <a:pt x="554" y="97"/>
                  </a:cubicBezTo>
                  <a:cubicBezTo>
                    <a:pt x="555" y="97"/>
                    <a:pt x="557" y="97"/>
                    <a:pt x="559" y="98"/>
                  </a:cubicBezTo>
                  <a:cubicBezTo>
                    <a:pt x="560" y="98"/>
                    <a:pt x="562" y="98"/>
                    <a:pt x="563" y="98"/>
                  </a:cubicBezTo>
                  <a:cubicBezTo>
                    <a:pt x="565" y="99"/>
                    <a:pt x="567" y="99"/>
                    <a:pt x="568" y="99"/>
                  </a:cubicBezTo>
                  <a:cubicBezTo>
                    <a:pt x="570" y="99"/>
                    <a:pt x="572" y="100"/>
                    <a:pt x="573" y="100"/>
                  </a:cubicBezTo>
                  <a:cubicBezTo>
                    <a:pt x="575" y="100"/>
                    <a:pt x="577" y="100"/>
                    <a:pt x="578" y="101"/>
                  </a:cubicBezTo>
                  <a:cubicBezTo>
                    <a:pt x="580" y="101"/>
                    <a:pt x="581" y="101"/>
                    <a:pt x="583" y="101"/>
                  </a:cubicBezTo>
                  <a:cubicBezTo>
                    <a:pt x="585" y="102"/>
                    <a:pt x="587" y="102"/>
                    <a:pt x="588" y="102"/>
                  </a:cubicBezTo>
                  <a:cubicBezTo>
                    <a:pt x="590" y="102"/>
                    <a:pt x="591" y="103"/>
                    <a:pt x="592" y="103"/>
                  </a:cubicBezTo>
                  <a:cubicBezTo>
                    <a:pt x="594" y="103"/>
                    <a:pt x="596" y="103"/>
                    <a:pt x="598" y="104"/>
                  </a:cubicBezTo>
                  <a:cubicBezTo>
                    <a:pt x="600" y="104"/>
                    <a:pt x="601" y="104"/>
                    <a:pt x="602" y="104"/>
                  </a:cubicBezTo>
                  <a:cubicBezTo>
                    <a:pt x="604" y="104"/>
                    <a:pt x="606" y="105"/>
                    <a:pt x="608" y="105"/>
                  </a:cubicBezTo>
                  <a:cubicBezTo>
                    <a:pt x="609" y="105"/>
                    <a:pt x="610" y="105"/>
                    <a:pt x="611" y="105"/>
                  </a:cubicBezTo>
                  <a:cubicBezTo>
                    <a:pt x="613" y="106"/>
                    <a:pt x="616" y="106"/>
                    <a:pt x="618" y="106"/>
                  </a:cubicBezTo>
                  <a:cubicBezTo>
                    <a:pt x="619" y="106"/>
                    <a:pt x="619" y="106"/>
                    <a:pt x="620" y="106"/>
                  </a:cubicBezTo>
                  <a:cubicBezTo>
                    <a:pt x="623" y="107"/>
                    <a:pt x="625" y="107"/>
                    <a:pt x="628" y="107"/>
                  </a:cubicBezTo>
                  <a:cubicBezTo>
                    <a:pt x="630" y="108"/>
                    <a:pt x="631" y="108"/>
                    <a:pt x="632" y="108"/>
                  </a:cubicBezTo>
                  <a:cubicBezTo>
                    <a:pt x="644" y="109"/>
                    <a:pt x="656" y="110"/>
                    <a:pt x="667" y="111"/>
                  </a:cubicBezTo>
                  <a:cubicBezTo>
                    <a:pt x="671" y="111"/>
                    <a:pt x="675" y="111"/>
                    <a:pt x="678" y="112"/>
                  </a:cubicBezTo>
                  <a:cubicBezTo>
                    <a:pt x="685" y="112"/>
                    <a:pt x="691" y="112"/>
                    <a:pt x="697" y="113"/>
                  </a:cubicBezTo>
                  <a:cubicBezTo>
                    <a:pt x="691" y="112"/>
                    <a:pt x="685" y="111"/>
                    <a:pt x="678" y="110"/>
                  </a:cubicBezTo>
                  <a:cubicBezTo>
                    <a:pt x="671" y="110"/>
                    <a:pt x="663" y="108"/>
                    <a:pt x="656" y="107"/>
                  </a:cubicBezTo>
                  <a:cubicBezTo>
                    <a:pt x="653" y="107"/>
                    <a:pt x="650" y="107"/>
                    <a:pt x="648" y="106"/>
                  </a:cubicBezTo>
                  <a:cubicBezTo>
                    <a:pt x="647" y="106"/>
                    <a:pt x="647" y="106"/>
                    <a:pt x="647" y="106"/>
                  </a:cubicBezTo>
                  <a:cubicBezTo>
                    <a:pt x="644" y="106"/>
                    <a:pt x="641" y="106"/>
                    <a:pt x="638" y="105"/>
                  </a:cubicBezTo>
                  <a:cubicBezTo>
                    <a:pt x="637" y="105"/>
                    <a:pt x="636" y="105"/>
                    <a:pt x="635" y="105"/>
                  </a:cubicBezTo>
                  <a:cubicBezTo>
                    <a:pt x="633" y="105"/>
                    <a:pt x="630" y="105"/>
                    <a:pt x="628" y="104"/>
                  </a:cubicBezTo>
                  <a:cubicBezTo>
                    <a:pt x="627" y="104"/>
                    <a:pt x="626" y="104"/>
                    <a:pt x="625" y="104"/>
                  </a:cubicBezTo>
                  <a:cubicBezTo>
                    <a:pt x="622" y="104"/>
                    <a:pt x="620" y="103"/>
                    <a:pt x="618" y="103"/>
                  </a:cubicBezTo>
                  <a:cubicBezTo>
                    <a:pt x="617" y="103"/>
                    <a:pt x="615" y="103"/>
                    <a:pt x="614" y="103"/>
                  </a:cubicBezTo>
                  <a:cubicBezTo>
                    <a:pt x="612" y="102"/>
                    <a:pt x="610" y="102"/>
                    <a:pt x="608" y="102"/>
                  </a:cubicBezTo>
                  <a:cubicBezTo>
                    <a:pt x="606" y="102"/>
                    <a:pt x="605" y="101"/>
                    <a:pt x="604" y="101"/>
                  </a:cubicBezTo>
                  <a:cubicBezTo>
                    <a:pt x="602" y="101"/>
                    <a:pt x="600" y="101"/>
                    <a:pt x="598" y="100"/>
                  </a:cubicBezTo>
                  <a:cubicBezTo>
                    <a:pt x="596" y="100"/>
                    <a:pt x="595" y="100"/>
                    <a:pt x="593" y="100"/>
                  </a:cubicBezTo>
                  <a:cubicBezTo>
                    <a:pt x="591" y="100"/>
                    <a:pt x="589" y="99"/>
                    <a:pt x="588" y="99"/>
                  </a:cubicBezTo>
                  <a:cubicBezTo>
                    <a:pt x="586" y="99"/>
                    <a:pt x="584" y="99"/>
                    <a:pt x="583" y="98"/>
                  </a:cubicBezTo>
                  <a:cubicBezTo>
                    <a:pt x="581" y="98"/>
                    <a:pt x="579" y="98"/>
                    <a:pt x="578" y="98"/>
                  </a:cubicBezTo>
                  <a:cubicBezTo>
                    <a:pt x="576" y="97"/>
                    <a:pt x="574" y="97"/>
                    <a:pt x="573" y="97"/>
                  </a:cubicBezTo>
                  <a:cubicBezTo>
                    <a:pt x="571" y="97"/>
                    <a:pt x="569" y="96"/>
                    <a:pt x="567" y="96"/>
                  </a:cubicBezTo>
                  <a:cubicBezTo>
                    <a:pt x="566" y="96"/>
                    <a:pt x="564" y="95"/>
                    <a:pt x="562" y="95"/>
                  </a:cubicBezTo>
                  <a:cubicBezTo>
                    <a:pt x="561" y="95"/>
                    <a:pt x="559" y="95"/>
                    <a:pt x="558" y="94"/>
                  </a:cubicBezTo>
                  <a:cubicBezTo>
                    <a:pt x="556" y="94"/>
                    <a:pt x="554" y="94"/>
                    <a:pt x="552" y="93"/>
                  </a:cubicBezTo>
                  <a:cubicBezTo>
                    <a:pt x="551" y="93"/>
                    <a:pt x="549" y="93"/>
                    <a:pt x="548" y="93"/>
                  </a:cubicBezTo>
                  <a:cubicBezTo>
                    <a:pt x="517" y="87"/>
                    <a:pt x="486" y="81"/>
                    <a:pt x="455" y="75"/>
                  </a:cubicBezTo>
                  <a:cubicBezTo>
                    <a:pt x="372" y="58"/>
                    <a:pt x="287" y="37"/>
                    <a:pt x="197" y="19"/>
                  </a:cubicBezTo>
                  <a:cubicBezTo>
                    <a:pt x="133" y="5"/>
                    <a:pt x="72" y="0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6" y="1"/>
                    <a:pt x="3" y="2"/>
                    <a:pt x="0" y="3"/>
                  </a:cubicBezTo>
                  <a:cubicBezTo>
                    <a:pt x="4" y="3"/>
                    <a:pt x="8" y="3"/>
                    <a:pt x="13" y="3"/>
                  </a:cubicBezTo>
                  <a:cubicBezTo>
                    <a:pt x="72" y="3"/>
                    <a:pt x="133" y="8"/>
                    <a:pt x="196" y="2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7" name="Freeform 360"/>
            <p:cNvSpPr>
              <a:spLocks/>
            </p:cNvSpPr>
            <p:nvPr userDrawn="1"/>
          </p:nvSpPr>
          <p:spPr bwMode="auto">
            <a:xfrm>
              <a:off x="5907088" y="5408613"/>
              <a:ext cx="23813" cy="7938"/>
            </a:xfrm>
            <a:custGeom>
              <a:avLst/>
              <a:gdLst>
                <a:gd name="T0" fmla="*/ 3 w 9"/>
                <a:gd name="T1" fmla="*/ 0 h 3"/>
                <a:gd name="T2" fmla="*/ 0 w 9"/>
                <a:gd name="T3" fmla="*/ 0 h 3"/>
                <a:gd name="T4" fmla="*/ 8 w 9"/>
                <a:gd name="T5" fmla="*/ 3 h 3"/>
                <a:gd name="T6" fmla="*/ 9 w 9"/>
                <a:gd name="T7" fmla="*/ 3 h 3"/>
                <a:gd name="T8" fmla="*/ 3 w 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1"/>
                    <a:pt x="5" y="2"/>
                    <a:pt x="8" y="3"/>
                  </a:cubicBezTo>
                  <a:cubicBezTo>
                    <a:pt x="8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8" name="Freeform 361"/>
            <p:cNvSpPr>
              <a:spLocks/>
            </p:cNvSpPr>
            <p:nvPr userDrawn="1"/>
          </p:nvSpPr>
          <p:spPr bwMode="auto">
            <a:xfrm>
              <a:off x="5991225" y="5405438"/>
              <a:ext cx="2611438" cy="66675"/>
            </a:xfrm>
            <a:custGeom>
              <a:avLst/>
              <a:gdLst>
                <a:gd name="T0" fmla="*/ 867 w 964"/>
                <a:gd name="T1" fmla="*/ 14 h 24"/>
                <a:gd name="T2" fmla="*/ 596 w 964"/>
                <a:gd name="T3" fmla="*/ 5 h 24"/>
                <a:gd name="T4" fmla="*/ 487 w 964"/>
                <a:gd name="T5" fmla="*/ 6 h 24"/>
                <a:gd name="T6" fmla="*/ 313 w 964"/>
                <a:gd name="T7" fmla="*/ 8 h 24"/>
                <a:gd name="T8" fmla="*/ 190 w 964"/>
                <a:gd name="T9" fmla="*/ 5 h 24"/>
                <a:gd name="T10" fmla="*/ 90 w 964"/>
                <a:gd name="T11" fmla="*/ 0 h 24"/>
                <a:gd name="T12" fmla="*/ 70 w 964"/>
                <a:gd name="T13" fmla="*/ 0 h 24"/>
                <a:gd name="T14" fmla="*/ 0 w 964"/>
                <a:gd name="T15" fmla="*/ 1 h 24"/>
                <a:gd name="T16" fmla="*/ 5 w 964"/>
                <a:gd name="T17" fmla="*/ 4 h 24"/>
                <a:gd name="T18" fmla="*/ 70 w 964"/>
                <a:gd name="T19" fmla="*/ 3 h 24"/>
                <a:gd name="T20" fmla="*/ 90 w 964"/>
                <a:gd name="T21" fmla="*/ 3 h 24"/>
                <a:gd name="T22" fmla="*/ 189 w 964"/>
                <a:gd name="T23" fmla="*/ 8 h 24"/>
                <a:gd name="T24" fmla="*/ 313 w 964"/>
                <a:gd name="T25" fmla="*/ 11 h 24"/>
                <a:gd name="T26" fmla="*/ 487 w 964"/>
                <a:gd name="T27" fmla="*/ 9 h 24"/>
                <a:gd name="T28" fmla="*/ 596 w 964"/>
                <a:gd name="T29" fmla="*/ 8 h 24"/>
                <a:gd name="T30" fmla="*/ 867 w 964"/>
                <a:gd name="T31" fmla="*/ 17 h 24"/>
                <a:gd name="T32" fmla="*/ 911 w 964"/>
                <a:gd name="T33" fmla="*/ 20 h 24"/>
                <a:gd name="T34" fmla="*/ 964 w 964"/>
                <a:gd name="T35" fmla="*/ 24 h 24"/>
                <a:gd name="T36" fmla="*/ 964 w 964"/>
                <a:gd name="T37" fmla="*/ 21 h 24"/>
                <a:gd name="T38" fmla="*/ 911 w 964"/>
                <a:gd name="T39" fmla="*/ 17 h 24"/>
                <a:gd name="T40" fmla="*/ 867 w 964"/>
                <a:gd name="T41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4" h="24">
                  <a:moveTo>
                    <a:pt x="867" y="14"/>
                  </a:moveTo>
                  <a:cubicBezTo>
                    <a:pt x="786" y="8"/>
                    <a:pt x="696" y="5"/>
                    <a:pt x="596" y="5"/>
                  </a:cubicBezTo>
                  <a:cubicBezTo>
                    <a:pt x="561" y="5"/>
                    <a:pt x="525" y="6"/>
                    <a:pt x="487" y="6"/>
                  </a:cubicBezTo>
                  <a:cubicBezTo>
                    <a:pt x="431" y="7"/>
                    <a:pt x="371" y="8"/>
                    <a:pt x="313" y="8"/>
                  </a:cubicBezTo>
                  <a:cubicBezTo>
                    <a:pt x="270" y="8"/>
                    <a:pt x="228" y="8"/>
                    <a:pt x="190" y="5"/>
                  </a:cubicBezTo>
                  <a:cubicBezTo>
                    <a:pt x="154" y="2"/>
                    <a:pt x="120" y="0"/>
                    <a:pt x="90" y="0"/>
                  </a:cubicBezTo>
                  <a:cubicBezTo>
                    <a:pt x="84" y="0"/>
                    <a:pt x="77" y="0"/>
                    <a:pt x="70" y="0"/>
                  </a:cubicBezTo>
                  <a:cubicBezTo>
                    <a:pt x="46" y="0"/>
                    <a:pt x="23" y="0"/>
                    <a:pt x="0" y="1"/>
                  </a:cubicBezTo>
                  <a:cubicBezTo>
                    <a:pt x="2" y="2"/>
                    <a:pt x="4" y="3"/>
                    <a:pt x="5" y="4"/>
                  </a:cubicBezTo>
                  <a:cubicBezTo>
                    <a:pt x="27" y="3"/>
                    <a:pt x="48" y="3"/>
                    <a:pt x="70" y="3"/>
                  </a:cubicBezTo>
                  <a:cubicBezTo>
                    <a:pt x="77" y="3"/>
                    <a:pt x="84" y="3"/>
                    <a:pt x="90" y="3"/>
                  </a:cubicBezTo>
                  <a:cubicBezTo>
                    <a:pt x="120" y="3"/>
                    <a:pt x="153" y="5"/>
                    <a:pt x="189" y="8"/>
                  </a:cubicBezTo>
                  <a:cubicBezTo>
                    <a:pt x="227" y="11"/>
                    <a:pt x="270" y="11"/>
                    <a:pt x="313" y="11"/>
                  </a:cubicBezTo>
                  <a:cubicBezTo>
                    <a:pt x="371" y="11"/>
                    <a:pt x="431" y="10"/>
                    <a:pt x="487" y="9"/>
                  </a:cubicBezTo>
                  <a:cubicBezTo>
                    <a:pt x="525" y="9"/>
                    <a:pt x="561" y="8"/>
                    <a:pt x="596" y="8"/>
                  </a:cubicBezTo>
                  <a:cubicBezTo>
                    <a:pt x="696" y="8"/>
                    <a:pt x="786" y="11"/>
                    <a:pt x="867" y="17"/>
                  </a:cubicBezTo>
                  <a:cubicBezTo>
                    <a:pt x="882" y="18"/>
                    <a:pt x="897" y="19"/>
                    <a:pt x="911" y="20"/>
                  </a:cubicBezTo>
                  <a:cubicBezTo>
                    <a:pt x="928" y="21"/>
                    <a:pt x="946" y="22"/>
                    <a:pt x="964" y="24"/>
                  </a:cubicBezTo>
                  <a:cubicBezTo>
                    <a:pt x="964" y="21"/>
                    <a:pt x="964" y="21"/>
                    <a:pt x="964" y="21"/>
                  </a:cubicBezTo>
                  <a:cubicBezTo>
                    <a:pt x="946" y="19"/>
                    <a:pt x="929" y="18"/>
                    <a:pt x="911" y="17"/>
                  </a:cubicBezTo>
                  <a:cubicBezTo>
                    <a:pt x="897" y="16"/>
                    <a:pt x="882" y="15"/>
                    <a:pt x="867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9" name="Freeform 362"/>
            <p:cNvSpPr>
              <a:spLocks/>
            </p:cNvSpPr>
            <p:nvPr userDrawn="1"/>
          </p:nvSpPr>
          <p:spPr bwMode="auto">
            <a:xfrm>
              <a:off x="5880100" y="5408613"/>
              <a:ext cx="15875" cy="4763"/>
            </a:xfrm>
            <a:custGeom>
              <a:avLst/>
              <a:gdLst>
                <a:gd name="T0" fmla="*/ 0 w 6"/>
                <a:gd name="T1" fmla="*/ 0 h 2"/>
                <a:gd name="T2" fmla="*/ 6 w 6"/>
                <a:gd name="T3" fmla="*/ 2 h 2"/>
                <a:gd name="T4" fmla="*/ 1 w 6"/>
                <a:gd name="T5" fmla="*/ 0 h 2"/>
                <a:gd name="T6" fmla="*/ 0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cubicBezTo>
                    <a:pt x="2" y="1"/>
                    <a:pt x="4" y="2"/>
                    <a:pt x="6" y="2"/>
                  </a:cubicBezTo>
                  <a:cubicBezTo>
                    <a:pt x="5" y="2"/>
                    <a:pt x="3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0" name="Freeform 363"/>
            <p:cNvSpPr>
              <a:spLocks/>
            </p:cNvSpPr>
            <p:nvPr userDrawn="1"/>
          </p:nvSpPr>
          <p:spPr bwMode="auto">
            <a:xfrm>
              <a:off x="1395412" y="5121275"/>
              <a:ext cx="2260600" cy="434975"/>
            </a:xfrm>
            <a:custGeom>
              <a:avLst/>
              <a:gdLst>
                <a:gd name="T0" fmla="*/ 622 w 834"/>
                <a:gd name="T1" fmla="*/ 40 h 159"/>
                <a:gd name="T2" fmla="*/ 627 w 834"/>
                <a:gd name="T3" fmla="*/ 39 h 159"/>
                <a:gd name="T4" fmla="*/ 637 w 834"/>
                <a:gd name="T5" fmla="*/ 37 h 159"/>
                <a:gd name="T6" fmla="*/ 642 w 834"/>
                <a:gd name="T7" fmla="*/ 36 h 159"/>
                <a:gd name="T8" fmla="*/ 652 w 834"/>
                <a:gd name="T9" fmla="*/ 34 h 159"/>
                <a:gd name="T10" fmla="*/ 658 w 834"/>
                <a:gd name="T11" fmla="*/ 32 h 159"/>
                <a:gd name="T12" fmla="*/ 667 w 834"/>
                <a:gd name="T13" fmla="*/ 30 h 159"/>
                <a:gd name="T14" fmla="*/ 673 w 834"/>
                <a:gd name="T15" fmla="*/ 29 h 159"/>
                <a:gd name="T16" fmla="*/ 682 w 834"/>
                <a:gd name="T17" fmla="*/ 27 h 159"/>
                <a:gd name="T18" fmla="*/ 688 w 834"/>
                <a:gd name="T19" fmla="*/ 26 h 159"/>
                <a:gd name="T20" fmla="*/ 697 w 834"/>
                <a:gd name="T21" fmla="*/ 25 h 159"/>
                <a:gd name="T22" fmla="*/ 704 w 834"/>
                <a:gd name="T23" fmla="*/ 23 h 159"/>
                <a:gd name="T24" fmla="*/ 711 w 834"/>
                <a:gd name="T25" fmla="*/ 22 h 159"/>
                <a:gd name="T26" fmla="*/ 719 w 834"/>
                <a:gd name="T27" fmla="*/ 20 h 159"/>
                <a:gd name="T28" fmla="*/ 726 w 834"/>
                <a:gd name="T29" fmla="*/ 19 h 159"/>
                <a:gd name="T30" fmla="*/ 734 w 834"/>
                <a:gd name="T31" fmla="*/ 17 h 159"/>
                <a:gd name="T32" fmla="*/ 738 w 834"/>
                <a:gd name="T33" fmla="*/ 17 h 159"/>
                <a:gd name="T34" fmla="*/ 739 w 834"/>
                <a:gd name="T35" fmla="*/ 16 h 159"/>
                <a:gd name="T36" fmla="*/ 750 w 834"/>
                <a:gd name="T37" fmla="*/ 15 h 159"/>
                <a:gd name="T38" fmla="*/ 754 w 834"/>
                <a:gd name="T39" fmla="*/ 14 h 159"/>
                <a:gd name="T40" fmla="*/ 759 w 834"/>
                <a:gd name="T41" fmla="*/ 13 h 159"/>
                <a:gd name="T42" fmla="*/ 834 w 834"/>
                <a:gd name="T43" fmla="*/ 0 h 159"/>
                <a:gd name="T44" fmla="*/ 813 w 834"/>
                <a:gd name="T45" fmla="*/ 3 h 159"/>
                <a:gd name="T46" fmla="*/ 738 w 834"/>
                <a:gd name="T47" fmla="*/ 14 h 159"/>
                <a:gd name="T48" fmla="*/ 735 w 834"/>
                <a:gd name="T49" fmla="*/ 14 h 159"/>
                <a:gd name="T50" fmla="*/ 729 w 834"/>
                <a:gd name="T51" fmla="*/ 15 h 159"/>
                <a:gd name="T52" fmla="*/ 726 w 834"/>
                <a:gd name="T53" fmla="*/ 16 h 159"/>
                <a:gd name="T54" fmla="*/ 717 w 834"/>
                <a:gd name="T55" fmla="*/ 18 h 159"/>
                <a:gd name="T56" fmla="*/ 711 w 834"/>
                <a:gd name="T57" fmla="*/ 19 h 159"/>
                <a:gd name="T58" fmla="*/ 704 w 834"/>
                <a:gd name="T59" fmla="*/ 20 h 159"/>
                <a:gd name="T60" fmla="*/ 697 w 834"/>
                <a:gd name="T61" fmla="*/ 21 h 159"/>
                <a:gd name="T62" fmla="*/ 690 w 834"/>
                <a:gd name="T63" fmla="*/ 23 h 159"/>
                <a:gd name="T64" fmla="*/ 682 w 834"/>
                <a:gd name="T65" fmla="*/ 24 h 159"/>
                <a:gd name="T66" fmla="*/ 676 w 834"/>
                <a:gd name="T67" fmla="*/ 26 h 159"/>
                <a:gd name="T68" fmla="*/ 667 w 834"/>
                <a:gd name="T69" fmla="*/ 27 h 159"/>
                <a:gd name="T70" fmla="*/ 661 w 834"/>
                <a:gd name="T71" fmla="*/ 28 h 159"/>
                <a:gd name="T72" fmla="*/ 652 w 834"/>
                <a:gd name="T73" fmla="*/ 30 h 159"/>
                <a:gd name="T74" fmla="*/ 647 w 834"/>
                <a:gd name="T75" fmla="*/ 32 h 159"/>
                <a:gd name="T76" fmla="*/ 638 w 834"/>
                <a:gd name="T77" fmla="*/ 34 h 159"/>
                <a:gd name="T78" fmla="*/ 632 w 834"/>
                <a:gd name="T79" fmla="*/ 35 h 159"/>
                <a:gd name="T80" fmla="*/ 622 w 834"/>
                <a:gd name="T81" fmla="*/ 37 h 159"/>
                <a:gd name="T82" fmla="*/ 617 w 834"/>
                <a:gd name="T83" fmla="*/ 38 h 159"/>
                <a:gd name="T84" fmla="*/ 462 w 834"/>
                <a:gd name="T85" fmla="*/ 71 h 159"/>
                <a:gd name="T86" fmla="*/ 16 w 834"/>
                <a:gd name="T87" fmla="*/ 157 h 159"/>
                <a:gd name="T88" fmla="*/ 0 w 834"/>
                <a:gd name="T89" fmla="*/ 159 h 159"/>
                <a:gd name="T90" fmla="*/ 20 w 834"/>
                <a:gd name="T91" fmla="*/ 159 h 159"/>
                <a:gd name="T92" fmla="*/ 463 w 834"/>
                <a:gd name="T93" fmla="*/ 74 h 159"/>
                <a:gd name="T94" fmla="*/ 622 w 834"/>
                <a:gd name="T95" fmla="*/ 4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34" h="159">
                  <a:moveTo>
                    <a:pt x="622" y="40"/>
                  </a:moveTo>
                  <a:cubicBezTo>
                    <a:pt x="623" y="40"/>
                    <a:pt x="625" y="39"/>
                    <a:pt x="627" y="39"/>
                  </a:cubicBezTo>
                  <a:cubicBezTo>
                    <a:pt x="630" y="38"/>
                    <a:pt x="634" y="37"/>
                    <a:pt x="637" y="37"/>
                  </a:cubicBezTo>
                  <a:cubicBezTo>
                    <a:pt x="639" y="36"/>
                    <a:pt x="640" y="36"/>
                    <a:pt x="642" y="36"/>
                  </a:cubicBezTo>
                  <a:cubicBezTo>
                    <a:pt x="645" y="35"/>
                    <a:pt x="649" y="34"/>
                    <a:pt x="652" y="34"/>
                  </a:cubicBezTo>
                  <a:cubicBezTo>
                    <a:pt x="654" y="33"/>
                    <a:pt x="656" y="33"/>
                    <a:pt x="658" y="32"/>
                  </a:cubicBezTo>
                  <a:cubicBezTo>
                    <a:pt x="661" y="32"/>
                    <a:pt x="664" y="31"/>
                    <a:pt x="667" y="30"/>
                  </a:cubicBezTo>
                  <a:cubicBezTo>
                    <a:pt x="669" y="30"/>
                    <a:pt x="671" y="30"/>
                    <a:pt x="673" y="29"/>
                  </a:cubicBezTo>
                  <a:cubicBezTo>
                    <a:pt x="676" y="29"/>
                    <a:pt x="679" y="28"/>
                    <a:pt x="682" y="27"/>
                  </a:cubicBezTo>
                  <a:cubicBezTo>
                    <a:pt x="684" y="27"/>
                    <a:pt x="686" y="27"/>
                    <a:pt x="688" y="26"/>
                  </a:cubicBezTo>
                  <a:cubicBezTo>
                    <a:pt x="691" y="26"/>
                    <a:pt x="694" y="25"/>
                    <a:pt x="697" y="25"/>
                  </a:cubicBezTo>
                  <a:cubicBezTo>
                    <a:pt x="699" y="24"/>
                    <a:pt x="702" y="24"/>
                    <a:pt x="704" y="23"/>
                  </a:cubicBezTo>
                  <a:cubicBezTo>
                    <a:pt x="706" y="23"/>
                    <a:pt x="709" y="22"/>
                    <a:pt x="711" y="22"/>
                  </a:cubicBezTo>
                  <a:cubicBezTo>
                    <a:pt x="714" y="21"/>
                    <a:pt x="717" y="21"/>
                    <a:pt x="719" y="20"/>
                  </a:cubicBezTo>
                  <a:cubicBezTo>
                    <a:pt x="721" y="20"/>
                    <a:pt x="723" y="19"/>
                    <a:pt x="726" y="19"/>
                  </a:cubicBezTo>
                  <a:cubicBezTo>
                    <a:pt x="728" y="18"/>
                    <a:pt x="731" y="18"/>
                    <a:pt x="734" y="17"/>
                  </a:cubicBezTo>
                  <a:cubicBezTo>
                    <a:pt x="736" y="17"/>
                    <a:pt x="737" y="17"/>
                    <a:pt x="738" y="17"/>
                  </a:cubicBezTo>
                  <a:cubicBezTo>
                    <a:pt x="739" y="16"/>
                    <a:pt x="739" y="16"/>
                    <a:pt x="739" y="16"/>
                  </a:cubicBezTo>
                  <a:cubicBezTo>
                    <a:pt x="743" y="16"/>
                    <a:pt x="747" y="15"/>
                    <a:pt x="750" y="15"/>
                  </a:cubicBezTo>
                  <a:cubicBezTo>
                    <a:pt x="751" y="14"/>
                    <a:pt x="753" y="14"/>
                    <a:pt x="754" y="14"/>
                  </a:cubicBezTo>
                  <a:cubicBezTo>
                    <a:pt x="756" y="14"/>
                    <a:pt x="758" y="14"/>
                    <a:pt x="759" y="13"/>
                  </a:cubicBezTo>
                  <a:cubicBezTo>
                    <a:pt x="784" y="8"/>
                    <a:pt x="809" y="4"/>
                    <a:pt x="834" y="0"/>
                  </a:cubicBezTo>
                  <a:cubicBezTo>
                    <a:pt x="827" y="1"/>
                    <a:pt x="820" y="2"/>
                    <a:pt x="813" y="3"/>
                  </a:cubicBezTo>
                  <a:cubicBezTo>
                    <a:pt x="788" y="6"/>
                    <a:pt x="763" y="9"/>
                    <a:pt x="738" y="14"/>
                  </a:cubicBezTo>
                  <a:cubicBezTo>
                    <a:pt x="737" y="14"/>
                    <a:pt x="736" y="14"/>
                    <a:pt x="735" y="14"/>
                  </a:cubicBezTo>
                  <a:cubicBezTo>
                    <a:pt x="733" y="14"/>
                    <a:pt x="731" y="15"/>
                    <a:pt x="729" y="15"/>
                  </a:cubicBezTo>
                  <a:cubicBezTo>
                    <a:pt x="728" y="16"/>
                    <a:pt x="727" y="16"/>
                    <a:pt x="726" y="16"/>
                  </a:cubicBezTo>
                  <a:cubicBezTo>
                    <a:pt x="723" y="16"/>
                    <a:pt x="720" y="17"/>
                    <a:pt x="717" y="18"/>
                  </a:cubicBezTo>
                  <a:cubicBezTo>
                    <a:pt x="715" y="18"/>
                    <a:pt x="713" y="18"/>
                    <a:pt x="711" y="19"/>
                  </a:cubicBezTo>
                  <a:cubicBezTo>
                    <a:pt x="709" y="19"/>
                    <a:pt x="706" y="20"/>
                    <a:pt x="704" y="20"/>
                  </a:cubicBezTo>
                  <a:cubicBezTo>
                    <a:pt x="701" y="21"/>
                    <a:pt x="699" y="21"/>
                    <a:pt x="697" y="21"/>
                  </a:cubicBezTo>
                  <a:cubicBezTo>
                    <a:pt x="695" y="22"/>
                    <a:pt x="692" y="22"/>
                    <a:pt x="690" y="23"/>
                  </a:cubicBezTo>
                  <a:cubicBezTo>
                    <a:pt x="687" y="23"/>
                    <a:pt x="685" y="24"/>
                    <a:pt x="682" y="24"/>
                  </a:cubicBezTo>
                  <a:cubicBezTo>
                    <a:pt x="680" y="25"/>
                    <a:pt x="678" y="25"/>
                    <a:pt x="676" y="26"/>
                  </a:cubicBezTo>
                  <a:cubicBezTo>
                    <a:pt x="673" y="26"/>
                    <a:pt x="670" y="27"/>
                    <a:pt x="667" y="27"/>
                  </a:cubicBezTo>
                  <a:cubicBezTo>
                    <a:pt x="665" y="28"/>
                    <a:pt x="663" y="28"/>
                    <a:pt x="661" y="28"/>
                  </a:cubicBezTo>
                  <a:cubicBezTo>
                    <a:pt x="658" y="29"/>
                    <a:pt x="655" y="30"/>
                    <a:pt x="652" y="30"/>
                  </a:cubicBezTo>
                  <a:cubicBezTo>
                    <a:pt x="651" y="31"/>
                    <a:pt x="649" y="31"/>
                    <a:pt x="647" y="32"/>
                  </a:cubicBezTo>
                  <a:cubicBezTo>
                    <a:pt x="644" y="32"/>
                    <a:pt x="641" y="33"/>
                    <a:pt x="638" y="34"/>
                  </a:cubicBezTo>
                  <a:cubicBezTo>
                    <a:pt x="636" y="34"/>
                    <a:pt x="634" y="34"/>
                    <a:pt x="632" y="35"/>
                  </a:cubicBezTo>
                  <a:cubicBezTo>
                    <a:pt x="629" y="35"/>
                    <a:pt x="626" y="36"/>
                    <a:pt x="622" y="37"/>
                  </a:cubicBezTo>
                  <a:cubicBezTo>
                    <a:pt x="621" y="37"/>
                    <a:pt x="619" y="37"/>
                    <a:pt x="617" y="38"/>
                  </a:cubicBezTo>
                  <a:cubicBezTo>
                    <a:pt x="565" y="49"/>
                    <a:pt x="513" y="61"/>
                    <a:pt x="462" y="71"/>
                  </a:cubicBezTo>
                  <a:cubicBezTo>
                    <a:pt x="316" y="100"/>
                    <a:pt x="169" y="133"/>
                    <a:pt x="16" y="157"/>
                  </a:cubicBezTo>
                  <a:cubicBezTo>
                    <a:pt x="11" y="158"/>
                    <a:pt x="5" y="159"/>
                    <a:pt x="0" y="159"/>
                  </a:cubicBezTo>
                  <a:cubicBezTo>
                    <a:pt x="20" y="159"/>
                    <a:pt x="20" y="159"/>
                    <a:pt x="20" y="159"/>
                  </a:cubicBezTo>
                  <a:cubicBezTo>
                    <a:pt x="171" y="135"/>
                    <a:pt x="318" y="103"/>
                    <a:pt x="463" y="74"/>
                  </a:cubicBezTo>
                  <a:cubicBezTo>
                    <a:pt x="515" y="64"/>
                    <a:pt x="569" y="52"/>
                    <a:pt x="622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1" name="Freeform 364"/>
            <p:cNvSpPr>
              <a:spLocks/>
            </p:cNvSpPr>
            <p:nvPr userDrawn="1"/>
          </p:nvSpPr>
          <p:spPr bwMode="auto">
            <a:xfrm>
              <a:off x="3833812" y="5108575"/>
              <a:ext cx="33338" cy="11113"/>
            </a:xfrm>
            <a:custGeom>
              <a:avLst/>
              <a:gdLst>
                <a:gd name="T0" fmla="*/ 0 w 12"/>
                <a:gd name="T1" fmla="*/ 4 h 4"/>
                <a:gd name="T2" fmla="*/ 2 w 12"/>
                <a:gd name="T3" fmla="*/ 4 h 4"/>
                <a:gd name="T4" fmla="*/ 12 w 12"/>
                <a:gd name="T5" fmla="*/ 0 h 4"/>
                <a:gd name="T6" fmla="*/ 12 w 12"/>
                <a:gd name="T7" fmla="*/ 0 h 4"/>
                <a:gd name="T8" fmla="*/ 0 w 1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cubicBezTo>
                    <a:pt x="1" y="4"/>
                    <a:pt x="1" y="4"/>
                    <a:pt x="2" y="4"/>
                  </a:cubicBezTo>
                  <a:cubicBezTo>
                    <a:pt x="5" y="2"/>
                    <a:pt x="9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1"/>
                    <a:pt x="4" y="2"/>
                    <a:pt x="0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2" name="Freeform 365"/>
            <p:cNvSpPr>
              <a:spLocks/>
            </p:cNvSpPr>
            <p:nvPr userDrawn="1"/>
          </p:nvSpPr>
          <p:spPr bwMode="auto">
            <a:xfrm>
              <a:off x="3868737" y="5108575"/>
              <a:ext cx="33338" cy="7938"/>
            </a:xfrm>
            <a:custGeom>
              <a:avLst/>
              <a:gdLst>
                <a:gd name="T0" fmla="*/ 0 w 12"/>
                <a:gd name="T1" fmla="*/ 3 h 3"/>
                <a:gd name="T2" fmla="*/ 3 w 12"/>
                <a:gd name="T3" fmla="*/ 3 h 3"/>
                <a:gd name="T4" fmla="*/ 12 w 12"/>
                <a:gd name="T5" fmla="*/ 0 h 3"/>
                <a:gd name="T6" fmla="*/ 10 w 12"/>
                <a:gd name="T7" fmla="*/ 0 h 3"/>
                <a:gd name="T8" fmla="*/ 0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1" y="3"/>
                    <a:pt x="2" y="3"/>
                    <a:pt x="3" y="3"/>
                  </a:cubicBezTo>
                  <a:cubicBezTo>
                    <a:pt x="6" y="2"/>
                    <a:pt x="9" y="1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7" y="1"/>
                    <a:pt x="3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3" name="Freeform 366"/>
            <p:cNvSpPr>
              <a:spLocks/>
            </p:cNvSpPr>
            <p:nvPr userDrawn="1"/>
          </p:nvSpPr>
          <p:spPr bwMode="auto">
            <a:xfrm>
              <a:off x="5964238" y="5408613"/>
              <a:ext cx="23813" cy="7938"/>
            </a:xfrm>
            <a:custGeom>
              <a:avLst/>
              <a:gdLst>
                <a:gd name="T0" fmla="*/ 5 w 9"/>
                <a:gd name="T1" fmla="*/ 3 h 3"/>
                <a:gd name="T2" fmla="*/ 9 w 9"/>
                <a:gd name="T3" fmla="*/ 3 h 3"/>
                <a:gd name="T4" fmla="*/ 4 w 9"/>
                <a:gd name="T5" fmla="*/ 0 h 3"/>
                <a:gd name="T6" fmla="*/ 0 w 9"/>
                <a:gd name="T7" fmla="*/ 0 h 3"/>
                <a:gd name="T8" fmla="*/ 5 w 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5" y="3"/>
                  </a:moveTo>
                  <a:cubicBezTo>
                    <a:pt x="7" y="3"/>
                    <a:pt x="8" y="3"/>
                    <a:pt x="9" y="3"/>
                  </a:cubicBezTo>
                  <a:cubicBezTo>
                    <a:pt x="8" y="2"/>
                    <a:pt x="6" y="1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2" y="1"/>
                    <a:pt x="3" y="2"/>
                    <a:pt x="5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4" name="Freeform 367"/>
            <p:cNvSpPr>
              <a:spLocks/>
            </p:cNvSpPr>
            <p:nvPr userDrawn="1"/>
          </p:nvSpPr>
          <p:spPr bwMode="auto">
            <a:xfrm>
              <a:off x="3802062" y="5116513"/>
              <a:ext cx="7938" cy="3175"/>
            </a:xfrm>
            <a:custGeom>
              <a:avLst/>
              <a:gdLst>
                <a:gd name="T0" fmla="*/ 1 w 3"/>
                <a:gd name="T1" fmla="*/ 1 h 1"/>
                <a:gd name="T2" fmla="*/ 3 w 3"/>
                <a:gd name="T3" fmla="*/ 0 h 1"/>
                <a:gd name="T4" fmla="*/ 0 w 3"/>
                <a:gd name="T5" fmla="*/ 1 h 1"/>
                <a:gd name="T6" fmla="*/ 1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2" y="1"/>
                    <a:pt x="2" y="1"/>
                    <a:pt x="3" y="0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5" name="Freeform 368"/>
            <p:cNvSpPr>
              <a:spLocks/>
            </p:cNvSpPr>
            <p:nvPr userDrawn="1"/>
          </p:nvSpPr>
          <p:spPr bwMode="auto">
            <a:xfrm>
              <a:off x="5991225" y="5422900"/>
              <a:ext cx="23813" cy="11113"/>
            </a:xfrm>
            <a:custGeom>
              <a:avLst/>
              <a:gdLst>
                <a:gd name="T0" fmla="*/ 6 w 9"/>
                <a:gd name="T1" fmla="*/ 4 h 4"/>
                <a:gd name="T2" fmla="*/ 9 w 9"/>
                <a:gd name="T3" fmla="*/ 4 h 4"/>
                <a:gd name="T4" fmla="*/ 4 w 9"/>
                <a:gd name="T5" fmla="*/ 0 h 4"/>
                <a:gd name="T6" fmla="*/ 0 w 9"/>
                <a:gd name="T7" fmla="*/ 0 h 4"/>
                <a:gd name="T8" fmla="*/ 6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6" y="4"/>
                  </a:moveTo>
                  <a:cubicBezTo>
                    <a:pt x="7" y="4"/>
                    <a:pt x="8" y="4"/>
                    <a:pt x="9" y="4"/>
                  </a:cubicBezTo>
                  <a:cubicBezTo>
                    <a:pt x="7" y="3"/>
                    <a:pt x="5" y="2"/>
                    <a:pt x="4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2" y="1"/>
                    <a:pt x="4" y="3"/>
                    <a:pt x="6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6" name="Freeform 369"/>
            <p:cNvSpPr>
              <a:spLocks/>
            </p:cNvSpPr>
            <p:nvPr userDrawn="1"/>
          </p:nvSpPr>
          <p:spPr bwMode="auto">
            <a:xfrm>
              <a:off x="5934075" y="5419725"/>
              <a:ext cx="19050" cy="7938"/>
            </a:xfrm>
            <a:custGeom>
              <a:avLst/>
              <a:gdLst>
                <a:gd name="T0" fmla="*/ 0 w 7"/>
                <a:gd name="T1" fmla="*/ 0 h 3"/>
                <a:gd name="T2" fmla="*/ 7 w 7"/>
                <a:gd name="T3" fmla="*/ 3 h 3"/>
                <a:gd name="T4" fmla="*/ 1 w 7"/>
                <a:gd name="T5" fmla="*/ 0 h 3"/>
                <a:gd name="T6" fmla="*/ 0 w 7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2" y="1"/>
                    <a:pt x="5" y="2"/>
                    <a:pt x="7" y="3"/>
                  </a:cubicBezTo>
                  <a:cubicBezTo>
                    <a:pt x="5" y="2"/>
                    <a:pt x="3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7" name="Freeform 370"/>
            <p:cNvSpPr>
              <a:spLocks/>
            </p:cNvSpPr>
            <p:nvPr userDrawn="1"/>
          </p:nvSpPr>
          <p:spPr bwMode="auto">
            <a:xfrm>
              <a:off x="5961063" y="5422900"/>
              <a:ext cx="26988" cy="7938"/>
            </a:xfrm>
            <a:custGeom>
              <a:avLst/>
              <a:gdLst>
                <a:gd name="T0" fmla="*/ 3 w 10"/>
                <a:gd name="T1" fmla="*/ 0 h 3"/>
                <a:gd name="T2" fmla="*/ 0 w 10"/>
                <a:gd name="T3" fmla="*/ 0 h 3"/>
                <a:gd name="T4" fmla="*/ 8 w 10"/>
                <a:gd name="T5" fmla="*/ 3 h 3"/>
                <a:gd name="T6" fmla="*/ 10 w 10"/>
                <a:gd name="T7" fmla="*/ 3 h 3"/>
                <a:gd name="T8" fmla="*/ 3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3" y="1"/>
                    <a:pt x="6" y="2"/>
                    <a:pt x="8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8" y="2"/>
                    <a:pt x="5" y="1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8" name="Freeform 371"/>
            <p:cNvSpPr>
              <a:spLocks/>
            </p:cNvSpPr>
            <p:nvPr userDrawn="1"/>
          </p:nvSpPr>
          <p:spPr bwMode="auto">
            <a:xfrm>
              <a:off x="1697037" y="5113338"/>
              <a:ext cx="2033588" cy="442913"/>
            </a:xfrm>
            <a:custGeom>
              <a:avLst/>
              <a:gdLst>
                <a:gd name="T0" fmla="*/ 521 w 751"/>
                <a:gd name="T1" fmla="*/ 49 h 162"/>
                <a:gd name="T2" fmla="*/ 526 w 751"/>
                <a:gd name="T3" fmla="*/ 47 h 162"/>
                <a:gd name="T4" fmla="*/ 537 w 751"/>
                <a:gd name="T5" fmla="*/ 45 h 162"/>
                <a:gd name="T6" fmla="*/ 542 w 751"/>
                <a:gd name="T7" fmla="*/ 44 h 162"/>
                <a:gd name="T8" fmla="*/ 552 w 751"/>
                <a:gd name="T9" fmla="*/ 41 h 162"/>
                <a:gd name="T10" fmla="*/ 557 w 751"/>
                <a:gd name="T11" fmla="*/ 40 h 162"/>
                <a:gd name="T12" fmla="*/ 567 w 751"/>
                <a:gd name="T13" fmla="*/ 37 h 162"/>
                <a:gd name="T14" fmla="*/ 573 w 751"/>
                <a:gd name="T15" fmla="*/ 36 h 162"/>
                <a:gd name="T16" fmla="*/ 582 w 751"/>
                <a:gd name="T17" fmla="*/ 34 h 162"/>
                <a:gd name="T18" fmla="*/ 589 w 751"/>
                <a:gd name="T19" fmla="*/ 32 h 162"/>
                <a:gd name="T20" fmla="*/ 598 w 751"/>
                <a:gd name="T21" fmla="*/ 30 h 162"/>
                <a:gd name="T22" fmla="*/ 604 w 751"/>
                <a:gd name="T23" fmla="*/ 29 h 162"/>
                <a:gd name="T24" fmla="*/ 612 w 751"/>
                <a:gd name="T25" fmla="*/ 27 h 162"/>
                <a:gd name="T26" fmla="*/ 619 w 751"/>
                <a:gd name="T27" fmla="*/ 26 h 162"/>
                <a:gd name="T28" fmla="*/ 627 w 751"/>
                <a:gd name="T29" fmla="*/ 24 h 162"/>
                <a:gd name="T30" fmla="*/ 635 w 751"/>
                <a:gd name="T31" fmla="*/ 22 h 162"/>
                <a:gd name="T32" fmla="*/ 641 w 751"/>
                <a:gd name="T33" fmla="*/ 21 h 162"/>
                <a:gd name="T34" fmla="*/ 642 w 751"/>
                <a:gd name="T35" fmla="*/ 21 h 162"/>
                <a:gd name="T36" fmla="*/ 650 w 751"/>
                <a:gd name="T37" fmla="*/ 19 h 162"/>
                <a:gd name="T38" fmla="*/ 655 w 751"/>
                <a:gd name="T39" fmla="*/ 18 h 162"/>
                <a:gd name="T40" fmla="*/ 666 w 751"/>
                <a:gd name="T41" fmla="*/ 16 h 162"/>
                <a:gd name="T42" fmla="*/ 669 w 751"/>
                <a:gd name="T43" fmla="*/ 15 h 162"/>
                <a:gd name="T44" fmla="*/ 677 w 751"/>
                <a:gd name="T45" fmla="*/ 14 h 162"/>
                <a:gd name="T46" fmla="*/ 751 w 751"/>
                <a:gd name="T47" fmla="*/ 0 h 162"/>
                <a:gd name="T48" fmla="*/ 723 w 751"/>
                <a:gd name="T49" fmla="*/ 3 h 162"/>
                <a:gd name="T50" fmla="*/ 648 w 751"/>
                <a:gd name="T51" fmla="*/ 16 h 162"/>
                <a:gd name="T52" fmla="*/ 644 w 751"/>
                <a:gd name="T53" fmla="*/ 17 h 162"/>
                <a:gd name="T54" fmla="*/ 641 w 751"/>
                <a:gd name="T55" fmla="*/ 18 h 162"/>
                <a:gd name="T56" fmla="*/ 640 w 751"/>
                <a:gd name="T57" fmla="*/ 18 h 162"/>
                <a:gd name="T58" fmla="*/ 632 w 751"/>
                <a:gd name="T59" fmla="*/ 20 h 162"/>
                <a:gd name="T60" fmla="*/ 627 w 751"/>
                <a:gd name="T61" fmla="*/ 21 h 162"/>
                <a:gd name="T62" fmla="*/ 619 w 751"/>
                <a:gd name="T63" fmla="*/ 23 h 162"/>
                <a:gd name="T64" fmla="*/ 612 w 751"/>
                <a:gd name="T65" fmla="*/ 24 h 162"/>
                <a:gd name="T66" fmla="*/ 605 w 751"/>
                <a:gd name="T67" fmla="*/ 26 h 162"/>
                <a:gd name="T68" fmla="*/ 598 w 751"/>
                <a:gd name="T69" fmla="*/ 27 h 162"/>
                <a:gd name="T70" fmla="*/ 591 w 751"/>
                <a:gd name="T71" fmla="*/ 29 h 162"/>
                <a:gd name="T72" fmla="*/ 583 w 751"/>
                <a:gd name="T73" fmla="*/ 31 h 162"/>
                <a:gd name="T74" fmla="*/ 577 w 751"/>
                <a:gd name="T75" fmla="*/ 32 h 162"/>
                <a:gd name="T76" fmla="*/ 568 w 751"/>
                <a:gd name="T77" fmla="*/ 34 h 162"/>
                <a:gd name="T78" fmla="*/ 562 w 751"/>
                <a:gd name="T79" fmla="*/ 35 h 162"/>
                <a:gd name="T80" fmla="*/ 553 w 751"/>
                <a:gd name="T81" fmla="*/ 38 h 162"/>
                <a:gd name="T82" fmla="*/ 547 w 751"/>
                <a:gd name="T83" fmla="*/ 39 h 162"/>
                <a:gd name="T84" fmla="*/ 537 w 751"/>
                <a:gd name="T85" fmla="*/ 41 h 162"/>
                <a:gd name="T86" fmla="*/ 532 w 751"/>
                <a:gd name="T87" fmla="*/ 43 h 162"/>
                <a:gd name="T88" fmla="*/ 522 w 751"/>
                <a:gd name="T89" fmla="*/ 45 h 162"/>
                <a:gd name="T90" fmla="*/ 517 w 751"/>
                <a:gd name="T91" fmla="*/ 46 h 162"/>
                <a:gd name="T92" fmla="*/ 361 w 751"/>
                <a:gd name="T93" fmla="*/ 84 h 162"/>
                <a:gd name="T94" fmla="*/ 0 w 751"/>
                <a:gd name="T95" fmla="*/ 162 h 162"/>
                <a:gd name="T96" fmla="*/ 17 w 751"/>
                <a:gd name="T97" fmla="*/ 162 h 162"/>
                <a:gd name="T98" fmla="*/ 362 w 751"/>
                <a:gd name="T99" fmla="*/ 87 h 162"/>
                <a:gd name="T100" fmla="*/ 521 w 751"/>
                <a:gd name="T101" fmla="*/ 4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51" h="162">
                  <a:moveTo>
                    <a:pt x="521" y="49"/>
                  </a:moveTo>
                  <a:cubicBezTo>
                    <a:pt x="523" y="48"/>
                    <a:pt x="525" y="48"/>
                    <a:pt x="526" y="47"/>
                  </a:cubicBezTo>
                  <a:cubicBezTo>
                    <a:pt x="530" y="46"/>
                    <a:pt x="533" y="46"/>
                    <a:pt x="537" y="45"/>
                  </a:cubicBezTo>
                  <a:cubicBezTo>
                    <a:pt x="539" y="44"/>
                    <a:pt x="540" y="44"/>
                    <a:pt x="542" y="44"/>
                  </a:cubicBezTo>
                  <a:cubicBezTo>
                    <a:pt x="545" y="43"/>
                    <a:pt x="549" y="42"/>
                    <a:pt x="552" y="41"/>
                  </a:cubicBezTo>
                  <a:cubicBezTo>
                    <a:pt x="554" y="41"/>
                    <a:pt x="556" y="40"/>
                    <a:pt x="557" y="40"/>
                  </a:cubicBezTo>
                  <a:cubicBezTo>
                    <a:pt x="561" y="39"/>
                    <a:pt x="564" y="38"/>
                    <a:pt x="567" y="37"/>
                  </a:cubicBezTo>
                  <a:cubicBezTo>
                    <a:pt x="569" y="37"/>
                    <a:pt x="571" y="36"/>
                    <a:pt x="573" y="36"/>
                  </a:cubicBezTo>
                  <a:cubicBezTo>
                    <a:pt x="576" y="35"/>
                    <a:pt x="579" y="35"/>
                    <a:pt x="582" y="34"/>
                  </a:cubicBezTo>
                  <a:cubicBezTo>
                    <a:pt x="585" y="33"/>
                    <a:pt x="587" y="33"/>
                    <a:pt x="589" y="32"/>
                  </a:cubicBezTo>
                  <a:cubicBezTo>
                    <a:pt x="592" y="32"/>
                    <a:pt x="595" y="31"/>
                    <a:pt x="598" y="30"/>
                  </a:cubicBezTo>
                  <a:cubicBezTo>
                    <a:pt x="600" y="30"/>
                    <a:pt x="602" y="30"/>
                    <a:pt x="604" y="29"/>
                  </a:cubicBezTo>
                  <a:cubicBezTo>
                    <a:pt x="607" y="28"/>
                    <a:pt x="610" y="28"/>
                    <a:pt x="612" y="27"/>
                  </a:cubicBezTo>
                  <a:cubicBezTo>
                    <a:pt x="615" y="27"/>
                    <a:pt x="617" y="26"/>
                    <a:pt x="619" y="26"/>
                  </a:cubicBezTo>
                  <a:cubicBezTo>
                    <a:pt x="622" y="25"/>
                    <a:pt x="624" y="24"/>
                    <a:pt x="627" y="24"/>
                  </a:cubicBezTo>
                  <a:cubicBezTo>
                    <a:pt x="629" y="23"/>
                    <a:pt x="632" y="23"/>
                    <a:pt x="635" y="22"/>
                  </a:cubicBezTo>
                  <a:cubicBezTo>
                    <a:pt x="637" y="22"/>
                    <a:pt x="639" y="21"/>
                    <a:pt x="641" y="21"/>
                  </a:cubicBezTo>
                  <a:cubicBezTo>
                    <a:pt x="641" y="21"/>
                    <a:pt x="641" y="21"/>
                    <a:pt x="642" y="21"/>
                  </a:cubicBezTo>
                  <a:cubicBezTo>
                    <a:pt x="645" y="20"/>
                    <a:pt x="647" y="20"/>
                    <a:pt x="650" y="19"/>
                  </a:cubicBezTo>
                  <a:cubicBezTo>
                    <a:pt x="652" y="19"/>
                    <a:pt x="653" y="18"/>
                    <a:pt x="655" y="18"/>
                  </a:cubicBezTo>
                  <a:cubicBezTo>
                    <a:pt x="658" y="17"/>
                    <a:pt x="662" y="17"/>
                    <a:pt x="666" y="16"/>
                  </a:cubicBezTo>
                  <a:cubicBezTo>
                    <a:pt x="667" y="16"/>
                    <a:pt x="668" y="15"/>
                    <a:pt x="669" y="15"/>
                  </a:cubicBezTo>
                  <a:cubicBezTo>
                    <a:pt x="672" y="15"/>
                    <a:pt x="674" y="14"/>
                    <a:pt x="677" y="14"/>
                  </a:cubicBezTo>
                  <a:cubicBezTo>
                    <a:pt x="702" y="8"/>
                    <a:pt x="726" y="4"/>
                    <a:pt x="751" y="0"/>
                  </a:cubicBezTo>
                  <a:cubicBezTo>
                    <a:pt x="742" y="1"/>
                    <a:pt x="732" y="2"/>
                    <a:pt x="723" y="3"/>
                  </a:cubicBezTo>
                  <a:cubicBezTo>
                    <a:pt x="698" y="7"/>
                    <a:pt x="673" y="11"/>
                    <a:pt x="648" y="16"/>
                  </a:cubicBezTo>
                  <a:cubicBezTo>
                    <a:pt x="647" y="17"/>
                    <a:pt x="645" y="17"/>
                    <a:pt x="644" y="17"/>
                  </a:cubicBezTo>
                  <a:cubicBezTo>
                    <a:pt x="643" y="17"/>
                    <a:pt x="642" y="17"/>
                    <a:pt x="641" y="18"/>
                  </a:cubicBezTo>
                  <a:cubicBezTo>
                    <a:pt x="641" y="18"/>
                    <a:pt x="641" y="18"/>
                    <a:pt x="640" y="18"/>
                  </a:cubicBezTo>
                  <a:cubicBezTo>
                    <a:pt x="637" y="18"/>
                    <a:pt x="634" y="19"/>
                    <a:pt x="632" y="20"/>
                  </a:cubicBezTo>
                  <a:cubicBezTo>
                    <a:pt x="630" y="20"/>
                    <a:pt x="628" y="21"/>
                    <a:pt x="627" y="21"/>
                  </a:cubicBezTo>
                  <a:cubicBezTo>
                    <a:pt x="624" y="21"/>
                    <a:pt x="621" y="22"/>
                    <a:pt x="619" y="23"/>
                  </a:cubicBezTo>
                  <a:cubicBezTo>
                    <a:pt x="617" y="23"/>
                    <a:pt x="614" y="24"/>
                    <a:pt x="612" y="24"/>
                  </a:cubicBezTo>
                  <a:cubicBezTo>
                    <a:pt x="610" y="25"/>
                    <a:pt x="607" y="25"/>
                    <a:pt x="605" y="26"/>
                  </a:cubicBezTo>
                  <a:cubicBezTo>
                    <a:pt x="603" y="26"/>
                    <a:pt x="600" y="27"/>
                    <a:pt x="598" y="27"/>
                  </a:cubicBezTo>
                  <a:cubicBezTo>
                    <a:pt x="595" y="28"/>
                    <a:pt x="593" y="28"/>
                    <a:pt x="591" y="29"/>
                  </a:cubicBezTo>
                  <a:cubicBezTo>
                    <a:pt x="588" y="29"/>
                    <a:pt x="585" y="30"/>
                    <a:pt x="583" y="31"/>
                  </a:cubicBezTo>
                  <a:cubicBezTo>
                    <a:pt x="581" y="31"/>
                    <a:pt x="579" y="32"/>
                    <a:pt x="577" y="32"/>
                  </a:cubicBezTo>
                  <a:cubicBezTo>
                    <a:pt x="574" y="33"/>
                    <a:pt x="571" y="33"/>
                    <a:pt x="568" y="34"/>
                  </a:cubicBezTo>
                  <a:cubicBezTo>
                    <a:pt x="566" y="35"/>
                    <a:pt x="564" y="35"/>
                    <a:pt x="562" y="35"/>
                  </a:cubicBezTo>
                  <a:cubicBezTo>
                    <a:pt x="559" y="36"/>
                    <a:pt x="556" y="37"/>
                    <a:pt x="553" y="38"/>
                  </a:cubicBezTo>
                  <a:cubicBezTo>
                    <a:pt x="551" y="38"/>
                    <a:pt x="549" y="39"/>
                    <a:pt x="547" y="39"/>
                  </a:cubicBezTo>
                  <a:cubicBezTo>
                    <a:pt x="544" y="40"/>
                    <a:pt x="541" y="41"/>
                    <a:pt x="537" y="41"/>
                  </a:cubicBezTo>
                  <a:cubicBezTo>
                    <a:pt x="536" y="42"/>
                    <a:pt x="534" y="42"/>
                    <a:pt x="532" y="43"/>
                  </a:cubicBezTo>
                  <a:cubicBezTo>
                    <a:pt x="529" y="44"/>
                    <a:pt x="525" y="44"/>
                    <a:pt x="522" y="45"/>
                  </a:cubicBezTo>
                  <a:cubicBezTo>
                    <a:pt x="520" y="46"/>
                    <a:pt x="519" y="46"/>
                    <a:pt x="517" y="46"/>
                  </a:cubicBezTo>
                  <a:cubicBezTo>
                    <a:pt x="465" y="59"/>
                    <a:pt x="413" y="73"/>
                    <a:pt x="361" y="84"/>
                  </a:cubicBezTo>
                  <a:cubicBezTo>
                    <a:pt x="242" y="111"/>
                    <a:pt x="123" y="139"/>
                    <a:pt x="0" y="162"/>
                  </a:cubicBezTo>
                  <a:cubicBezTo>
                    <a:pt x="17" y="162"/>
                    <a:pt x="17" y="162"/>
                    <a:pt x="17" y="162"/>
                  </a:cubicBezTo>
                  <a:cubicBezTo>
                    <a:pt x="134" y="140"/>
                    <a:pt x="248" y="113"/>
                    <a:pt x="362" y="87"/>
                  </a:cubicBezTo>
                  <a:cubicBezTo>
                    <a:pt x="415" y="75"/>
                    <a:pt x="468" y="62"/>
                    <a:pt x="521" y="4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9" name="Freeform 372"/>
            <p:cNvSpPr>
              <a:spLocks/>
            </p:cNvSpPr>
            <p:nvPr userDrawn="1"/>
          </p:nvSpPr>
          <p:spPr bwMode="auto">
            <a:xfrm>
              <a:off x="6018213" y="5424488"/>
              <a:ext cx="2584450" cy="71438"/>
            </a:xfrm>
            <a:custGeom>
              <a:avLst/>
              <a:gdLst>
                <a:gd name="T0" fmla="*/ 895 w 954"/>
                <a:gd name="T1" fmla="*/ 17 h 26"/>
                <a:gd name="T2" fmla="*/ 864 w 954"/>
                <a:gd name="T3" fmla="*/ 18 h 26"/>
                <a:gd name="T4" fmla="*/ 853 w 954"/>
                <a:gd name="T5" fmla="*/ 17 h 26"/>
                <a:gd name="T6" fmla="*/ 769 w 954"/>
                <a:gd name="T7" fmla="*/ 17 h 26"/>
                <a:gd name="T8" fmla="*/ 479 w 954"/>
                <a:gd name="T9" fmla="*/ 21 h 26"/>
                <a:gd name="T10" fmla="*/ 352 w 954"/>
                <a:gd name="T11" fmla="*/ 23 h 26"/>
                <a:gd name="T12" fmla="*/ 187 w 954"/>
                <a:gd name="T13" fmla="*/ 15 h 26"/>
                <a:gd name="T14" fmla="*/ 89 w 954"/>
                <a:gd name="T15" fmla="*/ 5 h 26"/>
                <a:gd name="T16" fmla="*/ 0 w 954"/>
                <a:gd name="T17" fmla="*/ 0 h 26"/>
                <a:gd name="T18" fmla="*/ 6 w 954"/>
                <a:gd name="T19" fmla="*/ 3 h 26"/>
                <a:gd name="T20" fmla="*/ 89 w 954"/>
                <a:gd name="T21" fmla="*/ 8 h 26"/>
                <a:gd name="T22" fmla="*/ 186 w 954"/>
                <a:gd name="T23" fmla="*/ 18 h 26"/>
                <a:gd name="T24" fmla="*/ 352 w 954"/>
                <a:gd name="T25" fmla="*/ 26 h 26"/>
                <a:gd name="T26" fmla="*/ 479 w 954"/>
                <a:gd name="T27" fmla="*/ 24 h 26"/>
                <a:gd name="T28" fmla="*/ 769 w 954"/>
                <a:gd name="T29" fmla="*/ 20 h 26"/>
                <a:gd name="T30" fmla="*/ 852 w 954"/>
                <a:gd name="T31" fmla="*/ 20 h 26"/>
                <a:gd name="T32" fmla="*/ 864 w 954"/>
                <a:gd name="T33" fmla="*/ 21 h 26"/>
                <a:gd name="T34" fmla="*/ 895 w 954"/>
                <a:gd name="T35" fmla="*/ 20 h 26"/>
                <a:gd name="T36" fmla="*/ 896 w 954"/>
                <a:gd name="T37" fmla="*/ 20 h 26"/>
                <a:gd name="T38" fmla="*/ 954 w 954"/>
                <a:gd name="T39" fmla="*/ 21 h 26"/>
                <a:gd name="T40" fmla="*/ 954 w 954"/>
                <a:gd name="T41" fmla="*/ 18 h 26"/>
                <a:gd name="T42" fmla="*/ 896 w 954"/>
                <a:gd name="T43" fmla="*/ 17 h 26"/>
                <a:gd name="T44" fmla="*/ 895 w 954"/>
                <a:gd name="T45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54" h="26">
                  <a:moveTo>
                    <a:pt x="895" y="17"/>
                  </a:moveTo>
                  <a:cubicBezTo>
                    <a:pt x="885" y="17"/>
                    <a:pt x="875" y="18"/>
                    <a:pt x="864" y="18"/>
                  </a:cubicBezTo>
                  <a:cubicBezTo>
                    <a:pt x="861" y="18"/>
                    <a:pt x="857" y="18"/>
                    <a:pt x="853" y="17"/>
                  </a:cubicBezTo>
                  <a:cubicBezTo>
                    <a:pt x="826" y="17"/>
                    <a:pt x="798" y="17"/>
                    <a:pt x="769" y="17"/>
                  </a:cubicBezTo>
                  <a:cubicBezTo>
                    <a:pt x="682" y="17"/>
                    <a:pt x="584" y="19"/>
                    <a:pt x="479" y="21"/>
                  </a:cubicBezTo>
                  <a:cubicBezTo>
                    <a:pt x="437" y="22"/>
                    <a:pt x="395" y="23"/>
                    <a:pt x="352" y="23"/>
                  </a:cubicBezTo>
                  <a:cubicBezTo>
                    <a:pt x="294" y="23"/>
                    <a:pt x="237" y="21"/>
                    <a:pt x="187" y="15"/>
                  </a:cubicBezTo>
                  <a:cubicBezTo>
                    <a:pt x="152" y="11"/>
                    <a:pt x="119" y="8"/>
                    <a:pt x="89" y="5"/>
                  </a:cubicBezTo>
                  <a:cubicBezTo>
                    <a:pt x="58" y="3"/>
                    <a:pt x="30" y="1"/>
                    <a:pt x="0" y="0"/>
                  </a:cubicBezTo>
                  <a:cubicBezTo>
                    <a:pt x="2" y="1"/>
                    <a:pt x="4" y="2"/>
                    <a:pt x="6" y="3"/>
                  </a:cubicBezTo>
                  <a:cubicBezTo>
                    <a:pt x="33" y="5"/>
                    <a:pt x="60" y="6"/>
                    <a:pt x="89" y="8"/>
                  </a:cubicBezTo>
                  <a:cubicBezTo>
                    <a:pt x="119" y="11"/>
                    <a:pt x="151" y="14"/>
                    <a:pt x="186" y="18"/>
                  </a:cubicBezTo>
                  <a:cubicBezTo>
                    <a:pt x="236" y="24"/>
                    <a:pt x="294" y="26"/>
                    <a:pt x="352" y="26"/>
                  </a:cubicBezTo>
                  <a:cubicBezTo>
                    <a:pt x="395" y="26"/>
                    <a:pt x="437" y="25"/>
                    <a:pt x="479" y="24"/>
                  </a:cubicBezTo>
                  <a:cubicBezTo>
                    <a:pt x="584" y="22"/>
                    <a:pt x="682" y="20"/>
                    <a:pt x="769" y="20"/>
                  </a:cubicBezTo>
                  <a:cubicBezTo>
                    <a:pt x="798" y="20"/>
                    <a:pt x="826" y="20"/>
                    <a:pt x="852" y="20"/>
                  </a:cubicBezTo>
                  <a:cubicBezTo>
                    <a:pt x="857" y="21"/>
                    <a:pt x="861" y="21"/>
                    <a:pt x="864" y="21"/>
                  </a:cubicBezTo>
                  <a:cubicBezTo>
                    <a:pt x="875" y="21"/>
                    <a:pt x="885" y="20"/>
                    <a:pt x="895" y="20"/>
                  </a:cubicBezTo>
                  <a:cubicBezTo>
                    <a:pt x="895" y="20"/>
                    <a:pt x="896" y="20"/>
                    <a:pt x="896" y="20"/>
                  </a:cubicBezTo>
                  <a:cubicBezTo>
                    <a:pt x="915" y="20"/>
                    <a:pt x="935" y="21"/>
                    <a:pt x="954" y="21"/>
                  </a:cubicBezTo>
                  <a:cubicBezTo>
                    <a:pt x="954" y="18"/>
                    <a:pt x="954" y="18"/>
                    <a:pt x="954" y="18"/>
                  </a:cubicBezTo>
                  <a:cubicBezTo>
                    <a:pt x="935" y="18"/>
                    <a:pt x="915" y="17"/>
                    <a:pt x="896" y="17"/>
                  </a:cubicBezTo>
                  <a:cubicBezTo>
                    <a:pt x="895" y="17"/>
                    <a:pt x="895" y="17"/>
                    <a:pt x="895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0" name="Freeform 373"/>
            <p:cNvSpPr>
              <a:spLocks/>
            </p:cNvSpPr>
            <p:nvPr userDrawn="1"/>
          </p:nvSpPr>
          <p:spPr bwMode="auto">
            <a:xfrm>
              <a:off x="3910012" y="5094288"/>
              <a:ext cx="33338" cy="11113"/>
            </a:xfrm>
            <a:custGeom>
              <a:avLst/>
              <a:gdLst>
                <a:gd name="T0" fmla="*/ 0 w 12"/>
                <a:gd name="T1" fmla="*/ 4 h 4"/>
                <a:gd name="T2" fmla="*/ 1 w 12"/>
                <a:gd name="T3" fmla="*/ 4 h 4"/>
                <a:gd name="T4" fmla="*/ 12 w 12"/>
                <a:gd name="T5" fmla="*/ 0 h 4"/>
                <a:gd name="T6" fmla="*/ 12 w 12"/>
                <a:gd name="T7" fmla="*/ 0 h 4"/>
                <a:gd name="T8" fmla="*/ 0 w 1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cubicBezTo>
                    <a:pt x="0" y="4"/>
                    <a:pt x="1" y="4"/>
                    <a:pt x="1" y="4"/>
                  </a:cubicBezTo>
                  <a:cubicBezTo>
                    <a:pt x="5" y="2"/>
                    <a:pt x="8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1"/>
                    <a:pt x="4" y="2"/>
                    <a:pt x="0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1" name="Freeform 374"/>
            <p:cNvSpPr>
              <a:spLocks/>
            </p:cNvSpPr>
            <p:nvPr userDrawn="1"/>
          </p:nvSpPr>
          <p:spPr bwMode="auto">
            <a:xfrm>
              <a:off x="3944937" y="5092700"/>
              <a:ext cx="1901825" cy="330200"/>
            </a:xfrm>
            <a:custGeom>
              <a:avLst/>
              <a:gdLst>
                <a:gd name="T0" fmla="*/ 203 w 702"/>
                <a:gd name="T1" fmla="*/ 19 h 121"/>
                <a:gd name="T2" fmla="*/ 455 w 702"/>
                <a:gd name="T3" fmla="*/ 76 h 121"/>
                <a:gd name="T4" fmla="*/ 539 w 702"/>
                <a:gd name="T5" fmla="*/ 95 h 121"/>
                <a:gd name="T6" fmla="*/ 543 w 702"/>
                <a:gd name="T7" fmla="*/ 96 h 121"/>
                <a:gd name="T8" fmla="*/ 549 w 702"/>
                <a:gd name="T9" fmla="*/ 97 h 121"/>
                <a:gd name="T10" fmla="*/ 553 w 702"/>
                <a:gd name="T11" fmla="*/ 98 h 121"/>
                <a:gd name="T12" fmla="*/ 558 w 702"/>
                <a:gd name="T13" fmla="*/ 99 h 121"/>
                <a:gd name="T14" fmla="*/ 563 w 702"/>
                <a:gd name="T15" fmla="*/ 100 h 121"/>
                <a:gd name="T16" fmla="*/ 568 w 702"/>
                <a:gd name="T17" fmla="*/ 101 h 121"/>
                <a:gd name="T18" fmla="*/ 573 w 702"/>
                <a:gd name="T19" fmla="*/ 101 h 121"/>
                <a:gd name="T20" fmla="*/ 578 w 702"/>
                <a:gd name="T21" fmla="*/ 102 h 121"/>
                <a:gd name="T22" fmla="*/ 583 w 702"/>
                <a:gd name="T23" fmla="*/ 103 h 121"/>
                <a:gd name="T24" fmla="*/ 588 w 702"/>
                <a:gd name="T25" fmla="*/ 104 h 121"/>
                <a:gd name="T26" fmla="*/ 593 w 702"/>
                <a:gd name="T27" fmla="*/ 105 h 121"/>
                <a:gd name="T28" fmla="*/ 597 w 702"/>
                <a:gd name="T29" fmla="*/ 106 h 121"/>
                <a:gd name="T30" fmla="*/ 603 w 702"/>
                <a:gd name="T31" fmla="*/ 107 h 121"/>
                <a:gd name="T32" fmla="*/ 607 w 702"/>
                <a:gd name="T33" fmla="*/ 108 h 121"/>
                <a:gd name="T34" fmla="*/ 613 w 702"/>
                <a:gd name="T35" fmla="*/ 109 h 121"/>
                <a:gd name="T36" fmla="*/ 616 w 702"/>
                <a:gd name="T37" fmla="*/ 109 h 121"/>
                <a:gd name="T38" fmla="*/ 623 w 702"/>
                <a:gd name="T39" fmla="*/ 110 h 121"/>
                <a:gd name="T40" fmla="*/ 625 w 702"/>
                <a:gd name="T41" fmla="*/ 111 h 121"/>
                <a:gd name="T42" fmla="*/ 633 w 702"/>
                <a:gd name="T43" fmla="*/ 112 h 121"/>
                <a:gd name="T44" fmla="*/ 634 w 702"/>
                <a:gd name="T45" fmla="*/ 112 h 121"/>
                <a:gd name="T46" fmla="*/ 641 w 702"/>
                <a:gd name="T47" fmla="*/ 113 h 121"/>
                <a:gd name="T48" fmla="*/ 663 w 702"/>
                <a:gd name="T49" fmla="*/ 116 h 121"/>
                <a:gd name="T50" fmla="*/ 682 w 702"/>
                <a:gd name="T51" fmla="*/ 119 h 121"/>
                <a:gd name="T52" fmla="*/ 702 w 702"/>
                <a:gd name="T53" fmla="*/ 121 h 121"/>
                <a:gd name="T54" fmla="*/ 675 w 702"/>
                <a:gd name="T55" fmla="*/ 116 h 121"/>
                <a:gd name="T56" fmla="*/ 661 w 702"/>
                <a:gd name="T57" fmla="*/ 113 h 121"/>
                <a:gd name="T58" fmla="*/ 653 w 702"/>
                <a:gd name="T59" fmla="*/ 112 h 121"/>
                <a:gd name="T60" fmla="*/ 651 w 702"/>
                <a:gd name="T61" fmla="*/ 112 h 121"/>
                <a:gd name="T62" fmla="*/ 642 w 702"/>
                <a:gd name="T63" fmla="*/ 111 h 121"/>
                <a:gd name="T64" fmla="*/ 640 w 702"/>
                <a:gd name="T65" fmla="*/ 110 h 121"/>
                <a:gd name="T66" fmla="*/ 632 w 702"/>
                <a:gd name="T67" fmla="*/ 109 h 121"/>
                <a:gd name="T68" fmla="*/ 629 w 702"/>
                <a:gd name="T69" fmla="*/ 108 h 121"/>
                <a:gd name="T70" fmla="*/ 622 w 702"/>
                <a:gd name="T71" fmla="*/ 107 h 121"/>
                <a:gd name="T72" fmla="*/ 618 w 702"/>
                <a:gd name="T73" fmla="*/ 107 h 121"/>
                <a:gd name="T74" fmla="*/ 612 w 702"/>
                <a:gd name="T75" fmla="*/ 106 h 121"/>
                <a:gd name="T76" fmla="*/ 608 w 702"/>
                <a:gd name="T77" fmla="*/ 105 h 121"/>
                <a:gd name="T78" fmla="*/ 602 w 702"/>
                <a:gd name="T79" fmla="*/ 104 h 121"/>
                <a:gd name="T80" fmla="*/ 598 w 702"/>
                <a:gd name="T81" fmla="*/ 103 h 121"/>
                <a:gd name="T82" fmla="*/ 592 w 702"/>
                <a:gd name="T83" fmla="*/ 102 h 121"/>
                <a:gd name="T84" fmla="*/ 587 w 702"/>
                <a:gd name="T85" fmla="*/ 101 h 121"/>
                <a:gd name="T86" fmla="*/ 582 w 702"/>
                <a:gd name="T87" fmla="*/ 100 h 121"/>
                <a:gd name="T88" fmla="*/ 577 w 702"/>
                <a:gd name="T89" fmla="*/ 99 h 121"/>
                <a:gd name="T90" fmla="*/ 572 w 702"/>
                <a:gd name="T91" fmla="*/ 98 h 121"/>
                <a:gd name="T92" fmla="*/ 567 w 702"/>
                <a:gd name="T93" fmla="*/ 97 h 121"/>
                <a:gd name="T94" fmla="*/ 562 w 702"/>
                <a:gd name="T95" fmla="*/ 96 h 121"/>
                <a:gd name="T96" fmla="*/ 557 w 702"/>
                <a:gd name="T97" fmla="*/ 95 h 121"/>
                <a:gd name="T98" fmla="*/ 552 w 702"/>
                <a:gd name="T99" fmla="*/ 94 h 121"/>
                <a:gd name="T100" fmla="*/ 547 w 702"/>
                <a:gd name="T101" fmla="*/ 93 h 121"/>
                <a:gd name="T102" fmla="*/ 542 w 702"/>
                <a:gd name="T103" fmla="*/ 92 h 121"/>
                <a:gd name="T104" fmla="*/ 456 w 702"/>
                <a:gd name="T105" fmla="*/ 74 h 121"/>
                <a:gd name="T106" fmla="*/ 204 w 702"/>
                <a:gd name="T107" fmla="*/ 16 h 121"/>
                <a:gd name="T108" fmla="*/ 38 w 702"/>
                <a:gd name="T109" fmla="*/ 0 h 121"/>
                <a:gd name="T110" fmla="*/ 10 w 702"/>
                <a:gd name="T111" fmla="*/ 1 h 121"/>
                <a:gd name="T112" fmla="*/ 0 w 702"/>
                <a:gd name="T113" fmla="*/ 4 h 121"/>
                <a:gd name="T114" fmla="*/ 38 w 702"/>
                <a:gd name="T115" fmla="*/ 3 h 121"/>
                <a:gd name="T116" fmla="*/ 203 w 702"/>
                <a:gd name="T117" fmla="*/ 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02" h="121">
                  <a:moveTo>
                    <a:pt x="203" y="19"/>
                  </a:moveTo>
                  <a:cubicBezTo>
                    <a:pt x="292" y="37"/>
                    <a:pt x="375" y="58"/>
                    <a:pt x="455" y="76"/>
                  </a:cubicBezTo>
                  <a:cubicBezTo>
                    <a:pt x="484" y="83"/>
                    <a:pt x="512" y="89"/>
                    <a:pt x="539" y="95"/>
                  </a:cubicBezTo>
                  <a:cubicBezTo>
                    <a:pt x="540" y="95"/>
                    <a:pt x="542" y="95"/>
                    <a:pt x="543" y="96"/>
                  </a:cubicBezTo>
                  <a:cubicBezTo>
                    <a:pt x="545" y="96"/>
                    <a:pt x="547" y="96"/>
                    <a:pt x="549" y="97"/>
                  </a:cubicBezTo>
                  <a:cubicBezTo>
                    <a:pt x="550" y="97"/>
                    <a:pt x="552" y="97"/>
                    <a:pt x="553" y="98"/>
                  </a:cubicBezTo>
                  <a:cubicBezTo>
                    <a:pt x="555" y="98"/>
                    <a:pt x="557" y="98"/>
                    <a:pt x="558" y="99"/>
                  </a:cubicBezTo>
                  <a:cubicBezTo>
                    <a:pt x="560" y="99"/>
                    <a:pt x="561" y="99"/>
                    <a:pt x="563" y="100"/>
                  </a:cubicBezTo>
                  <a:cubicBezTo>
                    <a:pt x="565" y="100"/>
                    <a:pt x="566" y="100"/>
                    <a:pt x="568" y="101"/>
                  </a:cubicBezTo>
                  <a:cubicBezTo>
                    <a:pt x="570" y="101"/>
                    <a:pt x="571" y="101"/>
                    <a:pt x="573" y="101"/>
                  </a:cubicBezTo>
                  <a:cubicBezTo>
                    <a:pt x="575" y="102"/>
                    <a:pt x="576" y="102"/>
                    <a:pt x="578" y="102"/>
                  </a:cubicBezTo>
                  <a:cubicBezTo>
                    <a:pt x="580" y="103"/>
                    <a:pt x="581" y="103"/>
                    <a:pt x="583" y="103"/>
                  </a:cubicBezTo>
                  <a:cubicBezTo>
                    <a:pt x="585" y="104"/>
                    <a:pt x="586" y="104"/>
                    <a:pt x="588" y="104"/>
                  </a:cubicBezTo>
                  <a:cubicBezTo>
                    <a:pt x="589" y="105"/>
                    <a:pt x="591" y="105"/>
                    <a:pt x="593" y="105"/>
                  </a:cubicBezTo>
                  <a:cubicBezTo>
                    <a:pt x="594" y="105"/>
                    <a:pt x="596" y="106"/>
                    <a:pt x="597" y="106"/>
                  </a:cubicBezTo>
                  <a:cubicBezTo>
                    <a:pt x="599" y="106"/>
                    <a:pt x="601" y="107"/>
                    <a:pt x="603" y="107"/>
                  </a:cubicBezTo>
                  <a:cubicBezTo>
                    <a:pt x="604" y="107"/>
                    <a:pt x="605" y="108"/>
                    <a:pt x="607" y="108"/>
                  </a:cubicBezTo>
                  <a:cubicBezTo>
                    <a:pt x="609" y="108"/>
                    <a:pt x="611" y="109"/>
                    <a:pt x="613" y="109"/>
                  </a:cubicBezTo>
                  <a:cubicBezTo>
                    <a:pt x="614" y="109"/>
                    <a:pt x="615" y="109"/>
                    <a:pt x="616" y="109"/>
                  </a:cubicBezTo>
                  <a:cubicBezTo>
                    <a:pt x="618" y="110"/>
                    <a:pt x="621" y="110"/>
                    <a:pt x="623" y="110"/>
                  </a:cubicBezTo>
                  <a:cubicBezTo>
                    <a:pt x="624" y="111"/>
                    <a:pt x="625" y="111"/>
                    <a:pt x="625" y="111"/>
                  </a:cubicBezTo>
                  <a:cubicBezTo>
                    <a:pt x="628" y="111"/>
                    <a:pt x="630" y="112"/>
                    <a:pt x="633" y="112"/>
                  </a:cubicBezTo>
                  <a:cubicBezTo>
                    <a:pt x="633" y="112"/>
                    <a:pt x="634" y="112"/>
                    <a:pt x="634" y="112"/>
                  </a:cubicBezTo>
                  <a:cubicBezTo>
                    <a:pt x="636" y="112"/>
                    <a:pt x="639" y="113"/>
                    <a:pt x="641" y="113"/>
                  </a:cubicBezTo>
                  <a:cubicBezTo>
                    <a:pt x="648" y="114"/>
                    <a:pt x="656" y="116"/>
                    <a:pt x="663" y="116"/>
                  </a:cubicBezTo>
                  <a:cubicBezTo>
                    <a:pt x="670" y="117"/>
                    <a:pt x="676" y="118"/>
                    <a:pt x="682" y="119"/>
                  </a:cubicBezTo>
                  <a:cubicBezTo>
                    <a:pt x="689" y="119"/>
                    <a:pt x="696" y="120"/>
                    <a:pt x="702" y="121"/>
                  </a:cubicBezTo>
                  <a:cubicBezTo>
                    <a:pt x="693" y="119"/>
                    <a:pt x="684" y="118"/>
                    <a:pt x="675" y="116"/>
                  </a:cubicBezTo>
                  <a:cubicBezTo>
                    <a:pt x="670" y="115"/>
                    <a:pt x="666" y="114"/>
                    <a:pt x="661" y="113"/>
                  </a:cubicBezTo>
                  <a:cubicBezTo>
                    <a:pt x="658" y="113"/>
                    <a:pt x="655" y="112"/>
                    <a:pt x="653" y="112"/>
                  </a:cubicBezTo>
                  <a:cubicBezTo>
                    <a:pt x="652" y="112"/>
                    <a:pt x="652" y="112"/>
                    <a:pt x="651" y="112"/>
                  </a:cubicBezTo>
                  <a:cubicBezTo>
                    <a:pt x="648" y="111"/>
                    <a:pt x="645" y="111"/>
                    <a:pt x="642" y="111"/>
                  </a:cubicBezTo>
                  <a:cubicBezTo>
                    <a:pt x="642" y="110"/>
                    <a:pt x="641" y="110"/>
                    <a:pt x="640" y="110"/>
                  </a:cubicBezTo>
                  <a:cubicBezTo>
                    <a:pt x="637" y="110"/>
                    <a:pt x="635" y="109"/>
                    <a:pt x="632" y="109"/>
                  </a:cubicBezTo>
                  <a:cubicBezTo>
                    <a:pt x="631" y="109"/>
                    <a:pt x="630" y="109"/>
                    <a:pt x="629" y="108"/>
                  </a:cubicBezTo>
                  <a:cubicBezTo>
                    <a:pt x="627" y="108"/>
                    <a:pt x="625" y="108"/>
                    <a:pt x="622" y="107"/>
                  </a:cubicBezTo>
                  <a:cubicBezTo>
                    <a:pt x="621" y="107"/>
                    <a:pt x="620" y="107"/>
                    <a:pt x="618" y="107"/>
                  </a:cubicBezTo>
                  <a:cubicBezTo>
                    <a:pt x="616" y="106"/>
                    <a:pt x="614" y="106"/>
                    <a:pt x="612" y="106"/>
                  </a:cubicBezTo>
                  <a:cubicBezTo>
                    <a:pt x="611" y="105"/>
                    <a:pt x="609" y="105"/>
                    <a:pt x="608" y="105"/>
                  </a:cubicBezTo>
                  <a:cubicBezTo>
                    <a:pt x="606" y="105"/>
                    <a:pt x="604" y="104"/>
                    <a:pt x="602" y="104"/>
                  </a:cubicBezTo>
                  <a:cubicBezTo>
                    <a:pt x="601" y="104"/>
                    <a:pt x="599" y="103"/>
                    <a:pt x="598" y="103"/>
                  </a:cubicBezTo>
                  <a:cubicBezTo>
                    <a:pt x="596" y="103"/>
                    <a:pt x="594" y="103"/>
                    <a:pt x="592" y="102"/>
                  </a:cubicBezTo>
                  <a:cubicBezTo>
                    <a:pt x="591" y="102"/>
                    <a:pt x="589" y="102"/>
                    <a:pt x="587" y="101"/>
                  </a:cubicBezTo>
                  <a:cubicBezTo>
                    <a:pt x="586" y="101"/>
                    <a:pt x="584" y="101"/>
                    <a:pt x="582" y="100"/>
                  </a:cubicBezTo>
                  <a:cubicBezTo>
                    <a:pt x="580" y="100"/>
                    <a:pt x="579" y="100"/>
                    <a:pt x="577" y="99"/>
                  </a:cubicBezTo>
                  <a:cubicBezTo>
                    <a:pt x="575" y="99"/>
                    <a:pt x="574" y="99"/>
                    <a:pt x="572" y="98"/>
                  </a:cubicBezTo>
                  <a:cubicBezTo>
                    <a:pt x="570" y="98"/>
                    <a:pt x="569" y="98"/>
                    <a:pt x="567" y="97"/>
                  </a:cubicBezTo>
                  <a:cubicBezTo>
                    <a:pt x="565" y="97"/>
                    <a:pt x="564" y="97"/>
                    <a:pt x="562" y="96"/>
                  </a:cubicBezTo>
                  <a:cubicBezTo>
                    <a:pt x="560" y="96"/>
                    <a:pt x="559" y="96"/>
                    <a:pt x="557" y="95"/>
                  </a:cubicBezTo>
                  <a:cubicBezTo>
                    <a:pt x="555" y="95"/>
                    <a:pt x="554" y="95"/>
                    <a:pt x="552" y="94"/>
                  </a:cubicBezTo>
                  <a:cubicBezTo>
                    <a:pt x="550" y="94"/>
                    <a:pt x="549" y="94"/>
                    <a:pt x="547" y="93"/>
                  </a:cubicBezTo>
                  <a:cubicBezTo>
                    <a:pt x="545" y="93"/>
                    <a:pt x="544" y="93"/>
                    <a:pt x="542" y="92"/>
                  </a:cubicBezTo>
                  <a:cubicBezTo>
                    <a:pt x="514" y="86"/>
                    <a:pt x="486" y="80"/>
                    <a:pt x="456" y="74"/>
                  </a:cubicBezTo>
                  <a:cubicBezTo>
                    <a:pt x="376" y="55"/>
                    <a:pt x="293" y="34"/>
                    <a:pt x="204" y="16"/>
                  </a:cubicBezTo>
                  <a:cubicBezTo>
                    <a:pt x="147" y="5"/>
                    <a:pt x="92" y="0"/>
                    <a:pt x="38" y="0"/>
                  </a:cubicBezTo>
                  <a:cubicBezTo>
                    <a:pt x="29" y="0"/>
                    <a:pt x="20" y="0"/>
                    <a:pt x="10" y="1"/>
                  </a:cubicBezTo>
                  <a:cubicBezTo>
                    <a:pt x="7" y="2"/>
                    <a:pt x="3" y="3"/>
                    <a:pt x="0" y="4"/>
                  </a:cubicBezTo>
                  <a:cubicBezTo>
                    <a:pt x="12" y="3"/>
                    <a:pt x="25" y="3"/>
                    <a:pt x="38" y="3"/>
                  </a:cubicBezTo>
                  <a:cubicBezTo>
                    <a:pt x="92" y="3"/>
                    <a:pt x="146" y="8"/>
                    <a:pt x="203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2" name="Freeform 375"/>
            <p:cNvSpPr>
              <a:spLocks/>
            </p:cNvSpPr>
            <p:nvPr userDrawn="1"/>
          </p:nvSpPr>
          <p:spPr bwMode="auto">
            <a:xfrm>
              <a:off x="3983037" y="5075238"/>
              <a:ext cx="1920875" cy="355600"/>
            </a:xfrm>
            <a:custGeom>
              <a:avLst/>
              <a:gdLst>
                <a:gd name="T0" fmla="*/ 458 w 709"/>
                <a:gd name="T1" fmla="*/ 75 h 130"/>
                <a:gd name="T2" fmla="*/ 539 w 709"/>
                <a:gd name="T3" fmla="*/ 95 h 130"/>
                <a:gd name="T4" fmla="*/ 549 w 709"/>
                <a:gd name="T5" fmla="*/ 97 h 130"/>
                <a:gd name="T6" fmla="*/ 559 w 709"/>
                <a:gd name="T7" fmla="*/ 100 h 130"/>
                <a:gd name="T8" fmla="*/ 569 w 709"/>
                <a:gd name="T9" fmla="*/ 102 h 130"/>
                <a:gd name="T10" fmla="*/ 579 w 709"/>
                <a:gd name="T11" fmla="*/ 104 h 130"/>
                <a:gd name="T12" fmla="*/ 589 w 709"/>
                <a:gd name="T13" fmla="*/ 107 h 130"/>
                <a:gd name="T14" fmla="*/ 599 w 709"/>
                <a:gd name="T15" fmla="*/ 109 h 130"/>
                <a:gd name="T16" fmla="*/ 609 w 709"/>
                <a:gd name="T17" fmla="*/ 111 h 130"/>
                <a:gd name="T18" fmla="*/ 619 w 709"/>
                <a:gd name="T19" fmla="*/ 113 h 130"/>
                <a:gd name="T20" fmla="*/ 629 w 709"/>
                <a:gd name="T21" fmla="*/ 115 h 130"/>
                <a:gd name="T22" fmla="*/ 639 w 709"/>
                <a:gd name="T23" fmla="*/ 117 h 130"/>
                <a:gd name="T24" fmla="*/ 647 w 709"/>
                <a:gd name="T25" fmla="*/ 119 h 130"/>
                <a:gd name="T26" fmla="*/ 688 w 709"/>
                <a:gd name="T27" fmla="*/ 127 h 130"/>
                <a:gd name="T28" fmla="*/ 672 w 709"/>
                <a:gd name="T29" fmla="*/ 121 h 130"/>
                <a:gd name="T30" fmla="*/ 661 w 709"/>
                <a:gd name="T31" fmla="*/ 119 h 130"/>
                <a:gd name="T32" fmla="*/ 657 w 709"/>
                <a:gd name="T33" fmla="*/ 118 h 130"/>
                <a:gd name="T34" fmla="*/ 646 w 709"/>
                <a:gd name="T35" fmla="*/ 116 h 130"/>
                <a:gd name="T36" fmla="*/ 635 w 709"/>
                <a:gd name="T37" fmla="*/ 114 h 130"/>
                <a:gd name="T38" fmla="*/ 625 w 709"/>
                <a:gd name="T39" fmla="*/ 111 h 130"/>
                <a:gd name="T40" fmla="*/ 614 w 709"/>
                <a:gd name="T41" fmla="*/ 109 h 130"/>
                <a:gd name="T42" fmla="*/ 604 w 709"/>
                <a:gd name="T43" fmla="*/ 107 h 130"/>
                <a:gd name="T44" fmla="*/ 593 w 709"/>
                <a:gd name="T45" fmla="*/ 105 h 130"/>
                <a:gd name="T46" fmla="*/ 583 w 709"/>
                <a:gd name="T47" fmla="*/ 102 h 130"/>
                <a:gd name="T48" fmla="*/ 573 w 709"/>
                <a:gd name="T49" fmla="*/ 100 h 130"/>
                <a:gd name="T50" fmla="*/ 562 w 709"/>
                <a:gd name="T51" fmla="*/ 98 h 130"/>
                <a:gd name="T52" fmla="*/ 552 w 709"/>
                <a:gd name="T53" fmla="*/ 95 h 130"/>
                <a:gd name="T54" fmla="*/ 542 w 709"/>
                <a:gd name="T55" fmla="*/ 93 h 130"/>
                <a:gd name="T56" fmla="*/ 459 w 709"/>
                <a:gd name="T57" fmla="*/ 72 h 130"/>
                <a:gd name="T58" fmla="*/ 62 w 709"/>
                <a:gd name="T59" fmla="*/ 0 h 130"/>
                <a:gd name="T60" fmla="*/ 0 w 709"/>
                <a:gd name="T61" fmla="*/ 5 h 130"/>
                <a:gd name="T62" fmla="*/ 211 w 709"/>
                <a:gd name="T63" fmla="*/ 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9" h="130">
                  <a:moveTo>
                    <a:pt x="211" y="17"/>
                  </a:moveTo>
                  <a:cubicBezTo>
                    <a:pt x="299" y="34"/>
                    <a:pt x="380" y="55"/>
                    <a:pt x="458" y="75"/>
                  </a:cubicBezTo>
                  <a:cubicBezTo>
                    <a:pt x="484" y="81"/>
                    <a:pt x="509" y="88"/>
                    <a:pt x="535" y="94"/>
                  </a:cubicBezTo>
                  <a:cubicBezTo>
                    <a:pt x="536" y="94"/>
                    <a:pt x="537" y="95"/>
                    <a:pt x="539" y="95"/>
                  </a:cubicBezTo>
                  <a:cubicBezTo>
                    <a:pt x="541" y="95"/>
                    <a:pt x="543" y="96"/>
                    <a:pt x="545" y="96"/>
                  </a:cubicBezTo>
                  <a:cubicBezTo>
                    <a:pt x="546" y="97"/>
                    <a:pt x="547" y="97"/>
                    <a:pt x="549" y="97"/>
                  </a:cubicBezTo>
                  <a:cubicBezTo>
                    <a:pt x="551" y="98"/>
                    <a:pt x="552" y="98"/>
                    <a:pt x="554" y="99"/>
                  </a:cubicBezTo>
                  <a:cubicBezTo>
                    <a:pt x="556" y="99"/>
                    <a:pt x="557" y="99"/>
                    <a:pt x="559" y="100"/>
                  </a:cubicBezTo>
                  <a:cubicBezTo>
                    <a:pt x="560" y="100"/>
                    <a:pt x="562" y="101"/>
                    <a:pt x="564" y="101"/>
                  </a:cubicBezTo>
                  <a:cubicBezTo>
                    <a:pt x="566" y="101"/>
                    <a:pt x="567" y="102"/>
                    <a:pt x="569" y="102"/>
                  </a:cubicBezTo>
                  <a:cubicBezTo>
                    <a:pt x="570" y="103"/>
                    <a:pt x="572" y="103"/>
                    <a:pt x="574" y="103"/>
                  </a:cubicBezTo>
                  <a:cubicBezTo>
                    <a:pt x="576" y="104"/>
                    <a:pt x="577" y="104"/>
                    <a:pt x="579" y="104"/>
                  </a:cubicBezTo>
                  <a:cubicBezTo>
                    <a:pt x="580" y="105"/>
                    <a:pt x="582" y="105"/>
                    <a:pt x="584" y="106"/>
                  </a:cubicBezTo>
                  <a:cubicBezTo>
                    <a:pt x="585" y="106"/>
                    <a:pt x="587" y="106"/>
                    <a:pt x="589" y="107"/>
                  </a:cubicBezTo>
                  <a:cubicBezTo>
                    <a:pt x="590" y="107"/>
                    <a:pt x="592" y="107"/>
                    <a:pt x="594" y="108"/>
                  </a:cubicBezTo>
                  <a:cubicBezTo>
                    <a:pt x="595" y="108"/>
                    <a:pt x="597" y="109"/>
                    <a:pt x="599" y="109"/>
                  </a:cubicBezTo>
                  <a:cubicBezTo>
                    <a:pt x="600" y="109"/>
                    <a:pt x="602" y="110"/>
                    <a:pt x="603" y="110"/>
                  </a:cubicBezTo>
                  <a:cubicBezTo>
                    <a:pt x="605" y="110"/>
                    <a:pt x="607" y="111"/>
                    <a:pt x="609" y="111"/>
                  </a:cubicBezTo>
                  <a:cubicBezTo>
                    <a:pt x="610" y="112"/>
                    <a:pt x="611" y="112"/>
                    <a:pt x="612" y="112"/>
                  </a:cubicBezTo>
                  <a:cubicBezTo>
                    <a:pt x="615" y="113"/>
                    <a:pt x="617" y="113"/>
                    <a:pt x="619" y="113"/>
                  </a:cubicBezTo>
                  <a:cubicBezTo>
                    <a:pt x="620" y="114"/>
                    <a:pt x="621" y="114"/>
                    <a:pt x="622" y="114"/>
                  </a:cubicBezTo>
                  <a:cubicBezTo>
                    <a:pt x="624" y="115"/>
                    <a:pt x="626" y="115"/>
                    <a:pt x="629" y="115"/>
                  </a:cubicBezTo>
                  <a:cubicBezTo>
                    <a:pt x="630" y="116"/>
                    <a:pt x="630" y="116"/>
                    <a:pt x="631" y="116"/>
                  </a:cubicBezTo>
                  <a:cubicBezTo>
                    <a:pt x="634" y="116"/>
                    <a:pt x="636" y="117"/>
                    <a:pt x="639" y="117"/>
                  </a:cubicBezTo>
                  <a:cubicBezTo>
                    <a:pt x="639" y="118"/>
                    <a:pt x="640" y="118"/>
                    <a:pt x="640" y="118"/>
                  </a:cubicBezTo>
                  <a:cubicBezTo>
                    <a:pt x="642" y="118"/>
                    <a:pt x="645" y="119"/>
                    <a:pt x="647" y="119"/>
                  </a:cubicBezTo>
                  <a:cubicBezTo>
                    <a:pt x="652" y="120"/>
                    <a:pt x="656" y="121"/>
                    <a:pt x="661" y="122"/>
                  </a:cubicBezTo>
                  <a:cubicBezTo>
                    <a:pt x="670" y="124"/>
                    <a:pt x="679" y="125"/>
                    <a:pt x="688" y="127"/>
                  </a:cubicBezTo>
                  <a:cubicBezTo>
                    <a:pt x="695" y="128"/>
                    <a:pt x="702" y="129"/>
                    <a:pt x="709" y="130"/>
                  </a:cubicBezTo>
                  <a:cubicBezTo>
                    <a:pt x="697" y="127"/>
                    <a:pt x="685" y="124"/>
                    <a:pt x="672" y="121"/>
                  </a:cubicBezTo>
                  <a:cubicBezTo>
                    <a:pt x="670" y="121"/>
                    <a:pt x="668" y="120"/>
                    <a:pt x="666" y="120"/>
                  </a:cubicBezTo>
                  <a:cubicBezTo>
                    <a:pt x="665" y="119"/>
                    <a:pt x="663" y="119"/>
                    <a:pt x="661" y="119"/>
                  </a:cubicBezTo>
                  <a:cubicBezTo>
                    <a:pt x="660" y="119"/>
                    <a:pt x="659" y="118"/>
                    <a:pt x="658" y="118"/>
                  </a:cubicBezTo>
                  <a:cubicBezTo>
                    <a:pt x="658" y="118"/>
                    <a:pt x="658" y="118"/>
                    <a:pt x="657" y="118"/>
                  </a:cubicBezTo>
                  <a:cubicBezTo>
                    <a:pt x="655" y="118"/>
                    <a:pt x="652" y="117"/>
                    <a:pt x="649" y="116"/>
                  </a:cubicBezTo>
                  <a:cubicBezTo>
                    <a:pt x="648" y="116"/>
                    <a:pt x="647" y="116"/>
                    <a:pt x="646" y="116"/>
                  </a:cubicBezTo>
                  <a:cubicBezTo>
                    <a:pt x="644" y="115"/>
                    <a:pt x="641" y="115"/>
                    <a:pt x="639" y="114"/>
                  </a:cubicBezTo>
                  <a:cubicBezTo>
                    <a:pt x="638" y="114"/>
                    <a:pt x="637" y="114"/>
                    <a:pt x="635" y="114"/>
                  </a:cubicBezTo>
                  <a:cubicBezTo>
                    <a:pt x="633" y="113"/>
                    <a:pt x="631" y="113"/>
                    <a:pt x="629" y="112"/>
                  </a:cubicBezTo>
                  <a:cubicBezTo>
                    <a:pt x="627" y="112"/>
                    <a:pt x="626" y="112"/>
                    <a:pt x="625" y="111"/>
                  </a:cubicBezTo>
                  <a:cubicBezTo>
                    <a:pt x="623" y="111"/>
                    <a:pt x="620" y="111"/>
                    <a:pt x="618" y="110"/>
                  </a:cubicBezTo>
                  <a:cubicBezTo>
                    <a:pt x="617" y="110"/>
                    <a:pt x="615" y="110"/>
                    <a:pt x="614" y="109"/>
                  </a:cubicBezTo>
                  <a:cubicBezTo>
                    <a:pt x="612" y="109"/>
                    <a:pt x="610" y="108"/>
                    <a:pt x="608" y="108"/>
                  </a:cubicBezTo>
                  <a:cubicBezTo>
                    <a:pt x="607" y="108"/>
                    <a:pt x="605" y="107"/>
                    <a:pt x="604" y="107"/>
                  </a:cubicBezTo>
                  <a:cubicBezTo>
                    <a:pt x="602" y="107"/>
                    <a:pt x="600" y="106"/>
                    <a:pt x="598" y="106"/>
                  </a:cubicBezTo>
                  <a:cubicBezTo>
                    <a:pt x="597" y="105"/>
                    <a:pt x="595" y="105"/>
                    <a:pt x="593" y="105"/>
                  </a:cubicBezTo>
                  <a:cubicBezTo>
                    <a:pt x="592" y="104"/>
                    <a:pt x="590" y="104"/>
                    <a:pt x="588" y="103"/>
                  </a:cubicBezTo>
                  <a:cubicBezTo>
                    <a:pt x="587" y="103"/>
                    <a:pt x="585" y="103"/>
                    <a:pt x="583" y="102"/>
                  </a:cubicBezTo>
                  <a:cubicBezTo>
                    <a:pt x="581" y="102"/>
                    <a:pt x="580" y="102"/>
                    <a:pt x="578" y="101"/>
                  </a:cubicBezTo>
                  <a:cubicBezTo>
                    <a:pt x="576" y="101"/>
                    <a:pt x="575" y="100"/>
                    <a:pt x="573" y="100"/>
                  </a:cubicBezTo>
                  <a:cubicBezTo>
                    <a:pt x="571" y="100"/>
                    <a:pt x="570" y="99"/>
                    <a:pt x="568" y="99"/>
                  </a:cubicBezTo>
                  <a:cubicBezTo>
                    <a:pt x="566" y="98"/>
                    <a:pt x="564" y="98"/>
                    <a:pt x="562" y="98"/>
                  </a:cubicBezTo>
                  <a:cubicBezTo>
                    <a:pt x="561" y="97"/>
                    <a:pt x="559" y="97"/>
                    <a:pt x="558" y="96"/>
                  </a:cubicBezTo>
                  <a:cubicBezTo>
                    <a:pt x="556" y="96"/>
                    <a:pt x="554" y="95"/>
                    <a:pt x="552" y="95"/>
                  </a:cubicBezTo>
                  <a:cubicBezTo>
                    <a:pt x="551" y="95"/>
                    <a:pt x="549" y="94"/>
                    <a:pt x="548" y="94"/>
                  </a:cubicBezTo>
                  <a:cubicBezTo>
                    <a:pt x="546" y="94"/>
                    <a:pt x="544" y="93"/>
                    <a:pt x="542" y="93"/>
                  </a:cubicBezTo>
                  <a:cubicBezTo>
                    <a:pt x="541" y="92"/>
                    <a:pt x="539" y="92"/>
                    <a:pt x="538" y="92"/>
                  </a:cubicBezTo>
                  <a:cubicBezTo>
                    <a:pt x="512" y="85"/>
                    <a:pt x="486" y="79"/>
                    <a:pt x="459" y="72"/>
                  </a:cubicBezTo>
                  <a:cubicBezTo>
                    <a:pt x="381" y="52"/>
                    <a:pt x="300" y="31"/>
                    <a:pt x="212" y="14"/>
                  </a:cubicBezTo>
                  <a:cubicBezTo>
                    <a:pt x="161" y="4"/>
                    <a:pt x="111" y="0"/>
                    <a:pt x="62" y="0"/>
                  </a:cubicBezTo>
                  <a:cubicBezTo>
                    <a:pt x="45" y="0"/>
                    <a:pt x="28" y="1"/>
                    <a:pt x="12" y="2"/>
                  </a:cubicBezTo>
                  <a:cubicBezTo>
                    <a:pt x="8" y="3"/>
                    <a:pt x="4" y="4"/>
                    <a:pt x="0" y="5"/>
                  </a:cubicBezTo>
                  <a:cubicBezTo>
                    <a:pt x="20" y="4"/>
                    <a:pt x="41" y="3"/>
                    <a:pt x="62" y="3"/>
                  </a:cubicBezTo>
                  <a:cubicBezTo>
                    <a:pt x="111" y="3"/>
                    <a:pt x="160" y="7"/>
                    <a:pt x="211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3" name="Freeform 376"/>
            <p:cNvSpPr>
              <a:spLocks/>
            </p:cNvSpPr>
            <p:nvPr userDrawn="1"/>
          </p:nvSpPr>
          <p:spPr bwMode="auto">
            <a:xfrm>
              <a:off x="5991225" y="5434013"/>
              <a:ext cx="15875" cy="7938"/>
            </a:xfrm>
            <a:custGeom>
              <a:avLst/>
              <a:gdLst>
                <a:gd name="T0" fmla="*/ 0 w 6"/>
                <a:gd name="T1" fmla="*/ 0 h 3"/>
                <a:gd name="T2" fmla="*/ 6 w 6"/>
                <a:gd name="T3" fmla="*/ 3 h 3"/>
                <a:gd name="T4" fmla="*/ 1 w 6"/>
                <a:gd name="T5" fmla="*/ 0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cubicBezTo>
                    <a:pt x="2" y="1"/>
                    <a:pt x="4" y="2"/>
                    <a:pt x="6" y="3"/>
                  </a:cubicBezTo>
                  <a:cubicBezTo>
                    <a:pt x="4" y="2"/>
                    <a:pt x="3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4" name="Freeform 377"/>
            <p:cNvSpPr>
              <a:spLocks/>
            </p:cNvSpPr>
            <p:nvPr userDrawn="1"/>
          </p:nvSpPr>
          <p:spPr bwMode="auto">
            <a:xfrm>
              <a:off x="6048375" y="5441950"/>
              <a:ext cx="2554288" cy="114300"/>
            </a:xfrm>
            <a:custGeom>
              <a:avLst/>
              <a:gdLst>
                <a:gd name="T0" fmla="*/ 837 w 943"/>
                <a:gd name="T1" fmla="*/ 22 h 42"/>
                <a:gd name="T2" fmla="*/ 469 w 943"/>
                <a:gd name="T3" fmla="*/ 37 h 42"/>
                <a:gd name="T4" fmla="*/ 369 w 943"/>
                <a:gd name="T5" fmla="*/ 39 h 42"/>
                <a:gd name="T6" fmla="*/ 183 w 943"/>
                <a:gd name="T7" fmla="*/ 27 h 42"/>
                <a:gd name="T8" fmla="*/ 88 w 943"/>
                <a:gd name="T9" fmla="*/ 12 h 42"/>
                <a:gd name="T10" fmla="*/ 0 w 943"/>
                <a:gd name="T11" fmla="*/ 0 h 42"/>
                <a:gd name="T12" fmla="*/ 6 w 943"/>
                <a:gd name="T13" fmla="*/ 4 h 42"/>
                <a:gd name="T14" fmla="*/ 87 w 943"/>
                <a:gd name="T15" fmla="*/ 15 h 42"/>
                <a:gd name="T16" fmla="*/ 182 w 943"/>
                <a:gd name="T17" fmla="*/ 30 h 42"/>
                <a:gd name="T18" fmla="*/ 369 w 943"/>
                <a:gd name="T19" fmla="*/ 42 h 42"/>
                <a:gd name="T20" fmla="*/ 469 w 943"/>
                <a:gd name="T21" fmla="*/ 40 h 42"/>
                <a:gd name="T22" fmla="*/ 837 w 943"/>
                <a:gd name="T23" fmla="*/ 25 h 42"/>
                <a:gd name="T24" fmla="*/ 880 w 943"/>
                <a:gd name="T25" fmla="*/ 22 h 42"/>
                <a:gd name="T26" fmla="*/ 941 w 943"/>
                <a:gd name="T27" fmla="*/ 19 h 42"/>
                <a:gd name="T28" fmla="*/ 943 w 943"/>
                <a:gd name="T29" fmla="*/ 17 h 42"/>
                <a:gd name="T30" fmla="*/ 943 w 943"/>
                <a:gd name="T31" fmla="*/ 15 h 42"/>
                <a:gd name="T32" fmla="*/ 880 w 943"/>
                <a:gd name="T33" fmla="*/ 19 h 42"/>
                <a:gd name="T34" fmla="*/ 837 w 943"/>
                <a:gd name="T35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3" h="42">
                  <a:moveTo>
                    <a:pt x="837" y="22"/>
                  </a:moveTo>
                  <a:cubicBezTo>
                    <a:pt x="733" y="26"/>
                    <a:pt x="606" y="33"/>
                    <a:pt x="469" y="37"/>
                  </a:cubicBezTo>
                  <a:cubicBezTo>
                    <a:pt x="436" y="38"/>
                    <a:pt x="403" y="39"/>
                    <a:pt x="369" y="39"/>
                  </a:cubicBezTo>
                  <a:cubicBezTo>
                    <a:pt x="303" y="39"/>
                    <a:pt x="238" y="36"/>
                    <a:pt x="183" y="27"/>
                  </a:cubicBezTo>
                  <a:cubicBezTo>
                    <a:pt x="149" y="21"/>
                    <a:pt x="117" y="16"/>
                    <a:pt x="88" y="12"/>
                  </a:cubicBezTo>
                  <a:cubicBezTo>
                    <a:pt x="57" y="7"/>
                    <a:pt x="28" y="4"/>
                    <a:pt x="0" y="0"/>
                  </a:cubicBezTo>
                  <a:cubicBezTo>
                    <a:pt x="2" y="1"/>
                    <a:pt x="4" y="2"/>
                    <a:pt x="6" y="4"/>
                  </a:cubicBezTo>
                  <a:cubicBezTo>
                    <a:pt x="32" y="7"/>
                    <a:pt x="59" y="10"/>
                    <a:pt x="87" y="15"/>
                  </a:cubicBezTo>
                  <a:cubicBezTo>
                    <a:pt x="116" y="19"/>
                    <a:pt x="148" y="24"/>
                    <a:pt x="182" y="30"/>
                  </a:cubicBezTo>
                  <a:cubicBezTo>
                    <a:pt x="238" y="39"/>
                    <a:pt x="303" y="42"/>
                    <a:pt x="369" y="42"/>
                  </a:cubicBezTo>
                  <a:cubicBezTo>
                    <a:pt x="403" y="42"/>
                    <a:pt x="436" y="41"/>
                    <a:pt x="469" y="40"/>
                  </a:cubicBezTo>
                  <a:cubicBezTo>
                    <a:pt x="607" y="36"/>
                    <a:pt x="733" y="29"/>
                    <a:pt x="837" y="25"/>
                  </a:cubicBezTo>
                  <a:cubicBezTo>
                    <a:pt x="852" y="24"/>
                    <a:pt x="866" y="23"/>
                    <a:pt x="880" y="22"/>
                  </a:cubicBezTo>
                  <a:cubicBezTo>
                    <a:pt x="900" y="21"/>
                    <a:pt x="920" y="20"/>
                    <a:pt x="941" y="19"/>
                  </a:cubicBezTo>
                  <a:cubicBezTo>
                    <a:pt x="941" y="18"/>
                    <a:pt x="942" y="18"/>
                    <a:pt x="943" y="17"/>
                  </a:cubicBezTo>
                  <a:cubicBezTo>
                    <a:pt x="943" y="15"/>
                    <a:pt x="943" y="15"/>
                    <a:pt x="943" y="15"/>
                  </a:cubicBezTo>
                  <a:cubicBezTo>
                    <a:pt x="922" y="17"/>
                    <a:pt x="901" y="18"/>
                    <a:pt x="880" y="19"/>
                  </a:cubicBezTo>
                  <a:cubicBezTo>
                    <a:pt x="866" y="20"/>
                    <a:pt x="852" y="21"/>
                    <a:pt x="837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5" name="Freeform 378"/>
            <p:cNvSpPr>
              <a:spLocks/>
            </p:cNvSpPr>
            <p:nvPr userDrawn="1"/>
          </p:nvSpPr>
          <p:spPr bwMode="auto">
            <a:xfrm>
              <a:off x="6018213" y="5438775"/>
              <a:ext cx="23813" cy="11113"/>
            </a:xfrm>
            <a:custGeom>
              <a:avLst/>
              <a:gdLst>
                <a:gd name="T0" fmla="*/ 8 w 9"/>
                <a:gd name="T1" fmla="*/ 4 h 4"/>
                <a:gd name="T2" fmla="*/ 9 w 9"/>
                <a:gd name="T3" fmla="*/ 4 h 4"/>
                <a:gd name="T4" fmla="*/ 3 w 9"/>
                <a:gd name="T5" fmla="*/ 0 h 4"/>
                <a:gd name="T6" fmla="*/ 0 w 9"/>
                <a:gd name="T7" fmla="*/ 0 h 4"/>
                <a:gd name="T8" fmla="*/ 8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8" y="4"/>
                  </a:moveTo>
                  <a:cubicBezTo>
                    <a:pt x="8" y="4"/>
                    <a:pt x="9" y="4"/>
                    <a:pt x="9" y="4"/>
                  </a:cubicBezTo>
                  <a:cubicBezTo>
                    <a:pt x="7" y="2"/>
                    <a:pt x="5" y="1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3" y="1"/>
                    <a:pt x="5" y="2"/>
                    <a:pt x="8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6" name="Freeform 379"/>
            <p:cNvSpPr>
              <a:spLocks/>
            </p:cNvSpPr>
            <p:nvPr userDrawn="1"/>
          </p:nvSpPr>
          <p:spPr bwMode="auto">
            <a:xfrm>
              <a:off x="1939925" y="5100638"/>
              <a:ext cx="1870075" cy="455613"/>
            </a:xfrm>
            <a:custGeom>
              <a:avLst/>
              <a:gdLst>
                <a:gd name="T0" fmla="*/ 442 w 690"/>
                <a:gd name="T1" fmla="*/ 59 h 167"/>
                <a:gd name="T2" fmla="*/ 447 w 690"/>
                <a:gd name="T3" fmla="*/ 58 h 167"/>
                <a:gd name="T4" fmla="*/ 458 w 690"/>
                <a:gd name="T5" fmla="*/ 55 h 167"/>
                <a:gd name="T6" fmla="*/ 463 w 690"/>
                <a:gd name="T7" fmla="*/ 54 h 167"/>
                <a:gd name="T8" fmla="*/ 474 w 690"/>
                <a:gd name="T9" fmla="*/ 51 h 167"/>
                <a:gd name="T10" fmla="*/ 478 w 690"/>
                <a:gd name="T11" fmla="*/ 49 h 167"/>
                <a:gd name="T12" fmla="*/ 489 w 690"/>
                <a:gd name="T13" fmla="*/ 46 h 167"/>
                <a:gd name="T14" fmla="*/ 494 w 690"/>
                <a:gd name="T15" fmla="*/ 45 h 167"/>
                <a:gd name="T16" fmla="*/ 504 w 690"/>
                <a:gd name="T17" fmla="*/ 42 h 167"/>
                <a:gd name="T18" fmla="*/ 510 w 690"/>
                <a:gd name="T19" fmla="*/ 41 h 167"/>
                <a:gd name="T20" fmla="*/ 519 w 690"/>
                <a:gd name="T21" fmla="*/ 38 h 167"/>
                <a:gd name="T22" fmla="*/ 526 w 690"/>
                <a:gd name="T23" fmla="*/ 37 h 167"/>
                <a:gd name="T24" fmla="*/ 534 w 690"/>
                <a:gd name="T25" fmla="*/ 35 h 167"/>
                <a:gd name="T26" fmla="*/ 541 w 690"/>
                <a:gd name="T27" fmla="*/ 33 h 167"/>
                <a:gd name="T28" fmla="*/ 549 w 690"/>
                <a:gd name="T29" fmla="*/ 31 h 167"/>
                <a:gd name="T30" fmla="*/ 556 w 690"/>
                <a:gd name="T31" fmla="*/ 29 h 167"/>
                <a:gd name="T32" fmla="*/ 563 w 690"/>
                <a:gd name="T33" fmla="*/ 27 h 167"/>
                <a:gd name="T34" fmla="*/ 566 w 690"/>
                <a:gd name="T35" fmla="*/ 27 h 167"/>
                <a:gd name="T36" fmla="*/ 571 w 690"/>
                <a:gd name="T37" fmla="*/ 25 h 167"/>
                <a:gd name="T38" fmla="*/ 577 w 690"/>
                <a:gd name="T39" fmla="*/ 24 h 167"/>
                <a:gd name="T40" fmla="*/ 587 w 690"/>
                <a:gd name="T41" fmla="*/ 22 h 167"/>
                <a:gd name="T42" fmla="*/ 592 w 690"/>
                <a:gd name="T43" fmla="*/ 21 h 167"/>
                <a:gd name="T44" fmla="*/ 603 w 690"/>
                <a:gd name="T45" fmla="*/ 18 h 167"/>
                <a:gd name="T46" fmla="*/ 606 w 690"/>
                <a:gd name="T47" fmla="*/ 18 h 167"/>
                <a:gd name="T48" fmla="*/ 611 w 690"/>
                <a:gd name="T49" fmla="*/ 17 h 167"/>
                <a:gd name="T50" fmla="*/ 690 w 690"/>
                <a:gd name="T51" fmla="*/ 0 h 167"/>
                <a:gd name="T52" fmla="*/ 661 w 690"/>
                <a:gd name="T53" fmla="*/ 5 h 167"/>
                <a:gd name="T54" fmla="*/ 587 w 690"/>
                <a:gd name="T55" fmla="*/ 19 h 167"/>
                <a:gd name="T56" fmla="*/ 580 w 690"/>
                <a:gd name="T57" fmla="*/ 20 h 167"/>
                <a:gd name="T58" fmla="*/ 577 w 690"/>
                <a:gd name="T59" fmla="*/ 21 h 167"/>
                <a:gd name="T60" fmla="*/ 567 w 690"/>
                <a:gd name="T61" fmla="*/ 23 h 167"/>
                <a:gd name="T62" fmla="*/ 565 w 690"/>
                <a:gd name="T63" fmla="*/ 24 h 167"/>
                <a:gd name="T64" fmla="*/ 563 w 690"/>
                <a:gd name="T65" fmla="*/ 24 h 167"/>
                <a:gd name="T66" fmla="*/ 555 w 690"/>
                <a:gd name="T67" fmla="*/ 26 h 167"/>
                <a:gd name="T68" fmla="*/ 549 w 690"/>
                <a:gd name="T69" fmla="*/ 28 h 167"/>
                <a:gd name="T70" fmla="*/ 541 w 690"/>
                <a:gd name="T71" fmla="*/ 30 h 167"/>
                <a:gd name="T72" fmla="*/ 534 w 690"/>
                <a:gd name="T73" fmla="*/ 32 h 167"/>
                <a:gd name="T74" fmla="*/ 528 w 690"/>
                <a:gd name="T75" fmla="*/ 33 h 167"/>
                <a:gd name="T76" fmla="*/ 519 w 690"/>
                <a:gd name="T77" fmla="*/ 35 h 167"/>
                <a:gd name="T78" fmla="*/ 513 w 690"/>
                <a:gd name="T79" fmla="*/ 37 h 167"/>
                <a:gd name="T80" fmla="*/ 504 w 690"/>
                <a:gd name="T81" fmla="*/ 39 h 167"/>
                <a:gd name="T82" fmla="*/ 499 w 690"/>
                <a:gd name="T83" fmla="*/ 41 h 167"/>
                <a:gd name="T84" fmla="*/ 489 w 690"/>
                <a:gd name="T85" fmla="*/ 43 h 167"/>
                <a:gd name="T86" fmla="*/ 484 w 690"/>
                <a:gd name="T87" fmla="*/ 45 h 167"/>
                <a:gd name="T88" fmla="*/ 474 w 690"/>
                <a:gd name="T89" fmla="*/ 47 h 167"/>
                <a:gd name="T90" fmla="*/ 469 w 690"/>
                <a:gd name="T91" fmla="*/ 49 h 167"/>
                <a:gd name="T92" fmla="*/ 458 w 690"/>
                <a:gd name="T93" fmla="*/ 51 h 167"/>
                <a:gd name="T94" fmla="*/ 454 w 690"/>
                <a:gd name="T95" fmla="*/ 53 h 167"/>
                <a:gd name="T96" fmla="*/ 443 w 690"/>
                <a:gd name="T97" fmla="*/ 56 h 167"/>
                <a:gd name="T98" fmla="*/ 438 w 690"/>
                <a:gd name="T99" fmla="*/ 57 h 167"/>
                <a:gd name="T100" fmla="*/ 282 w 690"/>
                <a:gd name="T101" fmla="*/ 99 h 167"/>
                <a:gd name="T102" fmla="*/ 0 w 690"/>
                <a:gd name="T103" fmla="*/ 167 h 167"/>
                <a:gd name="T104" fmla="*/ 13 w 690"/>
                <a:gd name="T105" fmla="*/ 167 h 167"/>
                <a:gd name="T106" fmla="*/ 283 w 690"/>
                <a:gd name="T107" fmla="*/ 102 h 167"/>
                <a:gd name="T108" fmla="*/ 442 w 690"/>
                <a:gd name="T109" fmla="*/ 5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0" h="167">
                  <a:moveTo>
                    <a:pt x="442" y="59"/>
                  </a:moveTo>
                  <a:cubicBezTo>
                    <a:pt x="444" y="59"/>
                    <a:pt x="445" y="58"/>
                    <a:pt x="447" y="58"/>
                  </a:cubicBezTo>
                  <a:cubicBezTo>
                    <a:pt x="451" y="57"/>
                    <a:pt x="454" y="56"/>
                    <a:pt x="458" y="55"/>
                  </a:cubicBezTo>
                  <a:cubicBezTo>
                    <a:pt x="460" y="54"/>
                    <a:pt x="461" y="54"/>
                    <a:pt x="463" y="54"/>
                  </a:cubicBezTo>
                  <a:cubicBezTo>
                    <a:pt x="466" y="52"/>
                    <a:pt x="470" y="51"/>
                    <a:pt x="474" y="51"/>
                  </a:cubicBezTo>
                  <a:cubicBezTo>
                    <a:pt x="475" y="50"/>
                    <a:pt x="477" y="50"/>
                    <a:pt x="478" y="49"/>
                  </a:cubicBezTo>
                  <a:cubicBezTo>
                    <a:pt x="482" y="48"/>
                    <a:pt x="485" y="47"/>
                    <a:pt x="489" y="46"/>
                  </a:cubicBezTo>
                  <a:cubicBezTo>
                    <a:pt x="491" y="46"/>
                    <a:pt x="492" y="45"/>
                    <a:pt x="494" y="45"/>
                  </a:cubicBezTo>
                  <a:cubicBezTo>
                    <a:pt x="497" y="44"/>
                    <a:pt x="501" y="43"/>
                    <a:pt x="504" y="42"/>
                  </a:cubicBezTo>
                  <a:cubicBezTo>
                    <a:pt x="506" y="42"/>
                    <a:pt x="508" y="41"/>
                    <a:pt x="510" y="41"/>
                  </a:cubicBezTo>
                  <a:cubicBezTo>
                    <a:pt x="513" y="40"/>
                    <a:pt x="516" y="39"/>
                    <a:pt x="519" y="38"/>
                  </a:cubicBezTo>
                  <a:cubicBezTo>
                    <a:pt x="522" y="38"/>
                    <a:pt x="524" y="37"/>
                    <a:pt x="526" y="37"/>
                  </a:cubicBezTo>
                  <a:cubicBezTo>
                    <a:pt x="529" y="36"/>
                    <a:pt x="531" y="35"/>
                    <a:pt x="534" y="35"/>
                  </a:cubicBezTo>
                  <a:cubicBezTo>
                    <a:pt x="537" y="34"/>
                    <a:pt x="539" y="34"/>
                    <a:pt x="541" y="33"/>
                  </a:cubicBezTo>
                  <a:cubicBezTo>
                    <a:pt x="544" y="32"/>
                    <a:pt x="546" y="32"/>
                    <a:pt x="549" y="31"/>
                  </a:cubicBezTo>
                  <a:cubicBezTo>
                    <a:pt x="551" y="30"/>
                    <a:pt x="554" y="30"/>
                    <a:pt x="556" y="29"/>
                  </a:cubicBezTo>
                  <a:cubicBezTo>
                    <a:pt x="559" y="29"/>
                    <a:pt x="561" y="28"/>
                    <a:pt x="563" y="27"/>
                  </a:cubicBezTo>
                  <a:cubicBezTo>
                    <a:pt x="564" y="27"/>
                    <a:pt x="565" y="27"/>
                    <a:pt x="566" y="27"/>
                  </a:cubicBezTo>
                  <a:cubicBezTo>
                    <a:pt x="568" y="26"/>
                    <a:pt x="570" y="26"/>
                    <a:pt x="571" y="25"/>
                  </a:cubicBezTo>
                  <a:cubicBezTo>
                    <a:pt x="573" y="25"/>
                    <a:pt x="575" y="25"/>
                    <a:pt x="577" y="24"/>
                  </a:cubicBezTo>
                  <a:cubicBezTo>
                    <a:pt x="581" y="23"/>
                    <a:pt x="584" y="23"/>
                    <a:pt x="587" y="22"/>
                  </a:cubicBezTo>
                  <a:cubicBezTo>
                    <a:pt x="589" y="22"/>
                    <a:pt x="590" y="21"/>
                    <a:pt x="592" y="21"/>
                  </a:cubicBezTo>
                  <a:cubicBezTo>
                    <a:pt x="596" y="20"/>
                    <a:pt x="599" y="19"/>
                    <a:pt x="603" y="18"/>
                  </a:cubicBezTo>
                  <a:cubicBezTo>
                    <a:pt x="604" y="18"/>
                    <a:pt x="605" y="18"/>
                    <a:pt x="606" y="18"/>
                  </a:cubicBezTo>
                  <a:cubicBezTo>
                    <a:pt x="608" y="18"/>
                    <a:pt x="609" y="17"/>
                    <a:pt x="611" y="17"/>
                  </a:cubicBezTo>
                  <a:cubicBezTo>
                    <a:pt x="637" y="10"/>
                    <a:pt x="664" y="5"/>
                    <a:pt x="690" y="0"/>
                  </a:cubicBezTo>
                  <a:cubicBezTo>
                    <a:pt x="680" y="1"/>
                    <a:pt x="671" y="3"/>
                    <a:pt x="661" y="5"/>
                  </a:cubicBezTo>
                  <a:cubicBezTo>
                    <a:pt x="636" y="9"/>
                    <a:pt x="612" y="13"/>
                    <a:pt x="587" y="19"/>
                  </a:cubicBezTo>
                  <a:cubicBezTo>
                    <a:pt x="585" y="19"/>
                    <a:pt x="583" y="20"/>
                    <a:pt x="580" y="20"/>
                  </a:cubicBezTo>
                  <a:cubicBezTo>
                    <a:pt x="579" y="21"/>
                    <a:pt x="578" y="21"/>
                    <a:pt x="577" y="21"/>
                  </a:cubicBezTo>
                  <a:cubicBezTo>
                    <a:pt x="574" y="22"/>
                    <a:pt x="571" y="22"/>
                    <a:pt x="567" y="23"/>
                  </a:cubicBezTo>
                  <a:cubicBezTo>
                    <a:pt x="567" y="23"/>
                    <a:pt x="566" y="24"/>
                    <a:pt x="565" y="24"/>
                  </a:cubicBezTo>
                  <a:cubicBezTo>
                    <a:pt x="564" y="24"/>
                    <a:pt x="564" y="24"/>
                    <a:pt x="563" y="24"/>
                  </a:cubicBezTo>
                  <a:cubicBezTo>
                    <a:pt x="560" y="25"/>
                    <a:pt x="557" y="26"/>
                    <a:pt x="555" y="26"/>
                  </a:cubicBezTo>
                  <a:cubicBezTo>
                    <a:pt x="553" y="27"/>
                    <a:pt x="551" y="27"/>
                    <a:pt x="549" y="28"/>
                  </a:cubicBezTo>
                  <a:cubicBezTo>
                    <a:pt x="546" y="29"/>
                    <a:pt x="544" y="29"/>
                    <a:pt x="541" y="30"/>
                  </a:cubicBezTo>
                  <a:cubicBezTo>
                    <a:pt x="539" y="30"/>
                    <a:pt x="537" y="31"/>
                    <a:pt x="534" y="32"/>
                  </a:cubicBezTo>
                  <a:cubicBezTo>
                    <a:pt x="532" y="32"/>
                    <a:pt x="530" y="33"/>
                    <a:pt x="528" y="33"/>
                  </a:cubicBezTo>
                  <a:cubicBezTo>
                    <a:pt x="525" y="34"/>
                    <a:pt x="522" y="35"/>
                    <a:pt x="519" y="35"/>
                  </a:cubicBezTo>
                  <a:cubicBezTo>
                    <a:pt x="517" y="36"/>
                    <a:pt x="515" y="36"/>
                    <a:pt x="513" y="37"/>
                  </a:cubicBezTo>
                  <a:cubicBezTo>
                    <a:pt x="510" y="38"/>
                    <a:pt x="507" y="38"/>
                    <a:pt x="504" y="39"/>
                  </a:cubicBezTo>
                  <a:cubicBezTo>
                    <a:pt x="502" y="40"/>
                    <a:pt x="500" y="40"/>
                    <a:pt x="499" y="41"/>
                  </a:cubicBezTo>
                  <a:cubicBezTo>
                    <a:pt x="495" y="41"/>
                    <a:pt x="492" y="42"/>
                    <a:pt x="489" y="43"/>
                  </a:cubicBezTo>
                  <a:cubicBezTo>
                    <a:pt x="487" y="44"/>
                    <a:pt x="486" y="44"/>
                    <a:pt x="484" y="45"/>
                  </a:cubicBezTo>
                  <a:cubicBezTo>
                    <a:pt x="480" y="45"/>
                    <a:pt x="477" y="46"/>
                    <a:pt x="474" y="47"/>
                  </a:cubicBezTo>
                  <a:cubicBezTo>
                    <a:pt x="472" y="48"/>
                    <a:pt x="471" y="48"/>
                    <a:pt x="469" y="49"/>
                  </a:cubicBezTo>
                  <a:cubicBezTo>
                    <a:pt x="465" y="50"/>
                    <a:pt x="462" y="51"/>
                    <a:pt x="458" y="51"/>
                  </a:cubicBezTo>
                  <a:cubicBezTo>
                    <a:pt x="457" y="52"/>
                    <a:pt x="455" y="52"/>
                    <a:pt x="454" y="53"/>
                  </a:cubicBezTo>
                  <a:cubicBezTo>
                    <a:pt x="450" y="54"/>
                    <a:pt x="446" y="55"/>
                    <a:pt x="443" y="56"/>
                  </a:cubicBezTo>
                  <a:cubicBezTo>
                    <a:pt x="441" y="56"/>
                    <a:pt x="440" y="57"/>
                    <a:pt x="438" y="57"/>
                  </a:cubicBezTo>
                  <a:cubicBezTo>
                    <a:pt x="386" y="72"/>
                    <a:pt x="333" y="87"/>
                    <a:pt x="282" y="99"/>
                  </a:cubicBezTo>
                  <a:cubicBezTo>
                    <a:pt x="188" y="123"/>
                    <a:pt x="95" y="146"/>
                    <a:pt x="0" y="167"/>
                  </a:cubicBezTo>
                  <a:cubicBezTo>
                    <a:pt x="13" y="167"/>
                    <a:pt x="13" y="167"/>
                    <a:pt x="13" y="167"/>
                  </a:cubicBezTo>
                  <a:cubicBezTo>
                    <a:pt x="104" y="147"/>
                    <a:pt x="194" y="124"/>
                    <a:pt x="283" y="102"/>
                  </a:cubicBezTo>
                  <a:cubicBezTo>
                    <a:pt x="336" y="89"/>
                    <a:pt x="389" y="74"/>
                    <a:pt x="442" y="5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7" name="Freeform 380"/>
            <p:cNvSpPr>
              <a:spLocks/>
            </p:cNvSpPr>
            <p:nvPr userDrawn="1"/>
          </p:nvSpPr>
          <p:spPr bwMode="auto">
            <a:xfrm>
              <a:off x="6072188" y="5457825"/>
              <a:ext cx="468313" cy="98425"/>
            </a:xfrm>
            <a:custGeom>
              <a:avLst/>
              <a:gdLst>
                <a:gd name="T0" fmla="*/ 0 w 173"/>
                <a:gd name="T1" fmla="*/ 0 h 36"/>
                <a:gd name="T2" fmla="*/ 8 w 173"/>
                <a:gd name="T3" fmla="*/ 5 h 36"/>
                <a:gd name="T4" fmla="*/ 87 w 173"/>
                <a:gd name="T5" fmla="*/ 21 h 36"/>
                <a:gd name="T6" fmla="*/ 159 w 173"/>
                <a:gd name="T7" fmla="*/ 36 h 36"/>
                <a:gd name="T8" fmla="*/ 173 w 173"/>
                <a:gd name="T9" fmla="*/ 36 h 36"/>
                <a:gd name="T10" fmla="*/ 88 w 173"/>
                <a:gd name="T11" fmla="*/ 18 h 36"/>
                <a:gd name="T12" fmla="*/ 0 w 173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36">
                  <a:moveTo>
                    <a:pt x="0" y="0"/>
                  </a:moveTo>
                  <a:cubicBezTo>
                    <a:pt x="3" y="2"/>
                    <a:pt x="6" y="3"/>
                    <a:pt x="8" y="5"/>
                  </a:cubicBezTo>
                  <a:cubicBezTo>
                    <a:pt x="34" y="10"/>
                    <a:pt x="60" y="15"/>
                    <a:pt x="87" y="21"/>
                  </a:cubicBezTo>
                  <a:cubicBezTo>
                    <a:pt x="109" y="26"/>
                    <a:pt x="133" y="31"/>
                    <a:pt x="159" y="36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43" y="30"/>
                    <a:pt x="114" y="24"/>
                    <a:pt x="88" y="18"/>
                  </a:cubicBezTo>
                  <a:cubicBezTo>
                    <a:pt x="57" y="11"/>
                    <a:pt x="29" y="6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8" name="Freeform 381"/>
            <p:cNvSpPr>
              <a:spLocks/>
            </p:cNvSpPr>
            <p:nvPr userDrawn="1"/>
          </p:nvSpPr>
          <p:spPr bwMode="auto">
            <a:xfrm>
              <a:off x="7997825" y="5492750"/>
              <a:ext cx="593725" cy="63500"/>
            </a:xfrm>
            <a:custGeom>
              <a:avLst/>
              <a:gdLst>
                <a:gd name="T0" fmla="*/ 112 w 219"/>
                <a:gd name="T1" fmla="*/ 13 h 23"/>
                <a:gd name="T2" fmla="*/ 0 w 219"/>
                <a:gd name="T3" fmla="*/ 23 h 23"/>
                <a:gd name="T4" fmla="*/ 34 w 219"/>
                <a:gd name="T5" fmla="*/ 23 h 23"/>
                <a:gd name="T6" fmla="*/ 113 w 219"/>
                <a:gd name="T7" fmla="*/ 16 h 23"/>
                <a:gd name="T8" fmla="*/ 155 w 219"/>
                <a:gd name="T9" fmla="*/ 10 h 23"/>
                <a:gd name="T10" fmla="*/ 205 w 219"/>
                <a:gd name="T11" fmla="*/ 5 h 23"/>
                <a:gd name="T12" fmla="*/ 213 w 219"/>
                <a:gd name="T13" fmla="*/ 3 h 23"/>
                <a:gd name="T14" fmla="*/ 219 w 219"/>
                <a:gd name="T15" fmla="*/ 0 h 23"/>
                <a:gd name="T16" fmla="*/ 154 w 219"/>
                <a:gd name="T17" fmla="*/ 8 h 23"/>
                <a:gd name="T18" fmla="*/ 112 w 219"/>
                <a:gd name="T19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">
                  <a:moveTo>
                    <a:pt x="112" y="13"/>
                  </a:moveTo>
                  <a:cubicBezTo>
                    <a:pt x="78" y="16"/>
                    <a:pt x="40" y="20"/>
                    <a:pt x="0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61" y="21"/>
                    <a:pt x="88" y="18"/>
                    <a:pt x="113" y="16"/>
                  </a:cubicBezTo>
                  <a:cubicBezTo>
                    <a:pt x="127" y="14"/>
                    <a:pt x="142" y="12"/>
                    <a:pt x="155" y="10"/>
                  </a:cubicBezTo>
                  <a:cubicBezTo>
                    <a:pt x="171" y="8"/>
                    <a:pt x="188" y="6"/>
                    <a:pt x="205" y="5"/>
                  </a:cubicBezTo>
                  <a:cubicBezTo>
                    <a:pt x="208" y="4"/>
                    <a:pt x="210" y="4"/>
                    <a:pt x="213" y="3"/>
                  </a:cubicBezTo>
                  <a:cubicBezTo>
                    <a:pt x="215" y="2"/>
                    <a:pt x="217" y="1"/>
                    <a:pt x="219" y="0"/>
                  </a:cubicBezTo>
                  <a:cubicBezTo>
                    <a:pt x="197" y="3"/>
                    <a:pt x="176" y="5"/>
                    <a:pt x="154" y="8"/>
                  </a:cubicBezTo>
                  <a:cubicBezTo>
                    <a:pt x="141" y="9"/>
                    <a:pt x="127" y="11"/>
                    <a:pt x="112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9" name="Freeform 382"/>
            <p:cNvSpPr>
              <a:spLocks/>
            </p:cNvSpPr>
            <p:nvPr userDrawn="1"/>
          </p:nvSpPr>
          <p:spPr bwMode="auto">
            <a:xfrm>
              <a:off x="2138362" y="5089525"/>
              <a:ext cx="1744663" cy="466725"/>
            </a:xfrm>
            <a:custGeom>
              <a:avLst/>
              <a:gdLst>
                <a:gd name="T0" fmla="*/ 380 w 644"/>
                <a:gd name="T1" fmla="*/ 69 h 171"/>
                <a:gd name="T2" fmla="*/ 384 w 644"/>
                <a:gd name="T3" fmla="*/ 68 h 171"/>
                <a:gd name="T4" fmla="*/ 396 w 644"/>
                <a:gd name="T5" fmla="*/ 64 h 171"/>
                <a:gd name="T6" fmla="*/ 401 w 644"/>
                <a:gd name="T7" fmla="*/ 63 h 171"/>
                <a:gd name="T8" fmla="*/ 412 w 644"/>
                <a:gd name="T9" fmla="*/ 59 h 171"/>
                <a:gd name="T10" fmla="*/ 416 w 644"/>
                <a:gd name="T11" fmla="*/ 58 h 171"/>
                <a:gd name="T12" fmla="*/ 427 w 644"/>
                <a:gd name="T13" fmla="*/ 54 h 171"/>
                <a:gd name="T14" fmla="*/ 432 w 644"/>
                <a:gd name="T15" fmla="*/ 53 h 171"/>
                <a:gd name="T16" fmla="*/ 443 w 644"/>
                <a:gd name="T17" fmla="*/ 50 h 171"/>
                <a:gd name="T18" fmla="*/ 448 w 644"/>
                <a:gd name="T19" fmla="*/ 48 h 171"/>
                <a:gd name="T20" fmla="*/ 458 w 644"/>
                <a:gd name="T21" fmla="*/ 46 h 171"/>
                <a:gd name="T22" fmla="*/ 464 w 644"/>
                <a:gd name="T23" fmla="*/ 44 h 171"/>
                <a:gd name="T24" fmla="*/ 473 w 644"/>
                <a:gd name="T25" fmla="*/ 41 h 171"/>
                <a:gd name="T26" fmla="*/ 480 w 644"/>
                <a:gd name="T27" fmla="*/ 40 h 171"/>
                <a:gd name="T28" fmla="*/ 488 w 644"/>
                <a:gd name="T29" fmla="*/ 37 h 171"/>
                <a:gd name="T30" fmla="*/ 495 w 644"/>
                <a:gd name="T31" fmla="*/ 35 h 171"/>
                <a:gd name="T32" fmla="*/ 503 w 644"/>
                <a:gd name="T33" fmla="*/ 33 h 171"/>
                <a:gd name="T34" fmla="*/ 508 w 644"/>
                <a:gd name="T35" fmla="*/ 32 h 171"/>
                <a:gd name="T36" fmla="*/ 510 w 644"/>
                <a:gd name="T37" fmla="*/ 31 h 171"/>
                <a:gd name="T38" fmla="*/ 517 w 644"/>
                <a:gd name="T39" fmla="*/ 29 h 171"/>
                <a:gd name="T40" fmla="*/ 526 w 644"/>
                <a:gd name="T41" fmla="*/ 27 h 171"/>
                <a:gd name="T42" fmla="*/ 532 w 644"/>
                <a:gd name="T43" fmla="*/ 26 h 171"/>
                <a:gd name="T44" fmla="*/ 541 w 644"/>
                <a:gd name="T45" fmla="*/ 23 h 171"/>
                <a:gd name="T46" fmla="*/ 546 w 644"/>
                <a:gd name="T47" fmla="*/ 22 h 171"/>
                <a:gd name="T48" fmla="*/ 557 w 644"/>
                <a:gd name="T49" fmla="*/ 19 h 171"/>
                <a:gd name="T50" fmla="*/ 560 w 644"/>
                <a:gd name="T51" fmla="*/ 19 h 171"/>
                <a:gd name="T52" fmla="*/ 564 w 644"/>
                <a:gd name="T53" fmla="*/ 18 h 171"/>
                <a:gd name="T54" fmla="*/ 644 w 644"/>
                <a:gd name="T55" fmla="*/ 0 h 171"/>
                <a:gd name="T56" fmla="*/ 617 w 644"/>
                <a:gd name="T57" fmla="*/ 4 h 171"/>
                <a:gd name="T58" fmla="*/ 538 w 644"/>
                <a:gd name="T59" fmla="*/ 21 h 171"/>
                <a:gd name="T60" fmla="*/ 534 w 644"/>
                <a:gd name="T61" fmla="*/ 22 h 171"/>
                <a:gd name="T62" fmla="*/ 531 w 644"/>
                <a:gd name="T63" fmla="*/ 22 h 171"/>
                <a:gd name="T64" fmla="*/ 521 w 644"/>
                <a:gd name="T65" fmla="*/ 25 h 171"/>
                <a:gd name="T66" fmla="*/ 517 w 644"/>
                <a:gd name="T67" fmla="*/ 26 h 171"/>
                <a:gd name="T68" fmla="*/ 508 w 644"/>
                <a:gd name="T69" fmla="*/ 28 h 171"/>
                <a:gd name="T70" fmla="*/ 506 w 644"/>
                <a:gd name="T71" fmla="*/ 29 h 171"/>
                <a:gd name="T72" fmla="*/ 502 w 644"/>
                <a:gd name="T73" fmla="*/ 30 h 171"/>
                <a:gd name="T74" fmla="*/ 495 w 644"/>
                <a:gd name="T75" fmla="*/ 32 h 171"/>
                <a:gd name="T76" fmla="*/ 488 w 644"/>
                <a:gd name="T77" fmla="*/ 34 h 171"/>
                <a:gd name="T78" fmla="*/ 481 w 644"/>
                <a:gd name="T79" fmla="*/ 36 h 171"/>
                <a:gd name="T80" fmla="*/ 473 w 644"/>
                <a:gd name="T81" fmla="*/ 38 h 171"/>
                <a:gd name="T82" fmla="*/ 467 w 644"/>
                <a:gd name="T83" fmla="*/ 40 h 171"/>
                <a:gd name="T84" fmla="*/ 458 w 644"/>
                <a:gd name="T85" fmla="*/ 42 h 171"/>
                <a:gd name="T86" fmla="*/ 452 w 644"/>
                <a:gd name="T87" fmla="*/ 44 h 171"/>
                <a:gd name="T88" fmla="*/ 443 w 644"/>
                <a:gd name="T89" fmla="*/ 47 h 171"/>
                <a:gd name="T90" fmla="*/ 437 w 644"/>
                <a:gd name="T91" fmla="*/ 48 h 171"/>
                <a:gd name="T92" fmla="*/ 427 w 644"/>
                <a:gd name="T93" fmla="*/ 51 h 171"/>
                <a:gd name="T94" fmla="*/ 422 w 644"/>
                <a:gd name="T95" fmla="*/ 53 h 171"/>
                <a:gd name="T96" fmla="*/ 412 w 644"/>
                <a:gd name="T97" fmla="*/ 56 h 171"/>
                <a:gd name="T98" fmla="*/ 407 w 644"/>
                <a:gd name="T99" fmla="*/ 57 h 171"/>
                <a:gd name="T100" fmla="*/ 396 w 644"/>
                <a:gd name="T101" fmla="*/ 61 h 171"/>
                <a:gd name="T102" fmla="*/ 392 w 644"/>
                <a:gd name="T103" fmla="*/ 62 h 171"/>
                <a:gd name="T104" fmla="*/ 380 w 644"/>
                <a:gd name="T105" fmla="*/ 65 h 171"/>
                <a:gd name="T106" fmla="*/ 376 w 644"/>
                <a:gd name="T107" fmla="*/ 67 h 171"/>
                <a:gd name="T108" fmla="*/ 219 w 644"/>
                <a:gd name="T109" fmla="*/ 113 h 171"/>
                <a:gd name="T110" fmla="*/ 0 w 644"/>
                <a:gd name="T111" fmla="*/ 171 h 171"/>
                <a:gd name="T112" fmla="*/ 13 w 644"/>
                <a:gd name="T113" fmla="*/ 171 h 171"/>
                <a:gd name="T114" fmla="*/ 220 w 644"/>
                <a:gd name="T115" fmla="*/ 116 h 171"/>
                <a:gd name="T116" fmla="*/ 380 w 644"/>
                <a:gd name="T117" fmla="*/ 6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44" h="171">
                  <a:moveTo>
                    <a:pt x="380" y="69"/>
                  </a:moveTo>
                  <a:cubicBezTo>
                    <a:pt x="382" y="68"/>
                    <a:pt x="383" y="68"/>
                    <a:pt x="384" y="68"/>
                  </a:cubicBezTo>
                  <a:cubicBezTo>
                    <a:pt x="388" y="66"/>
                    <a:pt x="392" y="65"/>
                    <a:pt x="396" y="64"/>
                  </a:cubicBezTo>
                  <a:cubicBezTo>
                    <a:pt x="398" y="64"/>
                    <a:pt x="399" y="63"/>
                    <a:pt x="401" y="63"/>
                  </a:cubicBezTo>
                  <a:cubicBezTo>
                    <a:pt x="404" y="61"/>
                    <a:pt x="408" y="60"/>
                    <a:pt x="412" y="59"/>
                  </a:cubicBezTo>
                  <a:cubicBezTo>
                    <a:pt x="413" y="59"/>
                    <a:pt x="415" y="58"/>
                    <a:pt x="416" y="58"/>
                  </a:cubicBezTo>
                  <a:cubicBezTo>
                    <a:pt x="420" y="57"/>
                    <a:pt x="424" y="56"/>
                    <a:pt x="427" y="54"/>
                  </a:cubicBezTo>
                  <a:cubicBezTo>
                    <a:pt x="429" y="54"/>
                    <a:pt x="431" y="53"/>
                    <a:pt x="432" y="53"/>
                  </a:cubicBezTo>
                  <a:cubicBezTo>
                    <a:pt x="436" y="52"/>
                    <a:pt x="439" y="51"/>
                    <a:pt x="443" y="50"/>
                  </a:cubicBezTo>
                  <a:cubicBezTo>
                    <a:pt x="445" y="49"/>
                    <a:pt x="446" y="49"/>
                    <a:pt x="448" y="48"/>
                  </a:cubicBezTo>
                  <a:cubicBezTo>
                    <a:pt x="451" y="47"/>
                    <a:pt x="455" y="47"/>
                    <a:pt x="458" y="46"/>
                  </a:cubicBezTo>
                  <a:cubicBezTo>
                    <a:pt x="460" y="45"/>
                    <a:pt x="462" y="45"/>
                    <a:pt x="464" y="44"/>
                  </a:cubicBezTo>
                  <a:cubicBezTo>
                    <a:pt x="467" y="43"/>
                    <a:pt x="470" y="42"/>
                    <a:pt x="473" y="41"/>
                  </a:cubicBezTo>
                  <a:cubicBezTo>
                    <a:pt x="476" y="41"/>
                    <a:pt x="478" y="40"/>
                    <a:pt x="480" y="40"/>
                  </a:cubicBezTo>
                  <a:cubicBezTo>
                    <a:pt x="482" y="39"/>
                    <a:pt x="485" y="38"/>
                    <a:pt x="488" y="37"/>
                  </a:cubicBezTo>
                  <a:cubicBezTo>
                    <a:pt x="491" y="36"/>
                    <a:pt x="493" y="36"/>
                    <a:pt x="495" y="35"/>
                  </a:cubicBezTo>
                  <a:cubicBezTo>
                    <a:pt x="498" y="35"/>
                    <a:pt x="500" y="34"/>
                    <a:pt x="503" y="33"/>
                  </a:cubicBezTo>
                  <a:cubicBezTo>
                    <a:pt x="504" y="33"/>
                    <a:pt x="506" y="32"/>
                    <a:pt x="508" y="32"/>
                  </a:cubicBezTo>
                  <a:cubicBezTo>
                    <a:pt x="508" y="31"/>
                    <a:pt x="509" y="31"/>
                    <a:pt x="510" y="31"/>
                  </a:cubicBezTo>
                  <a:cubicBezTo>
                    <a:pt x="512" y="30"/>
                    <a:pt x="515" y="30"/>
                    <a:pt x="517" y="29"/>
                  </a:cubicBezTo>
                  <a:cubicBezTo>
                    <a:pt x="520" y="29"/>
                    <a:pt x="523" y="28"/>
                    <a:pt x="526" y="27"/>
                  </a:cubicBezTo>
                  <a:cubicBezTo>
                    <a:pt x="528" y="27"/>
                    <a:pt x="530" y="26"/>
                    <a:pt x="532" y="26"/>
                  </a:cubicBezTo>
                  <a:cubicBezTo>
                    <a:pt x="535" y="25"/>
                    <a:pt x="538" y="24"/>
                    <a:pt x="541" y="23"/>
                  </a:cubicBezTo>
                  <a:cubicBezTo>
                    <a:pt x="543" y="23"/>
                    <a:pt x="544" y="22"/>
                    <a:pt x="546" y="22"/>
                  </a:cubicBezTo>
                  <a:cubicBezTo>
                    <a:pt x="550" y="21"/>
                    <a:pt x="554" y="20"/>
                    <a:pt x="557" y="19"/>
                  </a:cubicBezTo>
                  <a:cubicBezTo>
                    <a:pt x="558" y="19"/>
                    <a:pt x="559" y="19"/>
                    <a:pt x="560" y="19"/>
                  </a:cubicBezTo>
                  <a:cubicBezTo>
                    <a:pt x="562" y="18"/>
                    <a:pt x="563" y="18"/>
                    <a:pt x="564" y="18"/>
                  </a:cubicBezTo>
                  <a:cubicBezTo>
                    <a:pt x="591" y="11"/>
                    <a:pt x="617" y="5"/>
                    <a:pt x="644" y="0"/>
                  </a:cubicBezTo>
                  <a:cubicBezTo>
                    <a:pt x="635" y="1"/>
                    <a:pt x="626" y="2"/>
                    <a:pt x="617" y="4"/>
                  </a:cubicBezTo>
                  <a:cubicBezTo>
                    <a:pt x="591" y="9"/>
                    <a:pt x="564" y="14"/>
                    <a:pt x="538" y="21"/>
                  </a:cubicBezTo>
                  <a:cubicBezTo>
                    <a:pt x="537" y="21"/>
                    <a:pt x="535" y="22"/>
                    <a:pt x="534" y="22"/>
                  </a:cubicBezTo>
                  <a:cubicBezTo>
                    <a:pt x="533" y="22"/>
                    <a:pt x="532" y="22"/>
                    <a:pt x="531" y="22"/>
                  </a:cubicBezTo>
                  <a:cubicBezTo>
                    <a:pt x="528" y="23"/>
                    <a:pt x="525" y="24"/>
                    <a:pt x="521" y="25"/>
                  </a:cubicBezTo>
                  <a:cubicBezTo>
                    <a:pt x="520" y="25"/>
                    <a:pt x="518" y="26"/>
                    <a:pt x="517" y="26"/>
                  </a:cubicBezTo>
                  <a:cubicBezTo>
                    <a:pt x="514" y="27"/>
                    <a:pt x="511" y="28"/>
                    <a:pt x="508" y="28"/>
                  </a:cubicBezTo>
                  <a:cubicBezTo>
                    <a:pt x="507" y="29"/>
                    <a:pt x="507" y="29"/>
                    <a:pt x="506" y="29"/>
                  </a:cubicBezTo>
                  <a:cubicBezTo>
                    <a:pt x="505" y="29"/>
                    <a:pt x="504" y="30"/>
                    <a:pt x="502" y="30"/>
                  </a:cubicBezTo>
                  <a:cubicBezTo>
                    <a:pt x="500" y="31"/>
                    <a:pt x="497" y="31"/>
                    <a:pt x="495" y="32"/>
                  </a:cubicBezTo>
                  <a:cubicBezTo>
                    <a:pt x="492" y="33"/>
                    <a:pt x="490" y="33"/>
                    <a:pt x="488" y="34"/>
                  </a:cubicBezTo>
                  <a:cubicBezTo>
                    <a:pt x="486" y="35"/>
                    <a:pt x="483" y="35"/>
                    <a:pt x="481" y="36"/>
                  </a:cubicBezTo>
                  <a:cubicBezTo>
                    <a:pt x="478" y="37"/>
                    <a:pt x="476" y="37"/>
                    <a:pt x="473" y="38"/>
                  </a:cubicBezTo>
                  <a:cubicBezTo>
                    <a:pt x="471" y="39"/>
                    <a:pt x="469" y="39"/>
                    <a:pt x="467" y="40"/>
                  </a:cubicBezTo>
                  <a:cubicBezTo>
                    <a:pt x="464" y="41"/>
                    <a:pt x="461" y="41"/>
                    <a:pt x="458" y="42"/>
                  </a:cubicBezTo>
                  <a:cubicBezTo>
                    <a:pt x="456" y="43"/>
                    <a:pt x="454" y="43"/>
                    <a:pt x="452" y="44"/>
                  </a:cubicBezTo>
                  <a:cubicBezTo>
                    <a:pt x="449" y="45"/>
                    <a:pt x="446" y="46"/>
                    <a:pt x="443" y="47"/>
                  </a:cubicBezTo>
                  <a:cubicBezTo>
                    <a:pt x="441" y="47"/>
                    <a:pt x="439" y="48"/>
                    <a:pt x="437" y="48"/>
                  </a:cubicBezTo>
                  <a:cubicBezTo>
                    <a:pt x="434" y="49"/>
                    <a:pt x="431" y="50"/>
                    <a:pt x="427" y="51"/>
                  </a:cubicBezTo>
                  <a:cubicBezTo>
                    <a:pt x="426" y="52"/>
                    <a:pt x="424" y="52"/>
                    <a:pt x="422" y="53"/>
                  </a:cubicBezTo>
                  <a:cubicBezTo>
                    <a:pt x="419" y="54"/>
                    <a:pt x="415" y="55"/>
                    <a:pt x="412" y="56"/>
                  </a:cubicBezTo>
                  <a:cubicBezTo>
                    <a:pt x="410" y="56"/>
                    <a:pt x="409" y="57"/>
                    <a:pt x="407" y="57"/>
                  </a:cubicBezTo>
                  <a:cubicBezTo>
                    <a:pt x="404" y="58"/>
                    <a:pt x="400" y="59"/>
                    <a:pt x="396" y="61"/>
                  </a:cubicBezTo>
                  <a:cubicBezTo>
                    <a:pt x="395" y="61"/>
                    <a:pt x="393" y="62"/>
                    <a:pt x="392" y="62"/>
                  </a:cubicBezTo>
                  <a:cubicBezTo>
                    <a:pt x="388" y="63"/>
                    <a:pt x="384" y="64"/>
                    <a:pt x="380" y="65"/>
                  </a:cubicBezTo>
                  <a:cubicBezTo>
                    <a:pt x="379" y="66"/>
                    <a:pt x="378" y="66"/>
                    <a:pt x="376" y="67"/>
                  </a:cubicBezTo>
                  <a:cubicBezTo>
                    <a:pt x="323" y="83"/>
                    <a:pt x="271" y="99"/>
                    <a:pt x="219" y="113"/>
                  </a:cubicBezTo>
                  <a:cubicBezTo>
                    <a:pt x="146" y="133"/>
                    <a:pt x="74" y="153"/>
                    <a:pt x="0" y="171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82" y="154"/>
                    <a:pt x="151" y="135"/>
                    <a:pt x="220" y="116"/>
                  </a:cubicBezTo>
                  <a:cubicBezTo>
                    <a:pt x="273" y="102"/>
                    <a:pt x="326" y="85"/>
                    <a:pt x="380" y="6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0" name="Freeform 383"/>
            <p:cNvSpPr>
              <a:spLocks/>
            </p:cNvSpPr>
            <p:nvPr userDrawn="1"/>
          </p:nvSpPr>
          <p:spPr bwMode="auto">
            <a:xfrm>
              <a:off x="6045200" y="5453063"/>
              <a:ext cx="12700" cy="4763"/>
            </a:xfrm>
            <a:custGeom>
              <a:avLst/>
              <a:gdLst>
                <a:gd name="T0" fmla="*/ 5 w 5"/>
                <a:gd name="T1" fmla="*/ 2 h 2"/>
                <a:gd name="T2" fmla="*/ 1 w 5"/>
                <a:gd name="T3" fmla="*/ 0 h 2"/>
                <a:gd name="T4" fmla="*/ 0 w 5"/>
                <a:gd name="T5" fmla="*/ 0 h 2"/>
                <a:gd name="T6" fmla="*/ 5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cubicBezTo>
                    <a:pt x="4" y="2"/>
                    <a:pt x="2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2" y="1"/>
                    <a:pt x="3" y="2"/>
                    <a:pt x="5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1" name="Freeform 384"/>
            <p:cNvSpPr>
              <a:spLocks/>
            </p:cNvSpPr>
            <p:nvPr userDrawn="1"/>
          </p:nvSpPr>
          <p:spPr bwMode="auto">
            <a:xfrm>
              <a:off x="4017962" y="5059363"/>
              <a:ext cx="1939925" cy="382588"/>
            </a:xfrm>
            <a:custGeom>
              <a:avLst/>
              <a:gdLst>
                <a:gd name="T0" fmla="*/ 462 w 716"/>
                <a:gd name="T1" fmla="*/ 73 h 140"/>
                <a:gd name="T2" fmla="*/ 535 w 716"/>
                <a:gd name="T3" fmla="*/ 94 h 140"/>
                <a:gd name="T4" fmla="*/ 545 w 716"/>
                <a:gd name="T5" fmla="*/ 97 h 140"/>
                <a:gd name="T6" fmla="*/ 555 w 716"/>
                <a:gd name="T7" fmla="*/ 100 h 140"/>
                <a:gd name="T8" fmla="*/ 565 w 716"/>
                <a:gd name="T9" fmla="*/ 102 h 140"/>
                <a:gd name="T10" fmla="*/ 576 w 716"/>
                <a:gd name="T11" fmla="*/ 105 h 140"/>
                <a:gd name="T12" fmla="*/ 586 w 716"/>
                <a:gd name="T13" fmla="*/ 108 h 140"/>
                <a:gd name="T14" fmla="*/ 596 w 716"/>
                <a:gd name="T15" fmla="*/ 111 h 140"/>
                <a:gd name="T16" fmla="*/ 606 w 716"/>
                <a:gd name="T17" fmla="*/ 113 h 140"/>
                <a:gd name="T18" fmla="*/ 616 w 716"/>
                <a:gd name="T19" fmla="*/ 116 h 140"/>
                <a:gd name="T20" fmla="*/ 626 w 716"/>
                <a:gd name="T21" fmla="*/ 119 h 140"/>
                <a:gd name="T22" fmla="*/ 636 w 716"/>
                <a:gd name="T23" fmla="*/ 121 h 140"/>
                <a:gd name="T24" fmla="*/ 646 w 716"/>
                <a:gd name="T25" fmla="*/ 124 h 140"/>
                <a:gd name="T26" fmla="*/ 653 w 716"/>
                <a:gd name="T27" fmla="*/ 126 h 140"/>
                <a:gd name="T28" fmla="*/ 696 w 716"/>
                <a:gd name="T29" fmla="*/ 136 h 140"/>
                <a:gd name="T30" fmla="*/ 673 w 716"/>
                <a:gd name="T31" fmla="*/ 127 h 140"/>
                <a:gd name="T32" fmla="*/ 664 w 716"/>
                <a:gd name="T33" fmla="*/ 125 h 140"/>
                <a:gd name="T34" fmla="*/ 656 w 716"/>
                <a:gd name="T35" fmla="*/ 123 h 140"/>
                <a:gd name="T36" fmla="*/ 646 w 716"/>
                <a:gd name="T37" fmla="*/ 121 h 140"/>
                <a:gd name="T38" fmla="*/ 636 w 716"/>
                <a:gd name="T39" fmla="*/ 118 h 140"/>
                <a:gd name="T40" fmla="*/ 626 w 716"/>
                <a:gd name="T41" fmla="*/ 116 h 140"/>
                <a:gd name="T42" fmla="*/ 615 w 716"/>
                <a:gd name="T43" fmla="*/ 113 h 140"/>
                <a:gd name="T44" fmla="*/ 605 w 716"/>
                <a:gd name="T45" fmla="*/ 110 h 140"/>
                <a:gd name="T46" fmla="*/ 595 w 716"/>
                <a:gd name="T47" fmla="*/ 107 h 140"/>
                <a:gd name="T48" fmla="*/ 585 w 716"/>
                <a:gd name="T49" fmla="*/ 105 h 140"/>
                <a:gd name="T50" fmla="*/ 575 w 716"/>
                <a:gd name="T51" fmla="*/ 102 h 140"/>
                <a:gd name="T52" fmla="*/ 565 w 716"/>
                <a:gd name="T53" fmla="*/ 99 h 140"/>
                <a:gd name="T54" fmla="*/ 555 w 716"/>
                <a:gd name="T55" fmla="*/ 96 h 140"/>
                <a:gd name="T56" fmla="*/ 545 w 716"/>
                <a:gd name="T57" fmla="*/ 93 h 140"/>
                <a:gd name="T58" fmla="*/ 534 w 716"/>
                <a:gd name="T59" fmla="*/ 90 h 140"/>
                <a:gd name="T60" fmla="*/ 221 w 716"/>
                <a:gd name="T61" fmla="*/ 12 h 140"/>
                <a:gd name="T62" fmla="*/ 20 w 716"/>
                <a:gd name="T63" fmla="*/ 2 h 140"/>
                <a:gd name="T64" fmla="*/ 0 w 716"/>
                <a:gd name="T65" fmla="*/ 7 h 140"/>
                <a:gd name="T66" fmla="*/ 220 w 716"/>
                <a:gd name="T67" fmla="*/ 1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6" h="140">
                  <a:moveTo>
                    <a:pt x="220" y="15"/>
                  </a:moveTo>
                  <a:cubicBezTo>
                    <a:pt x="307" y="31"/>
                    <a:pt x="386" y="52"/>
                    <a:pt x="462" y="73"/>
                  </a:cubicBezTo>
                  <a:cubicBezTo>
                    <a:pt x="485" y="80"/>
                    <a:pt x="508" y="86"/>
                    <a:pt x="531" y="93"/>
                  </a:cubicBezTo>
                  <a:cubicBezTo>
                    <a:pt x="533" y="93"/>
                    <a:pt x="534" y="93"/>
                    <a:pt x="535" y="94"/>
                  </a:cubicBezTo>
                  <a:cubicBezTo>
                    <a:pt x="537" y="94"/>
                    <a:pt x="539" y="95"/>
                    <a:pt x="541" y="96"/>
                  </a:cubicBezTo>
                  <a:cubicBezTo>
                    <a:pt x="543" y="96"/>
                    <a:pt x="544" y="96"/>
                    <a:pt x="545" y="97"/>
                  </a:cubicBezTo>
                  <a:cubicBezTo>
                    <a:pt x="547" y="97"/>
                    <a:pt x="549" y="98"/>
                    <a:pt x="551" y="98"/>
                  </a:cubicBezTo>
                  <a:cubicBezTo>
                    <a:pt x="553" y="99"/>
                    <a:pt x="554" y="99"/>
                    <a:pt x="555" y="100"/>
                  </a:cubicBezTo>
                  <a:cubicBezTo>
                    <a:pt x="557" y="100"/>
                    <a:pt x="559" y="101"/>
                    <a:pt x="561" y="101"/>
                  </a:cubicBezTo>
                  <a:cubicBezTo>
                    <a:pt x="563" y="102"/>
                    <a:pt x="564" y="102"/>
                    <a:pt x="565" y="102"/>
                  </a:cubicBezTo>
                  <a:cubicBezTo>
                    <a:pt x="567" y="103"/>
                    <a:pt x="569" y="103"/>
                    <a:pt x="571" y="104"/>
                  </a:cubicBezTo>
                  <a:cubicBezTo>
                    <a:pt x="573" y="104"/>
                    <a:pt x="574" y="105"/>
                    <a:pt x="576" y="105"/>
                  </a:cubicBezTo>
                  <a:cubicBezTo>
                    <a:pt x="577" y="106"/>
                    <a:pt x="579" y="106"/>
                    <a:pt x="581" y="107"/>
                  </a:cubicBezTo>
                  <a:cubicBezTo>
                    <a:pt x="583" y="107"/>
                    <a:pt x="584" y="108"/>
                    <a:pt x="586" y="108"/>
                  </a:cubicBezTo>
                  <a:cubicBezTo>
                    <a:pt x="587" y="108"/>
                    <a:pt x="589" y="109"/>
                    <a:pt x="591" y="109"/>
                  </a:cubicBezTo>
                  <a:cubicBezTo>
                    <a:pt x="593" y="110"/>
                    <a:pt x="594" y="110"/>
                    <a:pt x="596" y="111"/>
                  </a:cubicBezTo>
                  <a:cubicBezTo>
                    <a:pt x="597" y="111"/>
                    <a:pt x="599" y="112"/>
                    <a:pt x="601" y="112"/>
                  </a:cubicBezTo>
                  <a:cubicBezTo>
                    <a:pt x="602" y="113"/>
                    <a:pt x="604" y="113"/>
                    <a:pt x="606" y="113"/>
                  </a:cubicBezTo>
                  <a:cubicBezTo>
                    <a:pt x="607" y="114"/>
                    <a:pt x="609" y="114"/>
                    <a:pt x="610" y="115"/>
                  </a:cubicBezTo>
                  <a:cubicBezTo>
                    <a:pt x="612" y="115"/>
                    <a:pt x="614" y="116"/>
                    <a:pt x="616" y="116"/>
                  </a:cubicBezTo>
                  <a:cubicBezTo>
                    <a:pt x="617" y="116"/>
                    <a:pt x="618" y="117"/>
                    <a:pt x="620" y="117"/>
                  </a:cubicBezTo>
                  <a:cubicBezTo>
                    <a:pt x="622" y="118"/>
                    <a:pt x="624" y="118"/>
                    <a:pt x="626" y="119"/>
                  </a:cubicBezTo>
                  <a:cubicBezTo>
                    <a:pt x="627" y="119"/>
                    <a:pt x="628" y="119"/>
                    <a:pt x="629" y="120"/>
                  </a:cubicBezTo>
                  <a:cubicBezTo>
                    <a:pt x="632" y="120"/>
                    <a:pt x="634" y="121"/>
                    <a:pt x="636" y="121"/>
                  </a:cubicBezTo>
                  <a:cubicBezTo>
                    <a:pt x="637" y="122"/>
                    <a:pt x="638" y="122"/>
                    <a:pt x="638" y="122"/>
                  </a:cubicBezTo>
                  <a:cubicBezTo>
                    <a:pt x="641" y="123"/>
                    <a:pt x="643" y="123"/>
                    <a:pt x="646" y="124"/>
                  </a:cubicBezTo>
                  <a:cubicBezTo>
                    <a:pt x="646" y="124"/>
                    <a:pt x="647" y="124"/>
                    <a:pt x="647" y="124"/>
                  </a:cubicBezTo>
                  <a:cubicBezTo>
                    <a:pt x="649" y="125"/>
                    <a:pt x="651" y="125"/>
                    <a:pt x="653" y="126"/>
                  </a:cubicBezTo>
                  <a:cubicBezTo>
                    <a:pt x="655" y="126"/>
                    <a:pt x="657" y="127"/>
                    <a:pt x="659" y="127"/>
                  </a:cubicBezTo>
                  <a:cubicBezTo>
                    <a:pt x="672" y="130"/>
                    <a:pt x="684" y="133"/>
                    <a:pt x="696" y="136"/>
                  </a:cubicBezTo>
                  <a:cubicBezTo>
                    <a:pt x="703" y="137"/>
                    <a:pt x="709" y="139"/>
                    <a:pt x="716" y="140"/>
                  </a:cubicBezTo>
                  <a:cubicBezTo>
                    <a:pt x="702" y="136"/>
                    <a:pt x="688" y="132"/>
                    <a:pt x="673" y="127"/>
                  </a:cubicBezTo>
                  <a:cubicBezTo>
                    <a:pt x="671" y="127"/>
                    <a:pt x="668" y="126"/>
                    <a:pt x="666" y="126"/>
                  </a:cubicBezTo>
                  <a:cubicBezTo>
                    <a:pt x="665" y="126"/>
                    <a:pt x="665" y="125"/>
                    <a:pt x="664" y="125"/>
                  </a:cubicBezTo>
                  <a:cubicBezTo>
                    <a:pt x="663" y="125"/>
                    <a:pt x="661" y="125"/>
                    <a:pt x="660" y="124"/>
                  </a:cubicBezTo>
                  <a:cubicBezTo>
                    <a:pt x="659" y="124"/>
                    <a:pt x="657" y="124"/>
                    <a:pt x="656" y="123"/>
                  </a:cubicBezTo>
                  <a:cubicBezTo>
                    <a:pt x="655" y="123"/>
                    <a:pt x="654" y="123"/>
                    <a:pt x="653" y="123"/>
                  </a:cubicBezTo>
                  <a:cubicBezTo>
                    <a:pt x="651" y="122"/>
                    <a:pt x="648" y="121"/>
                    <a:pt x="646" y="121"/>
                  </a:cubicBezTo>
                  <a:cubicBezTo>
                    <a:pt x="645" y="120"/>
                    <a:pt x="643" y="120"/>
                    <a:pt x="642" y="120"/>
                  </a:cubicBezTo>
                  <a:cubicBezTo>
                    <a:pt x="640" y="119"/>
                    <a:pt x="638" y="119"/>
                    <a:pt x="636" y="118"/>
                  </a:cubicBezTo>
                  <a:cubicBezTo>
                    <a:pt x="634" y="118"/>
                    <a:pt x="633" y="117"/>
                    <a:pt x="631" y="117"/>
                  </a:cubicBezTo>
                  <a:cubicBezTo>
                    <a:pt x="629" y="116"/>
                    <a:pt x="628" y="116"/>
                    <a:pt x="626" y="116"/>
                  </a:cubicBezTo>
                  <a:cubicBezTo>
                    <a:pt x="624" y="115"/>
                    <a:pt x="622" y="115"/>
                    <a:pt x="621" y="114"/>
                  </a:cubicBezTo>
                  <a:cubicBezTo>
                    <a:pt x="619" y="114"/>
                    <a:pt x="617" y="113"/>
                    <a:pt x="615" y="113"/>
                  </a:cubicBezTo>
                  <a:cubicBezTo>
                    <a:pt x="614" y="112"/>
                    <a:pt x="612" y="112"/>
                    <a:pt x="610" y="112"/>
                  </a:cubicBezTo>
                  <a:cubicBezTo>
                    <a:pt x="609" y="111"/>
                    <a:pt x="607" y="111"/>
                    <a:pt x="605" y="110"/>
                  </a:cubicBezTo>
                  <a:cubicBezTo>
                    <a:pt x="604" y="110"/>
                    <a:pt x="602" y="109"/>
                    <a:pt x="600" y="109"/>
                  </a:cubicBezTo>
                  <a:cubicBezTo>
                    <a:pt x="598" y="108"/>
                    <a:pt x="597" y="108"/>
                    <a:pt x="595" y="107"/>
                  </a:cubicBezTo>
                  <a:cubicBezTo>
                    <a:pt x="593" y="107"/>
                    <a:pt x="591" y="106"/>
                    <a:pt x="590" y="106"/>
                  </a:cubicBezTo>
                  <a:cubicBezTo>
                    <a:pt x="588" y="105"/>
                    <a:pt x="587" y="105"/>
                    <a:pt x="585" y="105"/>
                  </a:cubicBezTo>
                  <a:cubicBezTo>
                    <a:pt x="583" y="104"/>
                    <a:pt x="581" y="104"/>
                    <a:pt x="579" y="103"/>
                  </a:cubicBezTo>
                  <a:cubicBezTo>
                    <a:pt x="578" y="103"/>
                    <a:pt x="576" y="102"/>
                    <a:pt x="575" y="102"/>
                  </a:cubicBezTo>
                  <a:cubicBezTo>
                    <a:pt x="573" y="101"/>
                    <a:pt x="571" y="101"/>
                    <a:pt x="569" y="100"/>
                  </a:cubicBezTo>
                  <a:cubicBezTo>
                    <a:pt x="568" y="100"/>
                    <a:pt x="566" y="99"/>
                    <a:pt x="565" y="99"/>
                  </a:cubicBezTo>
                  <a:cubicBezTo>
                    <a:pt x="563" y="98"/>
                    <a:pt x="561" y="98"/>
                    <a:pt x="559" y="97"/>
                  </a:cubicBezTo>
                  <a:cubicBezTo>
                    <a:pt x="557" y="97"/>
                    <a:pt x="556" y="97"/>
                    <a:pt x="555" y="96"/>
                  </a:cubicBezTo>
                  <a:cubicBezTo>
                    <a:pt x="553" y="96"/>
                    <a:pt x="551" y="95"/>
                    <a:pt x="549" y="94"/>
                  </a:cubicBezTo>
                  <a:cubicBezTo>
                    <a:pt x="547" y="94"/>
                    <a:pt x="546" y="94"/>
                    <a:pt x="545" y="93"/>
                  </a:cubicBezTo>
                  <a:cubicBezTo>
                    <a:pt x="542" y="93"/>
                    <a:pt x="540" y="92"/>
                    <a:pt x="538" y="92"/>
                  </a:cubicBezTo>
                  <a:cubicBezTo>
                    <a:pt x="537" y="91"/>
                    <a:pt x="536" y="91"/>
                    <a:pt x="534" y="90"/>
                  </a:cubicBezTo>
                  <a:cubicBezTo>
                    <a:pt x="511" y="84"/>
                    <a:pt x="487" y="77"/>
                    <a:pt x="463" y="70"/>
                  </a:cubicBezTo>
                  <a:cubicBezTo>
                    <a:pt x="387" y="50"/>
                    <a:pt x="308" y="28"/>
                    <a:pt x="221" y="12"/>
                  </a:cubicBezTo>
                  <a:cubicBezTo>
                    <a:pt x="174" y="4"/>
                    <a:pt x="129" y="0"/>
                    <a:pt x="84" y="0"/>
                  </a:cubicBezTo>
                  <a:cubicBezTo>
                    <a:pt x="63" y="0"/>
                    <a:pt x="41" y="1"/>
                    <a:pt x="20" y="2"/>
                  </a:cubicBezTo>
                  <a:cubicBezTo>
                    <a:pt x="18" y="3"/>
                    <a:pt x="16" y="3"/>
                    <a:pt x="14" y="3"/>
                  </a:cubicBezTo>
                  <a:cubicBezTo>
                    <a:pt x="9" y="4"/>
                    <a:pt x="5" y="6"/>
                    <a:pt x="0" y="7"/>
                  </a:cubicBezTo>
                  <a:cubicBezTo>
                    <a:pt x="28" y="4"/>
                    <a:pt x="56" y="3"/>
                    <a:pt x="84" y="3"/>
                  </a:cubicBezTo>
                  <a:cubicBezTo>
                    <a:pt x="129" y="3"/>
                    <a:pt x="174" y="7"/>
                    <a:pt x="220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2" name="Freeform 385"/>
            <p:cNvSpPr>
              <a:spLocks/>
            </p:cNvSpPr>
            <p:nvPr userDrawn="1"/>
          </p:nvSpPr>
          <p:spPr bwMode="auto">
            <a:xfrm>
              <a:off x="6099175" y="5473700"/>
              <a:ext cx="295275" cy="82550"/>
            </a:xfrm>
            <a:custGeom>
              <a:avLst/>
              <a:gdLst>
                <a:gd name="T0" fmla="*/ 0 w 109"/>
                <a:gd name="T1" fmla="*/ 0 h 30"/>
                <a:gd name="T2" fmla="*/ 10 w 109"/>
                <a:gd name="T3" fmla="*/ 6 h 30"/>
                <a:gd name="T4" fmla="*/ 86 w 109"/>
                <a:gd name="T5" fmla="*/ 27 h 30"/>
                <a:gd name="T6" fmla="*/ 97 w 109"/>
                <a:gd name="T7" fmla="*/ 30 h 30"/>
                <a:gd name="T8" fmla="*/ 109 w 109"/>
                <a:gd name="T9" fmla="*/ 30 h 30"/>
                <a:gd name="T10" fmla="*/ 87 w 109"/>
                <a:gd name="T11" fmla="*/ 24 h 30"/>
                <a:gd name="T12" fmla="*/ 0 w 10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0">
                  <a:moveTo>
                    <a:pt x="0" y="0"/>
                  </a:moveTo>
                  <a:cubicBezTo>
                    <a:pt x="4" y="2"/>
                    <a:pt x="7" y="4"/>
                    <a:pt x="10" y="6"/>
                  </a:cubicBezTo>
                  <a:cubicBezTo>
                    <a:pt x="35" y="13"/>
                    <a:pt x="60" y="20"/>
                    <a:pt x="86" y="27"/>
                  </a:cubicBezTo>
                  <a:cubicBezTo>
                    <a:pt x="89" y="28"/>
                    <a:pt x="94" y="29"/>
                    <a:pt x="97" y="30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1" y="28"/>
                    <a:pt x="94" y="26"/>
                    <a:pt x="87" y="24"/>
                  </a:cubicBezTo>
                  <a:cubicBezTo>
                    <a:pt x="57" y="16"/>
                    <a:pt x="29" y="8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3" name="Freeform 386"/>
            <p:cNvSpPr>
              <a:spLocks/>
            </p:cNvSpPr>
            <p:nvPr userDrawn="1"/>
          </p:nvSpPr>
          <p:spPr bwMode="auto">
            <a:xfrm>
              <a:off x="4056063" y="5040313"/>
              <a:ext cx="1955800" cy="417513"/>
            </a:xfrm>
            <a:custGeom>
              <a:avLst/>
              <a:gdLst>
                <a:gd name="T0" fmla="*/ 228 w 722"/>
                <a:gd name="T1" fmla="*/ 14 h 153"/>
                <a:gd name="T2" fmla="*/ 527 w 722"/>
                <a:gd name="T3" fmla="*/ 92 h 153"/>
                <a:gd name="T4" fmla="*/ 537 w 722"/>
                <a:gd name="T5" fmla="*/ 96 h 153"/>
                <a:gd name="T6" fmla="*/ 547 w 722"/>
                <a:gd name="T7" fmla="*/ 99 h 153"/>
                <a:gd name="T8" fmla="*/ 557 w 722"/>
                <a:gd name="T9" fmla="*/ 102 h 153"/>
                <a:gd name="T10" fmla="*/ 567 w 722"/>
                <a:gd name="T11" fmla="*/ 105 h 153"/>
                <a:gd name="T12" fmla="*/ 577 w 722"/>
                <a:gd name="T13" fmla="*/ 108 h 153"/>
                <a:gd name="T14" fmla="*/ 587 w 722"/>
                <a:gd name="T15" fmla="*/ 112 h 153"/>
                <a:gd name="T16" fmla="*/ 597 w 722"/>
                <a:gd name="T17" fmla="*/ 115 h 153"/>
                <a:gd name="T18" fmla="*/ 607 w 722"/>
                <a:gd name="T19" fmla="*/ 118 h 153"/>
                <a:gd name="T20" fmla="*/ 616 w 722"/>
                <a:gd name="T21" fmla="*/ 121 h 153"/>
                <a:gd name="T22" fmla="*/ 626 w 722"/>
                <a:gd name="T23" fmla="*/ 124 h 153"/>
                <a:gd name="T24" fmla="*/ 636 w 722"/>
                <a:gd name="T25" fmla="*/ 127 h 153"/>
                <a:gd name="T26" fmla="*/ 645 w 722"/>
                <a:gd name="T27" fmla="*/ 130 h 153"/>
                <a:gd name="T28" fmla="*/ 653 w 722"/>
                <a:gd name="T29" fmla="*/ 133 h 153"/>
                <a:gd name="T30" fmla="*/ 659 w 722"/>
                <a:gd name="T31" fmla="*/ 134 h 153"/>
                <a:gd name="T32" fmla="*/ 722 w 722"/>
                <a:gd name="T33" fmla="*/ 153 h 153"/>
                <a:gd name="T34" fmla="*/ 673 w 722"/>
                <a:gd name="T35" fmla="*/ 135 h 153"/>
                <a:gd name="T36" fmla="*/ 662 w 722"/>
                <a:gd name="T37" fmla="*/ 132 h 153"/>
                <a:gd name="T38" fmla="*/ 658 w 722"/>
                <a:gd name="T39" fmla="*/ 131 h 153"/>
                <a:gd name="T40" fmla="*/ 648 w 722"/>
                <a:gd name="T41" fmla="*/ 128 h 153"/>
                <a:gd name="T42" fmla="*/ 637 w 722"/>
                <a:gd name="T43" fmla="*/ 124 h 153"/>
                <a:gd name="T44" fmla="*/ 627 w 722"/>
                <a:gd name="T45" fmla="*/ 121 h 153"/>
                <a:gd name="T46" fmla="*/ 616 w 722"/>
                <a:gd name="T47" fmla="*/ 118 h 153"/>
                <a:gd name="T48" fmla="*/ 606 w 722"/>
                <a:gd name="T49" fmla="*/ 114 h 153"/>
                <a:gd name="T50" fmla="*/ 595 w 722"/>
                <a:gd name="T51" fmla="*/ 111 h 153"/>
                <a:gd name="T52" fmla="*/ 585 w 722"/>
                <a:gd name="T53" fmla="*/ 108 h 153"/>
                <a:gd name="T54" fmla="*/ 575 w 722"/>
                <a:gd name="T55" fmla="*/ 104 h 153"/>
                <a:gd name="T56" fmla="*/ 564 w 722"/>
                <a:gd name="T57" fmla="*/ 101 h 153"/>
                <a:gd name="T58" fmla="*/ 554 w 722"/>
                <a:gd name="T59" fmla="*/ 98 h 153"/>
                <a:gd name="T60" fmla="*/ 544 w 722"/>
                <a:gd name="T61" fmla="*/ 94 h 153"/>
                <a:gd name="T62" fmla="*/ 534 w 722"/>
                <a:gd name="T63" fmla="*/ 91 h 153"/>
                <a:gd name="T64" fmla="*/ 466 w 722"/>
                <a:gd name="T65" fmla="*/ 70 h 153"/>
                <a:gd name="T66" fmla="*/ 104 w 722"/>
                <a:gd name="T67" fmla="*/ 0 h 153"/>
                <a:gd name="T68" fmla="*/ 14 w 722"/>
                <a:gd name="T69" fmla="*/ 6 h 153"/>
                <a:gd name="T70" fmla="*/ 6 w 722"/>
                <a:gd name="T71" fmla="*/ 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2" h="153">
                  <a:moveTo>
                    <a:pt x="104" y="3"/>
                  </a:moveTo>
                  <a:cubicBezTo>
                    <a:pt x="144" y="3"/>
                    <a:pt x="186" y="6"/>
                    <a:pt x="228" y="14"/>
                  </a:cubicBezTo>
                  <a:cubicBezTo>
                    <a:pt x="313" y="29"/>
                    <a:pt x="391" y="50"/>
                    <a:pt x="464" y="73"/>
                  </a:cubicBezTo>
                  <a:cubicBezTo>
                    <a:pt x="486" y="79"/>
                    <a:pt x="507" y="86"/>
                    <a:pt x="527" y="92"/>
                  </a:cubicBezTo>
                  <a:cubicBezTo>
                    <a:pt x="528" y="93"/>
                    <a:pt x="530" y="93"/>
                    <a:pt x="531" y="93"/>
                  </a:cubicBezTo>
                  <a:cubicBezTo>
                    <a:pt x="533" y="94"/>
                    <a:pt x="535" y="95"/>
                    <a:pt x="537" y="96"/>
                  </a:cubicBezTo>
                  <a:cubicBezTo>
                    <a:pt x="538" y="96"/>
                    <a:pt x="540" y="96"/>
                    <a:pt x="541" y="97"/>
                  </a:cubicBezTo>
                  <a:cubicBezTo>
                    <a:pt x="543" y="97"/>
                    <a:pt x="545" y="98"/>
                    <a:pt x="547" y="99"/>
                  </a:cubicBezTo>
                  <a:cubicBezTo>
                    <a:pt x="548" y="99"/>
                    <a:pt x="550" y="100"/>
                    <a:pt x="551" y="100"/>
                  </a:cubicBezTo>
                  <a:cubicBezTo>
                    <a:pt x="553" y="101"/>
                    <a:pt x="555" y="101"/>
                    <a:pt x="557" y="102"/>
                  </a:cubicBezTo>
                  <a:cubicBezTo>
                    <a:pt x="558" y="102"/>
                    <a:pt x="560" y="103"/>
                    <a:pt x="561" y="103"/>
                  </a:cubicBezTo>
                  <a:cubicBezTo>
                    <a:pt x="563" y="104"/>
                    <a:pt x="565" y="105"/>
                    <a:pt x="567" y="105"/>
                  </a:cubicBezTo>
                  <a:cubicBezTo>
                    <a:pt x="569" y="106"/>
                    <a:pt x="570" y="106"/>
                    <a:pt x="571" y="106"/>
                  </a:cubicBezTo>
                  <a:cubicBezTo>
                    <a:pt x="573" y="107"/>
                    <a:pt x="575" y="108"/>
                    <a:pt x="577" y="108"/>
                  </a:cubicBezTo>
                  <a:cubicBezTo>
                    <a:pt x="579" y="109"/>
                    <a:pt x="580" y="109"/>
                    <a:pt x="581" y="110"/>
                  </a:cubicBezTo>
                  <a:cubicBezTo>
                    <a:pt x="583" y="110"/>
                    <a:pt x="585" y="111"/>
                    <a:pt x="587" y="112"/>
                  </a:cubicBezTo>
                  <a:cubicBezTo>
                    <a:pt x="589" y="112"/>
                    <a:pt x="590" y="113"/>
                    <a:pt x="591" y="113"/>
                  </a:cubicBezTo>
                  <a:cubicBezTo>
                    <a:pt x="593" y="114"/>
                    <a:pt x="595" y="114"/>
                    <a:pt x="597" y="115"/>
                  </a:cubicBezTo>
                  <a:cubicBezTo>
                    <a:pt x="598" y="115"/>
                    <a:pt x="600" y="116"/>
                    <a:pt x="601" y="116"/>
                  </a:cubicBezTo>
                  <a:cubicBezTo>
                    <a:pt x="603" y="117"/>
                    <a:pt x="605" y="117"/>
                    <a:pt x="607" y="118"/>
                  </a:cubicBezTo>
                  <a:cubicBezTo>
                    <a:pt x="608" y="118"/>
                    <a:pt x="610" y="119"/>
                    <a:pt x="611" y="119"/>
                  </a:cubicBezTo>
                  <a:cubicBezTo>
                    <a:pt x="613" y="120"/>
                    <a:pt x="615" y="120"/>
                    <a:pt x="616" y="121"/>
                  </a:cubicBezTo>
                  <a:cubicBezTo>
                    <a:pt x="618" y="122"/>
                    <a:pt x="620" y="122"/>
                    <a:pt x="622" y="123"/>
                  </a:cubicBezTo>
                  <a:cubicBezTo>
                    <a:pt x="623" y="123"/>
                    <a:pt x="625" y="124"/>
                    <a:pt x="626" y="124"/>
                  </a:cubicBezTo>
                  <a:cubicBezTo>
                    <a:pt x="628" y="125"/>
                    <a:pt x="630" y="125"/>
                    <a:pt x="632" y="126"/>
                  </a:cubicBezTo>
                  <a:cubicBezTo>
                    <a:pt x="633" y="126"/>
                    <a:pt x="634" y="127"/>
                    <a:pt x="636" y="127"/>
                  </a:cubicBezTo>
                  <a:cubicBezTo>
                    <a:pt x="638" y="128"/>
                    <a:pt x="640" y="128"/>
                    <a:pt x="642" y="129"/>
                  </a:cubicBezTo>
                  <a:cubicBezTo>
                    <a:pt x="643" y="129"/>
                    <a:pt x="644" y="130"/>
                    <a:pt x="645" y="130"/>
                  </a:cubicBezTo>
                  <a:cubicBezTo>
                    <a:pt x="647" y="131"/>
                    <a:pt x="649" y="131"/>
                    <a:pt x="652" y="132"/>
                  </a:cubicBezTo>
                  <a:cubicBezTo>
                    <a:pt x="652" y="132"/>
                    <a:pt x="653" y="132"/>
                    <a:pt x="653" y="133"/>
                  </a:cubicBezTo>
                  <a:cubicBezTo>
                    <a:pt x="654" y="133"/>
                    <a:pt x="655" y="133"/>
                    <a:pt x="656" y="134"/>
                  </a:cubicBezTo>
                  <a:cubicBezTo>
                    <a:pt x="657" y="134"/>
                    <a:pt x="658" y="134"/>
                    <a:pt x="659" y="134"/>
                  </a:cubicBezTo>
                  <a:cubicBezTo>
                    <a:pt x="674" y="139"/>
                    <a:pt x="688" y="143"/>
                    <a:pt x="702" y="147"/>
                  </a:cubicBezTo>
                  <a:cubicBezTo>
                    <a:pt x="709" y="149"/>
                    <a:pt x="715" y="151"/>
                    <a:pt x="722" y="153"/>
                  </a:cubicBezTo>
                  <a:cubicBezTo>
                    <a:pt x="708" y="148"/>
                    <a:pt x="694" y="143"/>
                    <a:pt x="679" y="137"/>
                  </a:cubicBezTo>
                  <a:cubicBezTo>
                    <a:pt x="677" y="137"/>
                    <a:pt x="675" y="136"/>
                    <a:pt x="673" y="135"/>
                  </a:cubicBezTo>
                  <a:cubicBezTo>
                    <a:pt x="672" y="135"/>
                    <a:pt x="671" y="135"/>
                    <a:pt x="671" y="135"/>
                  </a:cubicBezTo>
                  <a:cubicBezTo>
                    <a:pt x="668" y="134"/>
                    <a:pt x="665" y="133"/>
                    <a:pt x="662" y="132"/>
                  </a:cubicBezTo>
                  <a:cubicBezTo>
                    <a:pt x="661" y="132"/>
                    <a:pt x="660" y="131"/>
                    <a:pt x="659" y="131"/>
                  </a:cubicBezTo>
                  <a:cubicBezTo>
                    <a:pt x="658" y="131"/>
                    <a:pt x="658" y="131"/>
                    <a:pt x="658" y="131"/>
                  </a:cubicBezTo>
                  <a:cubicBezTo>
                    <a:pt x="656" y="130"/>
                    <a:pt x="654" y="130"/>
                    <a:pt x="652" y="129"/>
                  </a:cubicBezTo>
                  <a:cubicBezTo>
                    <a:pt x="651" y="129"/>
                    <a:pt x="649" y="128"/>
                    <a:pt x="648" y="128"/>
                  </a:cubicBezTo>
                  <a:cubicBezTo>
                    <a:pt x="646" y="127"/>
                    <a:pt x="644" y="126"/>
                    <a:pt x="642" y="126"/>
                  </a:cubicBezTo>
                  <a:cubicBezTo>
                    <a:pt x="640" y="125"/>
                    <a:pt x="639" y="125"/>
                    <a:pt x="637" y="124"/>
                  </a:cubicBezTo>
                  <a:cubicBezTo>
                    <a:pt x="635" y="124"/>
                    <a:pt x="634" y="123"/>
                    <a:pt x="632" y="123"/>
                  </a:cubicBezTo>
                  <a:cubicBezTo>
                    <a:pt x="630" y="122"/>
                    <a:pt x="628" y="122"/>
                    <a:pt x="627" y="121"/>
                  </a:cubicBezTo>
                  <a:cubicBezTo>
                    <a:pt x="625" y="120"/>
                    <a:pt x="623" y="120"/>
                    <a:pt x="622" y="119"/>
                  </a:cubicBezTo>
                  <a:cubicBezTo>
                    <a:pt x="620" y="119"/>
                    <a:pt x="618" y="118"/>
                    <a:pt x="616" y="118"/>
                  </a:cubicBezTo>
                  <a:cubicBezTo>
                    <a:pt x="615" y="117"/>
                    <a:pt x="613" y="117"/>
                    <a:pt x="611" y="116"/>
                  </a:cubicBezTo>
                  <a:cubicBezTo>
                    <a:pt x="610" y="116"/>
                    <a:pt x="608" y="115"/>
                    <a:pt x="606" y="114"/>
                  </a:cubicBezTo>
                  <a:cubicBezTo>
                    <a:pt x="604" y="114"/>
                    <a:pt x="603" y="113"/>
                    <a:pt x="601" y="113"/>
                  </a:cubicBezTo>
                  <a:cubicBezTo>
                    <a:pt x="599" y="112"/>
                    <a:pt x="597" y="112"/>
                    <a:pt x="595" y="111"/>
                  </a:cubicBezTo>
                  <a:cubicBezTo>
                    <a:pt x="594" y="111"/>
                    <a:pt x="593" y="110"/>
                    <a:pt x="591" y="110"/>
                  </a:cubicBezTo>
                  <a:cubicBezTo>
                    <a:pt x="589" y="109"/>
                    <a:pt x="587" y="108"/>
                    <a:pt x="585" y="108"/>
                  </a:cubicBezTo>
                  <a:cubicBezTo>
                    <a:pt x="584" y="107"/>
                    <a:pt x="582" y="107"/>
                    <a:pt x="581" y="106"/>
                  </a:cubicBezTo>
                  <a:cubicBezTo>
                    <a:pt x="579" y="106"/>
                    <a:pt x="577" y="105"/>
                    <a:pt x="575" y="104"/>
                  </a:cubicBezTo>
                  <a:cubicBezTo>
                    <a:pt x="573" y="104"/>
                    <a:pt x="572" y="103"/>
                    <a:pt x="571" y="103"/>
                  </a:cubicBezTo>
                  <a:cubicBezTo>
                    <a:pt x="569" y="102"/>
                    <a:pt x="567" y="102"/>
                    <a:pt x="564" y="101"/>
                  </a:cubicBezTo>
                  <a:cubicBezTo>
                    <a:pt x="563" y="101"/>
                    <a:pt x="562" y="100"/>
                    <a:pt x="561" y="100"/>
                  </a:cubicBezTo>
                  <a:cubicBezTo>
                    <a:pt x="558" y="99"/>
                    <a:pt x="556" y="98"/>
                    <a:pt x="554" y="98"/>
                  </a:cubicBezTo>
                  <a:cubicBezTo>
                    <a:pt x="553" y="97"/>
                    <a:pt x="552" y="97"/>
                    <a:pt x="550" y="96"/>
                  </a:cubicBezTo>
                  <a:cubicBezTo>
                    <a:pt x="548" y="96"/>
                    <a:pt x="546" y="95"/>
                    <a:pt x="544" y="94"/>
                  </a:cubicBezTo>
                  <a:cubicBezTo>
                    <a:pt x="543" y="94"/>
                    <a:pt x="542" y="94"/>
                    <a:pt x="540" y="93"/>
                  </a:cubicBezTo>
                  <a:cubicBezTo>
                    <a:pt x="538" y="93"/>
                    <a:pt x="536" y="92"/>
                    <a:pt x="534" y="91"/>
                  </a:cubicBezTo>
                  <a:cubicBezTo>
                    <a:pt x="533" y="91"/>
                    <a:pt x="531" y="90"/>
                    <a:pt x="530" y="90"/>
                  </a:cubicBezTo>
                  <a:cubicBezTo>
                    <a:pt x="509" y="83"/>
                    <a:pt x="488" y="76"/>
                    <a:pt x="466" y="70"/>
                  </a:cubicBezTo>
                  <a:cubicBezTo>
                    <a:pt x="392" y="48"/>
                    <a:pt x="314" y="26"/>
                    <a:pt x="229" y="11"/>
                  </a:cubicBezTo>
                  <a:cubicBezTo>
                    <a:pt x="186" y="3"/>
                    <a:pt x="145" y="0"/>
                    <a:pt x="104" y="0"/>
                  </a:cubicBezTo>
                  <a:cubicBezTo>
                    <a:pt x="80" y="0"/>
                    <a:pt x="58" y="1"/>
                    <a:pt x="35" y="3"/>
                  </a:cubicBezTo>
                  <a:cubicBezTo>
                    <a:pt x="28" y="4"/>
                    <a:pt x="21" y="5"/>
                    <a:pt x="14" y="6"/>
                  </a:cubicBezTo>
                  <a:cubicBezTo>
                    <a:pt x="9" y="7"/>
                    <a:pt x="5" y="9"/>
                    <a:pt x="0" y="10"/>
                  </a:cubicBezTo>
                  <a:cubicBezTo>
                    <a:pt x="2" y="10"/>
                    <a:pt x="4" y="10"/>
                    <a:pt x="6" y="9"/>
                  </a:cubicBezTo>
                  <a:cubicBezTo>
                    <a:pt x="38" y="5"/>
                    <a:pt x="71" y="3"/>
                    <a:pt x="104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4" name="Freeform 387"/>
            <p:cNvSpPr>
              <a:spLocks/>
            </p:cNvSpPr>
            <p:nvPr userDrawn="1"/>
          </p:nvSpPr>
          <p:spPr bwMode="auto">
            <a:xfrm>
              <a:off x="8283575" y="5502275"/>
              <a:ext cx="292100" cy="53975"/>
            </a:xfrm>
            <a:custGeom>
              <a:avLst/>
              <a:gdLst>
                <a:gd name="T0" fmla="*/ 44 w 108"/>
                <a:gd name="T1" fmla="*/ 12 h 20"/>
                <a:gd name="T2" fmla="*/ 2 w 108"/>
                <a:gd name="T3" fmla="*/ 20 h 20"/>
                <a:gd name="T4" fmla="*/ 0 w 108"/>
                <a:gd name="T5" fmla="*/ 20 h 20"/>
                <a:gd name="T6" fmla="*/ 17 w 108"/>
                <a:gd name="T7" fmla="*/ 20 h 20"/>
                <a:gd name="T8" fmla="*/ 45 w 108"/>
                <a:gd name="T9" fmla="*/ 15 h 20"/>
                <a:gd name="T10" fmla="*/ 88 w 108"/>
                <a:gd name="T11" fmla="*/ 7 h 20"/>
                <a:gd name="T12" fmla="*/ 103 w 108"/>
                <a:gd name="T13" fmla="*/ 3 h 20"/>
                <a:gd name="T14" fmla="*/ 108 w 108"/>
                <a:gd name="T15" fmla="*/ 0 h 20"/>
                <a:gd name="T16" fmla="*/ 100 w 108"/>
                <a:gd name="T17" fmla="*/ 2 h 20"/>
                <a:gd name="T18" fmla="*/ 44 w 108"/>
                <a:gd name="T1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20">
                  <a:moveTo>
                    <a:pt x="44" y="12"/>
                  </a:moveTo>
                  <a:cubicBezTo>
                    <a:pt x="31" y="15"/>
                    <a:pt x="17" y="18"/>
                    <a:pt x="2" y="20"/>
                  </a:cubicBezTo>
                  <a:cubicBezTo>
                    <a:pt x="2" y="20"/>
                    <a:pt x="1" y="20"/>
                    <a:pt x="0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27" y="19"/>
                    <a:pt x="36" y="17"/>
                    <a:pt x="45" y="15"/>
                  </a:cubicBezTo>
                  <a:cubicBezTo>
                    <a:pt x="59" y="12"/>
                    <a:pt x="74" y="10"/>
                    <a:pt x="88" y="7"/>
                  </a:cubicBezTo>
                  <a:cubicBezTo>
                    <a:pt x="93" y="6"/>
                    <a:pt x="98" y="4"/>
                    <a:pt x="103" y="3"/>
                  </a:cubicBezTo>
                  <a:cubicBezTo>
                    <a:pt x="105" y="2"/>
                    <a:pt x="106" y="1"/>
                    <a:pt x="108" y="0"/>
                  </a:cubicBezTo>
                  <a:cubicBezTo>
                    <a:pt x="105" y="1"/>
                    <a:pt x="103" y="1"/>
                    <a:pt x="100" y="2"/>
                  </a:cubicBezTo>
                  <a:cubicBezTo>
                    <a:pt x="81" y="5"/>
                    <a:pt x="63" y="8"/>
                    <a:pt x="44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5" name="Freeform 388"/>
            <p:cNvSpPr>
              <a:spLocks/>
            </p:cNvSpPr>
            <p:nvPr userDrawn="1"/>
          </p:nvSpPr>
          <p:spPr bwMode="auto">
            <a:xfrm>
              <a:off x="2308225" y="5075238"/>
              <a:ext cx="1644650" cy="481013"/>
            </a:xfrm>
            <a:custGeom>
              <a:avLst/>
              <a:gdLst>
                <a:gd name="T0" fmla="*/ 328 w 607"/>
                <a:gd name="T1" fmla="*/ 80 h 176"/>
                <a:gd name="T2" fmla="*/ 332 w 607"/>
                <a:gd name="T3" fmla="*/ 78 h 176"/>
                <a:gd name="T4" fmla="*/ 344 w 607"/>
                <a:gd name="T5" fmla="*/ 74 h 176"/>
                <a:gd name="T6" fmla="*/ 348 w 607"/>
                <a:gd name="T7" fmla="*/ 73 h 176"/>
                <a:gd name="T8" fmla="*/ 360 w 607"/>
                <a:gd name="T9" fmla="*/ 69 h 176"/>
                <a:gd name="T10" fmla="*/ 364 w 607"/>
                <a:gd name="T11" fmla="*/ 67 h 176"/>
                <a:gd name="T12" fmla="*/ 376 w 607"/>
                <a:gd name="T13" fmla="*/ 64 h 176"/>
                <a:gd name="T14" fmla="*/ 380 w 607"/>
                <a:gd name="T15" fmla="*/ 62 h 176"/>
                <a:gd name="T16" fmla="*/ 391 w 607"/>
                <a:gd name="T17" fmla="*/ 59 h 176"/>
                <a:gd name="T18" fmla="*/ 396 w 607"/>
                <a:gd name="T19" fmla="*/ 57 h 176"/>
                <a:gd name="T20" fmla="*/ 407 w 607"/>
                <a:gd name="T21" fmla="*/ 54 h 176"/>
                <a:gd name="T22" fmla="*/ 412 w 607"/>
                <a:gd name="T23" fmla="*/ 52 h 176"/>
                <a:gd name="T24" fmla="*/ 422 w 607"/>
                <a:gd name="T25" fmla="*/ 49 h 176"/>
                <a:gd name="T26" fmla="*/ 428 w 607"/>
                <a:gd name="T27" fmla="*/ 47 h 176"/>
                <a:gd name="T28" fmla="*/ 437 w 607"/>
                <a:gd name="T29" fmla="*/ 44 h 176"/>
                <a:gd name="T30" fmla="*/ 443 w 607"/>
                <a:gd name="T31" fmla="*/ 42 h 176"/>
                <a:gd name="T32" fmla="*/ 452 w 607"/>
                <a:gd name="T33" fmla="*/ 40 h 176"/>
                <a:gd name="T34" fmla="*/ 458 w 607"/>
                <a:gd name="T35" fmla="*/ 38 h 176"/>
                <a:gd name="T36" fmla="*/ 459 w 607"/>
                <a:gd name="T37" fmla="*/ 38 h 176"/>
                <a:gd name="T38" fmla="*/ 467 w 607"/>
                <a:gd name="T39" fmla="*/ 36 h 176"/>
                <a:gd name="T40" fmla="*/ 474 w 607"/>
                <a:gd name="T41" fmla="*/ 33 h 176"/>
                <a:gd name="T42" fmla="*/ 481 w 607"/>
                <a:gd name="T43" fmla="*/ 31 h 176"/>
                <a:gd name="T44" fmla="*/ 490 w 607"/>
                <a:gd name="T45" fmla="*/ 29 h 176"/>
                <a:gd name="T46" fmla="*/ 495 w 607"/>
                <a:gd name="T47" fmla="*/ 28 h 176"/>
                <a:gd name="T48" fmla="*/ 505 w 607"/>
                <a:gd name="T49" fmla="*/ 25 h 176"/>
                <a:gd name="T50" fmla="*/ 510 w 607"/>
                <a:gd name="T51" fmla="*/ 24 h 176"/>
                <a:gd name="T52" fmla="*/ 521 w 607"/>
                <a:gd name="T53" fmla="*/ 21 h 176"/>
                <a:gd name="T54" fmla="*/ 524 w 607"/>
                <a:gd name="T55" fmla="*/ 20 h 176"/>
                <a:gd name="T56" fmla="*/ 531 w 607"/>
                <a:gd name="T57" fmla="*/ 19 h 176"/>
                <a:gd name="T58" fmla="*/ 607 w 607"/>
                <a:gd name="T59" fmla="*/ 0 h 176"/>
                <a:gd name="T60" fmla="*/ 581 w 607"/>
                <a:gd name="T61" fmla="*/ 5 h 176"/>
                <a:gd name="T62" fmla="*/ 501 w 607"/>
                <a:gd name="T63" fmla="*/ 23 h 176"/>
                <a:gd name="T64" fmla="*/ 498 w 607"/>
                <a:gd name="T65" fmla="*/ 24 h 176"/>
                <a:gd name="T66" fmla="*/ 495 w 607"/>
                <a:gd name="T67" fmla="*/ 24 h 176"/>
                <a:gd name="T68" fmla="*/ 485 w 607"/>
                <a:gd name="T69" fmla="*/ 27 h 176"/>
                <a:gd name="T70" fmla="*/ 481 w 607"/>
                <a:gd name="T71" fmla="*/ 28 h 176"/>
                <a:gd name="T72" fmla="*/ 472 w 607"/>
                <a:gd name="T73" fmla="*/ 31 h 176"/>
                <a:gd name="T74" fmla="*/ 466 w 607"/>
                <a:gd name="T75" fmla="*/ 32 h 176"/>
                <a:gd name="T76" fmla="*/ 459 w 607"/>
                <a:gd name="T77" fmla="*/ 35 h 176"/>
                <a:gd name="T78" fmla="*/ 458 w 607"/>
                <a:gd name="T79" fmla="*/ 35 h 176"/>
                <a:gd name="T80" fmla="*/ 451 w 607"/>
                <a:gd name="T81" fmla="*/ 37 h 176"/>
                <a:gd name="T82" fmla="*/ 445 w 607"/>
                <a:gd name="T83" fmla="*/ 39 h 176"/>
                <a:gd name="T84" fmla="*/ 437 w 607"/>
                <a:gd name="T85" fmla="*/ 41 h 176"/>
                <a:gd name="T86" fmla="*/ 431 w 607"/>
                <a:gd name="T87" fmla="*/ 43 h 176"/>
                <a:gd name="T88" fmla="*/ 422 w 607"/>
                <a:gd name="T89" fmla="*/ 46 h 176"/>
                <a:gd name="T90" fmla="*/ 416 w 607"/>
                <a:gd name="T91" fmla="*/ 48 h 176"/>
                <a:gd name="T92" fmla="*/ 407 w 607"/>
                <a:gd name="T93" fmla="*/ 51 h 176"/>
                <a:gd name="T94" fmla="*/ 401 w 607"/>
                <a:gd name="T95" fmla="*/ 52 h 176"/>
                <a:gd name="T96" fmla="*/ 391 w 607"/>
                <a:gd name="T97" fmla="*/ 55 h 176"/>
                <a:gd name="T98" fmla="*/ 386 w 607"/>
                <a:gd name="T99" fmla="*/ 57 h 176"/>
                <a:gd name="T100" fmla="*/ 376 w 607"/>
                <a:gd name="T101" fmla="*/ 60 h 176"/>
                <a:gd name="T102" fmla="*/ 371 w 607"/>
                <a:gd name="T103" fmla="*/ 62 h 176"/>
                <a:gd name="T104" fmla="*/ 360 w 607"/>
                <a:gd name="T105" fmla="*/ 66 h 176"/>
                <a:gd name="T106" fmla="*/ 356 w 607"/>
                <a:gd name="T107" fmla="*/ 67 h 176"/>
                <a:gd name="T108" fmla="*/ 344 w 607"/>
                <a:gd name="T109" fmla="*/ 71 h 176"/>
                <a:gd name="T110" fmla="*/ 340 w 607"/>
                <a:gd name="T111" fmla="*/ 72 h 176"/>
                <a:gd name="T112" fmla="*/ 328 w 607"/>
                <a:gd name="T113" fmla="*/ 76 h 176"/>
                <a:gd name="T114" fmla="*/ 324 w 607"/>
                <a:gd name="T115" fmla="*/ 78 h 176"/>
                <a:gd name="T116" fmla="*/ 166 w 607"/>
                <a:gd name="T117" fmla="*/ 129 h 176"/>
                <a:gd name="T118" fmla="*/ 0 w 607"/>
                <a:gd name="T119" fmla="*/ 176 h 176"/>
                <a:gd name="T120" fmla="*/ 12 w 607"/>
                <a:gd name="T121" fmla="*/ 176 h 176"/>
                <a:gd name="T122" fmla="*/ 168 w 607"/>
                <a:gd name="T123" fmla="*/ 131 h 176"/>
                <a:gd name="T124" fmla="*/ 328 w 607"/>
                <a:gd name="T125" fmla="*/ 8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7" h="176">
                  <a:moveTo>
                    <a:pt x="328" y="80"/>
                  </a:moveTo>
                  <a:cubicBezTo>
                    <a:pt x="329" y="79"/>
                    <a:pt x="331" y="79"/>
                    <a:pt x="332" y="78"/>
                  </a:cubicBezTo>
                  <a:cubicBezTo>
                    <a:pt x="336" y="77"/>
                    <a:pt x="340" y="75"/>
                    <a:pt x="344" y="74"/>
                  </a:cubicBezTo>
                  <a:cubicBezTo>
                    <a:pt x="345" y="74"/>
                    <a:pt x="347" y="73"/>
                    <a:pt x="348" y="73"/>
                  </a:cubicBezTo>
                  <a:cubicBezTo>
                    <a:pt x="352" y="71"/>
                    <a:pt x="356" y="70"/>
                    <a:pt x="360" y="69"/>
                  </a:cubicBezTo>
                  <a:cubicBezTo>
                    <a:pt x="361" y="68"/>
                    <a:pt x="363" y="68"/>
                    <a:pt x="364" y="67"/>
                  </a:cubicBezTo>
                  <a:cubicBezTo>
                    <a:pt x="368" y="66"/>
                    <a:pt x="372" y="65"/>
                    <a:pt x="376" y="64"/>
                  </a:cubicBezTo>
                  <a:cubicBezTo>
                    <a:pt x="377" y="63"/>
                    <a:pt x="379" y="63"/>
                    <a:pt x="380" y="62"/>
                  </a:cubicBezTo>
                  <a:cubicBezTo>
                    <a:pt x="384" y="61"/>
                    <a:pt x="388" y="60"/>
                    <a:pt x="391" y="59"/>
                  </a:cubicBezTo>
                  <a:cubicBezTo>
                    <a:pt x="393" y="58"/>
                    <a:pt x="395" y="58"/>
                    <a:pt x="396" y="57"/>
                  </a:cubicBezTo>
                  <a:cubicBezTo>
                    <a:pt x="400" y="56"/>
                    <a:pt x="403" y="55"/>
                    <a:pt x="407" y="54"/>
                  </a:cubicBezTo>
                  <a:cubicBezTo>
                    <a:pt x="408" y="53"/>
                    <a:pt x="410" y="53"/>
                    <a:pt x="412" y="52"/>
                  </a:cubicBezTo>
                  <a:cubicBezTo>
                    <a:pt x="415" y="51"/>
                    <a:pt x="419" y="50"/>
                    <a:pt x="422" y="49"/>
                  </a:cubicBezTo>
                  <a:cubicBezTo>
                    <a:pt x="424" y="48"/>
                    <a:pt x="426" y="48"/>
                    <a:pt x="428" y="47"/>
                  </a:cubicBezTo>
                  <a:cubicBezTo>
                    <a:pt x="431" y="46"/>
                    <a:pt x="434" y="45"/>
                    <a:pt x="437" y="44"/>
                  </a:cubicBezTo>
                  <a:cubicBezTo>
                    <a:pt x="439" y="44"/>
                    <a:pt x="441" y="43"/>
                    <a:pt x="443" y="42"/>
                  </a:cubicBezTo>
                  <a:cubicBezTo>
                    <a:pt x="446" y="42"/>
                    <a:pt x="449" y="41"/>
                    <a:pt x="452" y="40"/>
                  </a:cubicBezTo>
                  <a:cubicBezTo>
                    <a:pt x="454" y="39"/>
                    <a:pt x="456" y="39"/>
                    <a:pt x="458" y="38"/>
                  </a:cubicBezTo>
                  <a:cubicBezTo>
                    <a:pt x="459" y="38"/>
                    <a:pt x="459" y="38"/>
                    <a:pt x="459" y="38"/>
                  </a:cubicBezTo>
                  <a:cubicBezTo>
                    <a:pt x="461" y="37"/>
                    <a:pt x="464" y="36"/>
                    <a:pt x="467" y="36"/>
                  </a:cubicBezTo>
                  <a:cubicBezTo>
                    <a:pt x="469" y="35"/>
                    <a:pt x="472" y="34"/>
                    <a:pt x="474" y="33"/>
                  </a:cubicBezTo>
                  <a:cubicBezTo>
                    <a:pt x="476" y="33"/>
                    <a:pt x="479" y="32"/>
                    <a:pt x="481" y="31"/>
                  </a:cubicBezTo>
                  <a:cubicBezTo>
                    <a:pt x="484" y="31"/>
                    <a:pt x="487" y="30"/>
                    <a:pt x="490" y="29"/>
                  </a:cubicBezTo>
                  <a:cubicBezTo>
                    <a:pt x="491" y="29"/>
                    <a:pt x="493" y="28"/>
                    <a:pt x="495" y="28"/>
                  </a:cubicBezTo>
                  <a:cubicBezTo>
                    <a:pt x="499" y="27"/>
                    <a:pt x="502" y="26"/>
                    <a:pt x="505" y="25"/>
                  </a:cubicBezTo>
                  <a:cubicBezTo>
                    <a:pt x="507" y="24"/>
                    <a:pt x="509" y="24"/>
                    <a:pt x="510" y="24"/>
                  </a:cubicBezTo>
                  <a:cubicBezTo>
                    <a:pt x="514" y="23"/>
                    <a:pt x="518" y="22"/>
                    <a:pt x="521" y="21"/>
                  </a:cubicBezTo>
                  <a:cubicBezTo>
                    <a:pt x="522" y="21"/>
                    <a:pt x="523" y="20"/>
                    <a:pt x="524" y="20"/>
                  </a:cubicBezTo>
                  <a:cubicBezTo>
                    <a:pt x="526" y="20"/>
                    <a:pt x="528" y="19"/>
                    <a:pt x="531" y="19"/>
                  </a:cubicBezTo>
                  <a:cubicBezTo>
                    <a:pt x="556" y="11"/>
                    <a:pt x="582" y="5"/>
                    <a:pt x="607" y="0"/>
                  </a:cubicBezTo>
                  <a:cubicBezTo>
                    <a:pt x="598" y="1"/>
                    <a:pt x="590" y="3"/>
                    <a:pt x="581" y="5"/>
                  </a:cubicBezTo>
                  <a:cubicBezTo>
                    <a:pt x="554" y="10"/>
                    <a:pt x="528" y="16"/>
                    <a:pt x="501" y="23"/>
                  </a:cubicBezTo>
                  <a:cubicBezTo>
                    <a:pt x="500" y="23"/>
                    <a:pt x="499" y="23"/>
                    <a:pt x="498" y="24"/>
                  </a:cubicBezTo>
                  <a:cubicBezTo>
                    <a:pt x="497" y="24"/>
                    <a:pt x="496" y="24"/>
                    <a:pt x="495" y="24"/>
                  </a:cubicBezTo>
                  <a:cubicBezTo>
                    <a:pt x="492" y="25"/>
                    <a:pt x="489" y="26"/>
                    <a:pt x="485" y="27"/>
                  </a:cubicBezTo>
                  <a:cubicBezTo>
                    <a:pt x="484" y="28"/>
                    <a:pt x="482" y="28"/>
                    <a:pt x="481" y="28"/>
                  </a:cubicBezTo>
                  <a:cubicBezTo>
                    <a:pt x="478" y="29"/>
                    <a:pt x="475" y="30"/>
                    <a:pt x="472" y="31"/>
                  </a:cubicBezTo>
                  <a:cubicBezTo>
                    <a:pt x="470" y="31"/>
                    <a:pt x="468" y="32"/>
                    <a:pt x="466" y="32"/>
                  </a:cubicBezTo>
                  <a:cubicBezTo>
                    <a:pt x="464" y="33"/>
                    <a:pt x="461" y="34"/>
                    <a:pt x="459" y="35"/>
                  </a:cubicBezTo>
                  <a:cubicBezTo>
                    <a:pt x="458" y="35"/>
                    <a:pt x="458" y="35"/>
                    <a:pt x="458" y="35"/>
                  </a:cubicBezTo>
                  <a:cubicBezTo>
                    <a:pt x="456" y="35"/>
                    <a:pt x="454" y="36"/>
                    <a:pt x="451" y="37"/>
                  </a:cubicBezTo>
                  <a:cubicBezTo>
                    <a:pt x="449" y="37"/>
                    <a:pt x="447" y="38"/>
                    <a:pt x="445" y="39"/>
                  </a:cubicBezTo>
                  <a:cubicBezTo>
                    <a:pt x="442" y="40"/>
                    <a:pt x="439" y="40"/>
                    <a:pt x="437" y="41"/>
                  </a:cubicBezTo>
                  <a:cubicBezTo>
                    <a:pt x="435" y="42"/>
                    <a:pt x="433" y="42"/>
                    <a:pt x="431" y="43"/>
                  </a:cubicBezTo>
                  <a:cubicBezTo>
                    <a:pt x="428" y="44"/>
                    <a:pt x="425" y="45"/>
                    <a:pt x="422" y="46"/>
                  </a:cubicBezTo>
                  <a:cubicBezTo>
                    <a:pt x="420" y="46"/>
                    <a:pt x="418" y="47"/>
                    <a:pt x="416" y="48"/>
                  </a:cubicBezTo>
                  <a:cubicBezTo>
                    <a:pt x="413" y="49"/>
                    <a:pt x="410" y="50"/>
                    <a:pt x="407" y="51"/>
                  </a:cubicBezTo>
                  <a:cubicBezTo>
                    <a:pt x="405" y="51"/>
                    <a:pt x="403" y="52"/>
                    <a:pt x="401" y="52"/>
                  </a:cubicBezTo>
                  <a:cubicBezTo>
                    <a:pt x="398" y="53"/>
                    <a:pt x="395" y="54"/>
                    <a:pt x="391" y="55"/>
                  </a:cubicBezTo>
                  <a:cubicBezTo>
                    <a:pt x="390" y="56"/>
                    <a:pt x="388" y="56"/>
                    <a:pt x="386" y="57"/>
                  </a:cubicBezTo>
                  <a:cubicBezTo>
                    <a:pt x="383" y="58"/>
                    <a:pt x="379" y="59"/>
                    <a:pt x="376" y="60"/>
                  </a:cubicBezTo>
                  <a:cubicBezTo>
                    <a:pt x="374" y="61"/>
                    <a:pt x="373" y="61"/>
                    <a:pt x="371" y="62"/>
                  </a:cubicBezTo>
                  <a:cubicBezTo>
                    <a:pt x="367" y="63"/>
                    <a:pt x="364" y="64"/>
                    <a:pt x="360" y="66"/>
                  </a:cubicBezTo>
                  <a:cubicBezTo>
                    <a:pt x="359" y="66"/>
                    <a:pt x="357" y="67"/>
                    <a:pt x="356" y="67"/>
                  </a:cubicBezTo>
                  <a:cubicBezTo>
                    <a:pt x="352" y="68"/>
                    <a:pt x="348" y="70"/>
                    <a:pt x="344" y="71"/>
                  </a:cubicBezTo>
                  <a:cubicBezTo>
                    <a:pt x="343" y="71"/>
                    <a:pt x="341" y="72"/>
                    <a:pt x="340" y="72"/>
                  </a:cubicBezTo>
                  <a:cubicBezTo>
                    <a:pt x="336" y="74"/>
                    <a:pt x="332" y="75"/>
                    <a:pt x="328" y="76"/>
                  </a:cubicBezTo>
                  <a:cubicBezTo>
                    <a:pt x="327" y="77"/>
                    <a:pt x="326" y="77"/>
                    <a:pt x="324" y="78"/>
                  </a:cubicBezTo>
                  <a:cubicBezTo>
                    <a:pt x="271" y="95"/>
                    <a:pt x="219" y="113"/>
                    <a:pt x="166" y="129"/>
                  </a:cubicBezTo>
                  <a:cubicBezTo>
                    <a:pt x="111" y="145"/>
                    <a:pt x="56" y="161"/>
                    <a:pt x="0" y="176"/>
                  </a:cubicBezTo>
                  <a:cubicBezTo>
                    <a:pt x="12" y="176"/>
                    <a:pt x="12" y="176"/>
                    <a:pt x="12" y="176"/>
                  </a:cubicBezTo>
                  <a:cubicBezTo>
                    <a:pt x="64" y="162"/>
                    <a:pt x="116" y="147"/>
                    <a:pt x="168" y="131"/>
                  </a:cubicBezTo>
                  <a:cubicBezTo>
                    <a:pt x="221" y="116"/>
                    <a:pt x="274" y="98"/>
                    <a:pt x="328" y="8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6" name="Freeform 389"/>
            <p:cNvSpPr>
              <a:spLocks/>
            </p:cNvSpPr>
            <p:nvPr userDrawn="1"/>
          </p:nvSpPr>
          <p:spPr bwMode="auto">
            <a:xfrm>
              <a:off x="2460625" y="5062538"/>
              <a:ext cx="1563688" cy="493713"/>
            </a:xfrm>
            <a:custGeom>
              <a:avLst/>
              <a:gdLst>
                <a:gd name="T0" fmla="*/ 287 w 577"/>
                <a:gd name="T1" fmla="*/ 89 h 181"/>
                <a:gd name="T2" fmla="*/ 303 w 577"/>
                <a:gd name="T3" fmla="*/ 83 h 181"/>
                <a:gd name="T4" fmla="*/ 320 w 577"/>
                <a:gd name="T5" fmla="*/ 77 h 181"/>
                <a:gd name="T6" fmla="*/ 336 w 577"/>
                <a:gd name="T7" fmla="*/ 71 h 181"/>
                <a:gd name="T8" fmla="*/ 352 w 577"/>
                <a:gd name="T9" fmla="*/ 66 h 181"/>
                <a:gd name="T10" fmla="*/ 368 w 577"/>
                <a:gd name="T11" fmla="*/ 60 h 181"/>
                <a:gd name="T12" fmla="*/ 383 w 577"/>
                <a:gd name="T13" fmla="*/ 55 h 181"/>
                <a:gd name="T14" fmla="*/ 399 w 577"/>
                <a:gd name="T15" fmla="*/ 50 h 181"/>
                <a:gd name="T16" fmla="*/ 414 w 577"/>
                <a:gd name="T17" fmla="*/ 45 h 181"/>
                <a:gd name="T18" fmla="*/ 423 w 577"/>
                <a:gd name="T19" fmla="*/ 42 h 181"/>
                <a:gd name="T20" fmla="*/ 438 w 577"/>
                <a:gd name="T21" fmla="*/ 37 h 181"/>
                <a:gd name="T22" fmla="*/ 452 w 577"/>
                <a:gd name="T23" fmla="*/ 33 h 181"/>
                <a:gd name="T24" fmla="*/ 467 w 577"/>
                <a:gd name="T25" fmla="*/ 29 h 181"/>
                <a:gd name="T26" fmla="*/ 481 w 577"/>
                <a:gd name="T27" fmla="*/ 25 h 181"/>
                <a:gd name="T28" fmla="*/ 495 w 577"/>
                <a:gd name="T29" fmla="*/ 21 h 181"/>
                <a:gd name="T30" fmla="*/ 577 w 577"/>
                <a:gd name="T31" fmla="*/ 0 h 181"/>
                <a:gd name="T32" fmla="*/ 475 w 577"/>
                <a:gd name="T33" fmla="*/ 24 h 181"/>
                <a:gd name="T34" fmla="*/ 466 w 577"/>
                <a:gd name="T35" fmla="*/ 26 h 181"/>
                <a:gd name="T36" fmla="*/ 452 w 577"/>
                <a:gd name="T37" fmla="*/ 30 h 181"/>
                <a:gd name="T38" fmla="*/ 437 w 577"/>
                <a:gd name="T39" fmla="*/ 34 h 181"/>
                <a:gd name="T40" fmla="*/ 422 w 577"/>
                <a:gd name="T41" fmla="*/ 39 h 181"/>
                <a:gd name="T42" fmla="*/ 415 w 577"/>
                <a:gd name="T43" fmla="*/ 41 h 181"/>
                <a:gd name="T44" fmla="*/ 401 w 577"/>
                <a:gd name="T45" fmla="*/ 46 h 181"/>
                <a:gd name="T46" fmla="*/ 387 w 577"/>
                <a:gd name="T47" fmla="*/ 51 h 181"/>
                <a:gd name="T48" fmla="*/ 372 w 577"/>
                <a:gd name="T49" fmla="*/ 55 h 181"/>
                <a:gd name="T50" fmla="*/ 357 w 577"/>
                <a:gd name="T51" fmla="*/ 61 h 181"/>
                <a:gd name="T52" fmla="*/ 342 w 577"/>
                <a:gd name="T53" fmla="*/ 66 h 181"/>
                <a:gd name="T54" fmla="*/ 327 w 577"/>
                <a:gd name="T55" fmla="*/ 71 h 181"/>
                <a:gd name="T56" fmla="*/ 311 w 577"/>
                <a:gd name="T57" fmla="*/ 77 h 181"/>
                <a:gd name="T58" fmla="*/ 295 w 577"/>
                <a:gd name="T59" fmla="*/ 83 h 181"/>
                <a:gd name="T60" fmla="*/ 279 w 577"/>
                <a:gd name="T61" fmla="*/ 88 h 181"/>
                <a:gd name="T62" fmla="*/ 0 w 577"/>
                <a:gd name="T63" fmla="*/ 181 h 181"/>
                <a:gd name="T64" fmla="*/ 122 w 577"/>
                <a:gd name="T65" fmla="*/ 14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7" h="181">
                  <a:moveTo>
                    <a:pt x="283" y="90"/>
                  </a:moveTo>
                  <a:cubicBezTo>
                    <a:pt x="284" y="90"/>
                    <a:pt x="286" y="89"/>
                    <a:pt x="287" y="89"/>
                  </a:cubicBezTo>
                  <a:cubicBezTo>
                    <a:pt x="291" y="87"/>
                    <a:pt x="295" y="86"/>
                    <a:pt x="299" y="84"/>
                  </a:cubicBezTo>
                  <a:cubicBezTo>
                    <a:pt x="301" y="84"/>
                    <a:pt x="302" y="83"/>
                    <a:pt x="303" y="83"/>
                  </a:cubicBezTo>
                  <a:cubicBezTo>
                    <a:pt x="307" y="82"/>
                    <a:pt x="311" y="80"/>
                    <a:pt x="315" y="79"/>
                  </a:cubicBezTo>
                  <a:cubicBezTo>
                    <a:pt x="317" y="78"/>
                    <a:pt x="318" y="78"/>
                    <a:pt x="320" y="77"/>
                  </a:cubicBezTo>
                  <a:cubicBezTo>
                    <a:pt x="324" y="76"/>
                    <a:pt x="328" y="74"/>
                    <a:pt x="331" y="73"/>
                  </a:cubicBezTo>
                  <a:cubicBezTo>
                    <a:pt x="333" y="72"/>
                    <a:pt x="334" y="72"/>
                    <a:pt x="336" y="71"/>
                  </a:cubicBezTo>
                  <a:cubicBezTo>
                    <a:pt x="340" y="70"/>
                    <a:pt x="343" y="69"/>
                    <a:pt x="347" y="67"/>
                  </a:cubicBezTo>
                  <a:cubicBezTo>
                    <a:pt x="349" y="67"/>
                    <a:pt x="350" y="66"/>
                    <a:pt x="352" y="66"/>
                  </a:cubicBezTo>
                  <a:cubicBezTo>
                    <a:pt x="355" y="65"/>
                    <a:pt x="359" y="63"/>
                    <a:pt x="363" y="62"/>
                  </a:cubicBezTo>
                  <a:cubicBezTo>
                    <a:pt x="364" y="61"/>
                    <a:pt x="366" y="61"/>
                    <a:pt x="368" y="60"/>
                  </a:cubicBezTo>
                  <a:cubicBezTo>
                    <a:pt x="371" y="59"/>
                    <a:pt x="375" y="58"/>
                    <a:pt x="378" y="57"/>
                  </a:cubicBezTo>
                  <a:cubicBezTo>
                    <a:pt x="380" y="56"/>
                    <a:pt x="382" y="56"/>
                    <a:pt x="383" y="55"/>
                  </a:cubicBezTo>
                  <a:cubicBezTo>
                    <a:pt x="387" y="54"/>
                    <a:pt x="390" y="53"/>
                    <a:pt x="393" y="52"/>
                  </a:cubicBezTo>
                  <a:cubicBezTo>
                    <a:pt x="395" y="51"/>
                    <a:pt x="397" y="50"/>
                    <a:pt x="399" y="50"/>
                  </a:cubicBezTo>
                  <a:cubicBezTo>
                    <a:pt x="402" y="49"/>
                    <a:pt x="405" y="48"/>
                    <a:pt x="408" y="47"/>
                  </a:cubicBezTo>
                  <a:cubicBezTo>
                    <a:pt x="410" y="46"/>
                    <a:pt x="412" y="45"/>
                    <a:pt x="414" y="45"/>
                  </a:cubicBezTo>
                  <a:cubicBezTo>
                    <a:pt x="415" y="44"/>
                    <a:pt x="416" y="44"/>
                    <a:pt x="417" y="44"/>
                  </a:cubicBezTo>
                  <a:cubicBezTo>
                    <a:pt x="419" y="43"/>
                    <a:pt x="421" y="43"/>
                    <a:pt x="423" y="42"/>
                  </a:cubicBezTo>
                  <a:cubicBezTo>
                    <a:pt x="425" y="41"/>
                    <a:pt x="428" y="41"/>
                    <a:pt x="430" y="40"/>
                  </a:cubicBezTo>
                  <a:cubicBezTo>
                    <a:pt x="433" y="39"/>
                    <a:pt x="435" y="38"/>
                    <a:pt x="438" y="37"/>
                  </a:cubicBezTo>
                  <a:cubicBezTo>
                    <a:pt x="440" y="37"/>
                    <a:pt x="443" y="36"/>
                    <a:pt x="446" y="35"/>
                  </a:cubicBezTo>
                  <a:cubicBezTo>
                    <a:pt x="448" y="34"/>
                    <a:pt x="450" y="34"/>
                    <a:pt x="452" y="33"/>
                  </a:cubicBezTo>
                  <a:cubicBezTo>
                    <a:pt x="455" y="32"/>
                    <a:pt x="458" y="31"/>
                    <a:pt x="461" y="30"/>
                  </a:cubicBezTo>
                  <a:cubicBezTo>
                    <a:pt x="463" y="30"/>
                    <a:pt x="465" y="29"/>
                    <a:pt x="467" y="29"/>
                  </a:cubicBezTo>
                  <a:cubicBezTo>
                    <a:pt x="470" y="28"/>
                    <a:pt x="474" y="27"/>
                    <a:pt x="477" y="26"/>
                  </a:cubicBezTo>
                  <a:cubicBezTo>
                    <a:pt x="478" y="26"/>
                    <a:pt x="479" y="25"/>
                    <a:pt x="481" y="25"/>
                  </a:cubicBezTo>
                  <a:cubicBezTo>
                    <a:pt x="485" y="24"/>
                    <a:pt x="488" y="23"/>
                    <a:pt x="492" y="22"/>
                  </a:cubicBezTo>
                  <a:cubicBezTo>
                    <a:pt x="493" y="21"/>
                    <a:pt x="494" y="21"/>
                    <a:pt x="495" y="21"/>
                  </a:cubicBezTo>
                  <a:cubicBezTo>
                    <a:pt x="496" y="21"/>
                    <a:pt x="497" y="21"/>
                    <a:pt x="498" y="20"/>
                  </a:cubicBezTo>
                  <a:cubicBezTo>
                    <a:pt x="524" y="13"/>
                    <a:pt x="550" y="6"/>
                    <a:pt x="577" y="0"/>
                  </a:cubicBezTo>
                  <a:cubicBezTo>
                    <a:pt x="568" y="1"/>
                    <a:pt x="560" y="3"/>
                    <a:pt x="551" y="5"/>
                  </a:cubicBezTo>
                  <a:cubicBezTo>
                    <a:pt x="526" y="10"/>
                    <a:pt x="500" y="16"/>
                    <a:pt x="475" y="24"/>
                  </a:cubicBezTo>
                  <a:cubicBezTo>
                    <a:pt x="473" y="24"/>
                    <a:pt x="470" y="25"/>
                    <a:pt x="468" y="25"/>
                  </a:cubicBezTo>
                  <a:cubicBezTo>
                    <a:pt x="468" y="25"/>
                    <a:pt x="467" y="26"/>
                    <a:pt x="466" y="26"/>
                  </a:cubicBezTo>
                  <a:cubicBezTo>
                    <a:pt x="463" y="27"/>
                    <a:pt x="459" y="28"/>
                    <a:pt x="456" y="29"/>
                  </a:cubicBezTo>
                  <a:cubicBezTo>
                    <a:pt x="455" y="29"/>
                    <a:pt x="453" y="30"/>
                    <a:pt x="452" y="30"/>
                  </a:cubicBezTo>
                  <a:cubicBezTo>
                    <a:pt x="449" y="31"/>
                    <a:pt x="446" y="32"/>
                    <a:pt x="443" y="33"/>
                  </a:cubicBezTo>
                  <a:cubicBezTo>
                    <a:pt x="441" y="33"/>
                    <a:pt x="439" y="34"/>
                    <a:pt x="437" y="34"/>
                  </a:cubicBezTo>
                  <a:cubicBezTo>
                    <a:pt x="435" y="35"/>
                    <a:pt x="432" y="36"/>
                    <a:pt x="430" y="37"/>
                  </a:cubicBezTo>
                  <a:cubicBezTo>
                    <a:pt x="427" y="38"/>
                    <a:pt x="425" y="38"/>
                    <a:pt x="422" y="39"/>
                  </a:cubicBezTo>
                  <a:cubicBezTo>
                    <a:pt x="420" y="40"/>
                    <a:pt x="418" y="40"/>
                    <a:pt x="416" y="41"/>
                  </a:cubicBezTo>
                  <a:cubicBezTo>
                    <a:pt x="416" y="41"/>
                    <a:pt x="416" y="41"/>
                    <a:pt x="415" y="41"/>
                  </a:cubicBezTo>
                  <a:cubicBezTo>
                    <a:pt x="413" y="42"/>
                    <a:pt x="410" y="43"/>
                    <a:pt x="408" y="44"/>
                  </a:cubicBezTo>
                  <a:cubicBezTo>
                    <a:pt x="406" y="44"/>
                    <a:pt x="404" y="45"/>
                    <a:pt x="401" y="46"/>
                  </a:cubicBezTo>
                  <a:cubicBezTo>
                    <a:pt x="399" y="47"/>
                    <a:pt x="396" y="48"/>
                    <a:pt x="393" y="49"/>
                  </a:cubicBezTo>
                  <a:cubicBezTo>
                    <a:pt x="391" y="49"/>
                    <a:pt x="389" y="50"/>
                    <a:pt x="387" y="51"/>
                  </a:cubicBezTo>
                  <a:cubicBezTo>
                    <a:pt x="384" y="52"/>
                    <a:pt x="381" y="53"/>
                    <a:pt x="378" y="54"/>
                  </a:cubicBezTo>
                  <a:cubicBezTo>
                    <a:pt x="376" y="54"/>
                    <a:pt x="374" y="55"/>
                    <a:pt x="372" y="55"/>
                  </a:cubicBezTo>
                  <a:cubicBezTo>
                    <a:pt x="369" y="57"/>
                    <a:pt x="366" y="58"/>
                    <a:pt x="362" y="59"/>
                  </a:cubicBezTo>
                  <a:cubicBezTo>
                    <a:pt x="361" y="59"/>
                    <a:pt x="359" y="60"/>
                    <a:pt x="357" y="61"/>
                  </a:cubicBezTo>
                  <a:cubicBezTo>
                    <a:pt x="354" y="62"/>
                    <a:pt x="350" y="63"/>
                    <a:pt x="347" y="64"/>
                  </a:cubicBezTo>
                  <a:cubicBezTo>
                    <a:pt x="345" y="65"/>
                    <a:pt x="344" y="65"/>
                    <a:pt x="342" y="66"/>
                  </a:cubicBezTo>
                  <a:cubicBezTo>
                    <a:pt x="339" y="67"/>
                    <a:pt x="335" y="68"/>
                    <a:pt x="331" y="70"/>
                  </a:cubicBezTo>
                  <a:cubicBezTo>
                    <a:pt x="330" y="70"/>
                    <a:pt x="328" y="71"/>
                    <a:pt x="327" y="71"/>
                  </a:cubicBezTo>
                  <a:cubicBezTo>
                    <a:pt x="323" y="73"/>
                    <a:pt x="319" y="74"/>
                    <a:pt x="316" y="75"/>
                  </a:cubicBezTo>
                  <a:cubicBezTo>
                    <a:pt x="314" y="76"/>
                    <a:pt x="313" y="76"/>
                    <a:pt x="311" y="77"/>
                  </a:cubicBezTo>
                  <a:cubicBezTo>
                    <a:pt x="307" y="78"/>
                    <a:pt x="303" y="80"/>
                    <a:pt x="300" y="81"/>
                  </a:cubicBezTo>
                  <a:cubicBezTo>
                    <a:pt x="298" y="82"/>
                    <a:pt x="297" y="82"/>
                    <a:pt x="295" y="83"/>
                  </a:cubicBezTo>
                  <a:cubicBezTo>
                    <a:pt x="291" y="84"/>
                    <a:pt x="287" y="86"/>
                    <a:pt x="283" y="87"/>
                  </a:cubicBezTo>
                  <a:cubicBezTo>
                    <a:pt x="282" y="87"/>
                    <a:pt x="281" y="88"/>
                    <a:pt x="279" y="88"/>
                  </a:cubicBezTo>
                  <a:cubicBezTo>
                    <a:pt x="226" y="108"/>
                    <a:pt x="173" y="127"/>
                    <a:pt x="121" y="144"/>
                  </a:cubicBezTo>
                  <a:cubicBezTo>
                    <a:pt x="81" y="156"/>
                    <a:pt x="40" y="169"/>
                    <a:pt x="0" y="181"/>
                  </a:cubicBezTo>
                  <a:cubicBezTo>
                    <a:pt x="10" y="181"/>
                    <a:pt x="10" y="181"/>
                    <a:pt x="10" y="181"/>
                  </a:cubicBezTo>
                  <a:cubicBezTo>
                    <a:pt x="48" y="170"/>
                    <a:pt x="85" y="158"/>
                    <a:pt x="122" y="146"/>
                  </a:cubicBezTo>
                  <a:cubicBezTo>
                    <a:pt x="175" y="130"/>
                    <a:pt x="229" y="110"/>
                    <a:pt x="283" y="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7" name="Freeform 390"/>
            <p:cNvSpPr>
              <a:spLocks/>
            </p:cNvSpPr>
            <p:nvPr userDrawn="1"/>
          </p:nvSpPr>
          <p:spPr bwMode="auto">
            <a:xfrm>
              <a:off x="8594725" y="5507038"/>
              <a:ext cx="7938" cy="3175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0 w 3"/>
                <a:gd name="T5" fmla="*/ 1 h 1"/>
                <a:gd name="T6" fmla="*/ 3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8" name="Freeform 391"/>
            <p:cNvSpPr>
              <a:spLocks/>
            </p:cNvSpPr>
            <p:nvPr userDrawn="1"/>
          </p:nvSpPr>
          <p:spPr bwMode="auto">
            <a:xfrm>
              <a:off x="6126163" y="5491163"/>
              <a:ext cx="184150" cy="65088"/>
            </a:xfrm>
            <a:custGeom>
              <a:avLst/>
              <a:gdLst>
                <a:gd name="T0" fmla="*/ 10 w 68"/>
                <a:gd name="T1" fmla="*/ 6 h 24"/>
                <a:gd name="T2" fmla="*/ 20 w 68"/>
                <a:gd name="T3" fmla="*/ 10 h 24"/>
                <a:gd name="T4" fmla="*/ 59 w 68"/>
                <a:gd name="T5" fmla="*/ 24 h 24"/>
                <a:gd name="T6" fmla="*/ 68 w 68"/>
                <a:gd name="T7" fmla="*/ 24 h 24"/>
                <a:gd name="T8" fmla="*/ 0 w 68"/>
                <a:gd name="T9" fmla="*/ 0 h 24"/>
                <a:gd name="T10" fmla="*/ 10 w 68"/>
                <a:gd name="T11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24">
                  <a:moveTo>
                    <a:pt x="10" y="6"/>
                  </a:moveTo>
                  <a:cubicBezTo>
                    <a:pt x="14" y="8"/>
                    <a:pt x="17" y="9"/>
                    <a:pt x="20" y="10"/>
                  </a:cubicBezTo>
                  <a:cubicBezTo>
                    <a:pt x="33" y="15"/>
                    <a:pt x="46" y="20"/>
                    <a:pt x="59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45" y="16"/>
                    <a:pt x="23" y="8"/>
                    <a:pt x="0" y="0"/>
                  </a:cubicBezTo>
                  <a:cubicBezTo>
                    <a:pt x="4" y="2"/>
                    <a:pt x="7" y="4"/>
                    <a:pt x="10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9" name="Freeform 392"/>
            <p:cNvSpPr>
              <a:spLocks/>
            </p:cNvSpPr>
            <p:nvPr userDrawn="1"/>
          </p:nvSpPr>
          <p:spPr bwMode="auto">
            <a:xfrm>
              <a:off x="8380413" y="5510213"/>
              <a:ext cx="180975" cy="46038"/>
            </a:xfrm>
            <a:custGeom>
              <a:avLst/>
              <a:gdLst>
                <a:gd name="T0" fmla="*/ 3 w 67"/>
                <a:gd name="T1" fmla="*/ 17 h 17"/>
                <a:gd name="T2" fmla="*/ 0 w 67"/>
                <a:gd name="T3" fmla="*/ 17 h 17"/>
                <a:gd name="T4" fmla="*/ 12 w 67"/>
                <a:gd name="T5" fmla="*/ 17 h 17"/>
                <a:gd name="T6" fmla="*/ 40 w 67"/>
                <a:gd name="T7" fmla="*/ 10 h 17"/>
                <a:gd name="T8" fmla="*/ 61 w 67"/>
                <a:gd name="T9" fmla="*/ 3 h 17"/>
                <a:gd name="T10" fmla="*/ 67 w 67"/>
                <a:gd name="T11" fmla="*/ 0 h 17"/>
                <a:gd name="T12" fmla="*/ 52 w 67"/>
                <a:gd name="T13" fmla="*/ 4 h 17"/>
                <a:gd name="T14" fmla="*/ 3 w 67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17">
                  <a:moveTo>
                    <a:pt x="3" y="17"/>
                  </a:moveTo>
                  <a:cubicBezTo>
                    <a:pt x="2" y="17"/>
                    <a:pt x="1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21" y="15"/>
                    <a:pt x="31" y="13"/>
                    <a:pt x="40" y="10"/>
                  </a:cubicBezTo>
                  <a:cubicBezTo>
                    <a:pt x="47" y="8"/>
                    <a:pt x="54" y="5"/>
                    <a:pt x="61" y="3"/>
                  </a:cubicBezTo>
                  <a:cubicBezTo>
                    <a:pt x="63" y="2"/>
                    <a:pt x="65" y="1"/>
                    <a:pt x="67" y="0"/>
                  </a:cubicBezTo>
                  <a:cubicBezTo>
                    <a:pt x="62" y="1"/>
                    <a:pt x="57" y="3"/>
                    <a:pt x="52" y="4"/>
                  </a:cubicBezTo>
                  <a:cubicBezTo>
                    <a:pt x="36" y="8"/>
                    <a:pt x="19" y="12"/>
                    <a:pt x="3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0" name="Freeform 393"/>
            <p:cNvSpPr>
              <a:spLocks/>
            </p:cNvSpPr>
            <p:nvPr userDrawn="1"/>
          </p:nvSpPr>
          <p:spPr bwMode="auto">
            <a:xfrm>
              <a:off x="4094163" y="5021263"/>
              <a:ext cx="1973263" cy="455613"/>
            </a:xfrm>
            <a:custGeom>
              <a:avLst/>
              <a:gdLst>
                <a:gd name="T0" fmla="*/ 237 w 728"/>
                <a:gd name="T1" fmla="*/ 13 h 167"/>
                <a:gd name="T2" fmla="*/ 523 w 728"/>
                <a:gd name="T3" fmla="*/ 91 h 167"/>
                <a:gd name="T4" fmla="*/ 533 w 728"/>
                <a:gd name="T5" fmla="*/ 95 h 167"/>
                <a:gd name="T6" fmla="*/ 543 w 728"/>
                <a:gd name="T7" fmla="*/ 99 h 167"/>
                <a:gd name="T8" fmla="*/ 553 w 728"/>
                <a:gd name="T9" fmla="*/ 102 h 167"/>
                <a:gd name="T10" fmla="*/ 563 w 728"/>
                <a:gd name="T11" fmla="*/ 106 h 167"/>
                <a:gd name="T12" fmla="*/ 573 w 728"/>
                <a:gd name="T13" fmla="*/ 110 h 167"/>
                <a:gd name="T14" fmla="*/ 583 w 728"/>
                <a:gd name="T15" fmla="*/ 114 h 167"/>
                <a:gd name="T16" fmla="*/ 593 w 728"/>
                <a:gd name="T17" fmla="*/ 117 h 167"/>
                <a:gd name="T18" fmla="*/ 603 w 728"/>
                <a:gd name="T19" fmla="*/ 121 h 167"/>
                <a:gd name="T20" fmla="*/ 613 w 728"/>
                <a:gd name="T21" fmla="*/ 125 h 167"/>
                <a:gd name="T22" fmla="*/ 623 w 728"/>
                <a:gd name="T23" fmla="*/ 128 h 167"/>
                <a:gd name="T24" fmla="*/ 632 w 728"/>
                <a:gd name="T25" fmla="*/ 132 h 167"/>
                <a:gd name="T26" fmla="*/ 642 w 728"/>
                <a:gd name="T27" fmla="*/ 136 h 167"/>
                <a:gd name="T28" fmla="*/ 651 w 728"/>
                <a:gd name="T29" fmla="*/ 139 h 167"/>
                <a:gd name="T30" fmla="*/ 658 w 728"/>
                <a:gd name="T31" fmla="*/ 141 h 167"/>
                <a:gd name="T32" fmla="*/ 665 w 728"/>
                <a:gd name="T33" fmla="*/ 144 h 167"/>
                <a:gd name="T34" fmla="*/ 728 w 728"/>
                <a:gd name="T35" fmla="*/ 167 h 167"/>
                <a:gd name="T36" fmla="*/ 679 w 728"/>
                <a:gd name="T37" fmla="*/ 146 h 167"/>
                <a:gd name="T38" fmla="*/ 669 w 728"/>
                <a:gd name="T39" fmla="*/ 142 h 167"/>
                <a:gd name="T40" fmla="*/ 659 w 728"/>
                <a:gd name="T41" fmla="*/ 138 h 167"/>
                <a:gd name="T42" fmla="*/ 654 w 728"/>
                <a:gd name="T43" fmla="*/ 137 h 167"/>
                <a:gd name="T44" fmla="*/ 644 w 728"/>
                <a:gd name="T45" fmla="*/ 133 h 167"/>
                <a:gd name="T46" fmla="*/ 633 w 728"/>
                <a:gd name="T47" fmla="*/ 129 h 167"/>
                <a:gd name="T48" fmla="*/ 623 w 728"/>
                <a:gd name="T49" fmla="*/ 125 h 167"/>
                <a:gd name="T50" fmla="*/ 612 w 728"/>
                <a:gd name="T51" fmla="*/ 121 h 167"/>
                <a:gd name="T52" fmla="*/ 602 w 728"/>
                <a:gd name="T53" fmla="*/ 117 h 167"/>
                <a:gd name="T54" fmla="*/ 591 w 728"/>
                <a:gd name="T55" fmla="*/ 113 h 167"/>
                <a:gd name="T56" fmla="*/ 581 w 728"/>
                <a:gd name="T57" fmla="*/ 109 h 167"/>
                <a:gd name="T58" fmla="*/ 571 w 728"/>
                <a:gd name="T59" fmla="*/ 106 h 167"/>
                <a:gd name="T60" fmla="*/ 560 w 728"/>
                <a:gd name="T61" fmla="*/ 102 h 167"/>
                <a:gd name="T62" fmla="*/ 550 w 728"/>
                <a:gd name="T63" fmla="*/ 98 h 167"/>
                <a:gd name="T64" fmla="*/ 540 w 728"/>
                <a:gd name="T65" fmla="*/ 94 h 167"/>
                <a:gd name="T66" fmla="*/ 529 w 728"/>
                <a:gd name="T67" fmla="*/ 90 h 167"/>
                <a:gd name="T68" fmla="*/ 469 w 728"/>
                <a:gd name="T69" fmla="*/ 69 h 167"/>
                <a:gd name="T70" fmla="*/ 121 w 728"/>
                <a:gd name="T71" fmla="*/ 0 h 167"/>
                <a:gd name="T72" fmla="*/ 11 w 728"/>
                <a:gd name="T73" fmla="*/ 10 h 167"/>
                <a:gd name="T74" fmla="*/ 21 w 728"/>
                <a:gd name="T75" fmla="*/ 1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8" h="167">
                  <a:moveTo>
                    <a:pt x="121" y="3"/>
                  </a:moveTo>
                  <a:cubicBezTo>
                    <a:pt x="159" y="3"/>
                    <a:pt x="197" y="6"/>
                    <a:pt x="237" y="13"/>
                  </a:cubicBezTo>
                  <a:cubicBezTo>
                    <a:pt x="320" y="27"/>
                    <a:pt x="396" y="49"/>
                    <a:pt x="467" y="72"/>
                  </a:cubicBezTo>
                  <a:cubicBezTo>
                    <a:pt x="486" y="78"/>
                    <a:pt x="505" y="85"/>
                    <a:pt x="523" y="91"/>
                  </a:cubicBezTo>
                  <a:cubicBezTo>
                    <a:pt x="524" y="92"/>
                    <a:pt x="525" y="92"/>
                    <a:pt x="527" y="93"/>
                  </a:cubicBezTo>
                  <a:cubicBezTo>
                    <a:pt x="529" y="93"/>
                    <a:pt x="531" y="94"/>
                    <a:pt x="533" y="95"/>
                  </a:cubicBezTo>
                  <a:cubicBezTo>
                    <a:pt x="534" y="95"/>
                    <a:pt x="535" y="96"/>
                    <a:pt x="537" y="96"/>
                  </a:cubicBezTo>
                  <a:cubicBezTo>
                    <a:pt x="539" y="97"/>
                    <a:pt x="541" y="98"/>
                    <a:pt x="543" y="99"/>
                  </a:cubicBezTo>
                  <a:cubicBezTo>
                    <a:pt x="544" y="99"/>
                    <a:pt x="546" y="100"/>
                    <a:pt x="547" y="100"/>
                  </a:cubicBezTo>
                  <a:cubicBezTo>
                    <a:pt x="549" y="101"/>
                    <a:pt x="551" y="102"/>
                    <a:pt x="553" y="102"/>
                  </a:cubicBezTo>
                  <a:cubicBezTo>
                    <a:pt x="555" y="103"/>
                    <a:pt x="556" y="103"/>
                    <a:pt x="557" y="104"/>
                  </a:cubicBezTo>
                  <a:cubicBezTo>
                    <a:pt x="559" y="105"/>
                    <a:pt x="561" y="105"/>
                    <a:pt x="563" y="106"/>
                  </a:cubicBezTo>
                  <a:cubicBezTo>
                    <a:pt x="565" y="107"/>
                    <a:pt x="566" y="107"/>
                    <a:pt x="567" y="108"/>
                  </a:cubicBezTo>
                  <a:cubicBezTo>
                    <a:pt x="569" y="108"/>
                    <a:pt x="571" y="109"/>
                    <a:pt x="573" y="110"/>
                  </a:cubicBezTo>
                  <a:cubicBezTo>
                    <a:pt x="575" y="110"/>
                    <a:pt x="576" y="111"/>
                    <a:pt x="577" y="111"/>
                  </a:cubicBezTo>
                  <a:cubicBezTo>
                    <a:pt x="579" y="112"/>
                    <a:pt x="581" y="113"/>
                    <a:pt x="583" y="114"/>
                  </a:cubicBezTo>
                  <a:cubicBezTo>
                    <a:pt x="585" y="114"/>
                    <a:pt x="586" y="115"/>
                    <a:pt x="588" y="115"/>
                  </a:cubicBezTo>
                  <a:cubicBezTo>
                    <a:pt x="590" y="116"/>
                    <a:pt x="591" y="117"/>
                    <a:pt x="593" y="117"/>
                  </a:cubicBezTo>
                  <a:cubicBezTo>
                    <a:pt x="595" y="118"/>
                    <a:pt x="596" y="118"/>
                    <a:pt x="598" y="119"/>
                  </a:cubicBezTo>
                  <a:cubicBezTo>
                    <a:pt x="600" y="120"/>
                    <a:pt x="601" y="120"/>
                    <a:pt x="603" y="121"/>
                  </a:cubicBezTo>
                  <a:cubicBezTo>
                    <a:pt x="605" y="122"/>
                    <a:pt x="606" y="122"/>
                    <a:pt x="608" y="123"/>
                  </a:cubicBezTo>
                  <a:cubicBezTo>
                    <a:pt x="610" y="123"/>
                    <a:pt x="611" y="124"/>
                    <a:pt x="613" y="125"/>
                  </a:cubicBezTo>
                  <a:cubicBezTo>
                    <a:pt x="615" y="125"/>
                    <a:pt x="616" y="126"/>
                    <a:pt x="618" y="126"/>
                  </a:cubicBezTo>
                  <a:cubicBezTo>
                    <a:pt x="620" y="127"/>
                    <a:pt x="621" y="128"/>
                    <a:pt x="623" y="128"/>
                  </a:cubicBezTo>
                  <a:cubicBezTo>
                    <a:pt x="625" y="129"/>
                    <a:pt x="626" y="130"/>
                    <a:pt x="628" y="130"/>
                  </a:cubicBezTo>
                  <a:cubicBezTo>
                    <a:pt x="629" y="131"/>
                    <a:pt x="631" y="131"/>
                    <a:pt x="632" y="132"/>
                  </a:cubicBezTo>
                  <a:cubicBezTo>
                    <a:pt x="634" y="133"/>
                    <a:pt x="636" y="133"/>
                    <a:pt x="638" y="134"/>
                  </a:cubicBezTo>
                  <a:cubicBezTo>
                    <a:pt x="639" y="134"/>
                    <a:pt x="641" y="135"/>
                    <a:pt x="642" y="136"/>
                  </a:cubicBezTo>
                  <a:cubicBezTo>
                    <a:pt x="644" y="136"/>
                    <a:pt x="646" y="137"/>
                    <a:pt x="648" y="138"/>
                  </a:cubicBezTo>
                  <a:cubicBezTo>
                    <a:pt x="649" y="138"/>
                    <a:pt x="650" y="139"/>
                    <a:pt x="651" y="139"/>
                  </a:cubicBezTo>
                  <a:cubicBezTo>
                    <a:pt x="652" y="139"/>
                    <a:pt x="653" y="140"/>
                    <a:pt x="654" y="140"/>
                  </a:cubicBezTo>
                  <a:cubicBezTo>
                    <a:pt x="655" y="140"/>
                    <a:pt x="657" y="141"/>
                    <a:pt x="658" y="141"/>
                  </a:cubicBezTo>
                  <a:cubicBezTo>
                    <a:pt x="659" y="142"/>
                    <a:pt x="659" y="142"/>
                    <a:pt x="660" y="142"/>
                  </a:cubicBezTo>
                  <a:cubicBezTo>
                    <a:pt x="662" y="143"/>
                    <a:pt x="664" y="144"/>
                    <a:pt x="665" y="144"/>
                  </a:cubicBezTo>
                  <a:cubicBezTo>
                    <a:pt x="680" y="150"/>
                    <a:pt x="694" y="155"/>
                    <a:pt x="708" y="160"/>
                  </a:cubicBezTo>
                  <a:cubicBezTo>
                    <a:pt x="715" y="162"/>
                    <a:pt x="722" y="165"/>
                    <a:pt x="728" y="167"/>
                  </a:cubicBezTo>
                  <a:cubicBezTo>
                    <a:pt x="714" y="161"/>
                    <a:pt x="700" y="155"/>
                    <a:pt x="686" y="149"/>
                  </a:cubicBezTo>
                  <a:cubicBezTo>
                    <a:pt x="684" y="148"/>
                    <a:pt x="681" y="147"/>
                    <a:pt x="679" y="146"/>
                  </a:cubicBezTo>
                  <a:cubicBezTo>
                    <a:pt x="678" y="146"/>
                    <a:pt x="677" y="145"/>
                    <a:pt x="677" y="145"/>
                  </a:cubicBezTo>
                  <a:cubicBezTo>
                    <a:pt x="674" y="144"/>
                    <a:pt x="671" y="143"/>
                    <a:pt x="669" y="142"/>
                  </a:cubicBezTo>
                  <a:cubicBezTo>
                    <a:pt x="668" y="142"/>
                    <a:pt x="667" y="141"/>
                    <a:pt x="665" y="141"/>
                  </a:cubicBezTo>
                  <a:cubicBezTo>
                    <a:pt x="663" y="140"/>
                    <a:pt x="661" y="139"/>
                    <a:pt x="659" y="138"/>
                  </a:cubicBezTo>
                  <a:cubicBezTo>
                    <a:pt x="657" y="138"/>
                    <a:pt x="656" y="138"/>
                    <a:pt x="655" y="137"/>
                  </a:cubicBezTo>
                  <a:cubicBezTo>
                    <a:pt x="655" y="137"/>
                    <a:pt x="655" y="137"/>
                    <a:pt x="654" y="137"/>
                  </a:cubicBezTo>
                  <a:cubicBezTo>
                    <a:pt x="652" y="136"/>
                    <a:pt x="650" y="135"/>
                    <a:pt x="648" y="135"/>
                  </a:cubicBezTo>
                  <a:cubicBezTo>
                    <a:pt x="647" y="134"/>
                    <a:pt x="645" y="133"/>
                    <a:pt x="644" y="133"/>
                  </a:cubicBezTo>
                  <a:cubicBezTo>
                    <a:pt x="642" y="132"/>
                    <a:pt x="640" y="132"/>
                    <a:pt x="638" y="131"/>
                  </a:cubicBezTo>
                  <a:cubicBezTo>
                    <a:pt x="637" y="130"/>
                    <a:pt x="635" y="130"/>
                    <a:pt x="633" y="129"/>
                  </a:cubicBezTo>
                  <a:cubicBezTo>
                    <a:pt x="631" y="128"/>
                    <a:pt x="630" y="128"/>
                    <a:pt x="628" y="127"/>
                  </a:cubicBezTo>
                  <a:cubicBezTo>
                    <a:pt x="626" y="126"/>
                    <a:pt x="624" y="126"/>
                    <a:pt x="623" y="125"/>
                  </a:cubicBezTo>
                  <a:cubicBezTo>
                    <a:pt x="621" y="124"/>
                    <a:pt x="619" y="124"/>
                    <a:pt x="618" y="123"/>
                  </a:cubicBezTo>
                  <a:cubicBezTo>
                    <a:pt x="616" y="122"/>
                    <a:pt x="614" y="122"/>
                    <a:pt x="612" y="121"/>
                  </a:cubicBezTo>
                  <a:cubicBezTo>
                    <a:pt x="611" y="120"/>
                    <a:pt x="609" y="120"/>
                    <a:pt x="608" y="119"/>
                  </a:cubicBezTo>
                  <a:cubicBezTo>
                    <a:pt x="606" y="119"/>
                    <a:pt x="604" y="118"/>
                    <a:pt x="602" y="117"/>
                  </a:cubicBezTo>
                  <a:cubicBezTo>
                    <a:pt x="600" y="117"/>
                    <a:pt x="599" y="116"/>
                    <a:pt x="597" y="116"/>
                  </a:cubicBezTo>
                  <a:cubicBezTo>
                    <a:pt x="595" y="115"/>
                    <a:pt x="593" y="114"/>
                    <a:pt x="591" y="113"/>
                  </a:cubicBezTo>
                  <a:cubicBezTo>
                    <a:pt x="590" y="113"/>
                    <a:pt x="589" y="112"/>
                    <a:pt x="587" y="112"/>
                  </a:cubicBezTo>
                  <a:cubicBezTo>
                    <a:pt x="585" y="111"/>
                    <a:pt x="583" y="110"/>
                    <a:pt x="581" y="109"/>
                  </a:cubicBezTo>
                  <a:cubicBezTo>
                    <a:pt x="580" y="109"/>
                    <a:pt x="578" y="108"/>
                    <a:pt x="577" y="108"/>
                  </a:cubicBezTo>
                  <a:cubicBezTo>
                    <a:pt x="575" y="107"/>
                    <a:pt x="573" y="106"/>
                    <a:pt x="571" y="106"/>
                  </a:cubicBezTo>
                  <a:cubicBezTo>
                    <a:pt x="569" y="105"/>
                    <a:pt x="568" y="105"/>
                    <a:pt x="567" y="104"/>
                  </a:cubicBezTo>
                  <a:cubicBezTo>
                    <a:pt x="565" y="103"/>
                    <a:pt x="563" y="102"/>
                    <a:pt x="560" y="102"/>
                  </a:cubicBezTo>
                  <a:cubicBezTo>
                    <a:pt x="559" y="101"/>
                    <a:pt x="558" y="101"/>
                    <a:pt x="557" y="100"/>
                  </a:cubicBezTo>
                  <a:cubicBezTo>
                    <a:pt x="554" y="100"/>
                    <a:pt x="552" y="99"/>
                    <a:pt x="550" y="98"/>
                  </a:cubicBezTo>
                  <a:cubicBezTo>
                    <a:pt x="549" y="97"/>
                    <a:pt x="547" y="97"/>
                    <a:pt x="546" y="97"/>
                  </a:cubicBezTo>
                  <a:cubicBezTo>
                    <a:pt x="544" y="96"/>
                    <a:pt x="542" y="95"/>
                    <a:pt x="540" y="94"/>
                  </a:cubicBezTo>
                  <a:cubicBezTo>
                    <a:pt x="538" y="94"/>
                    <a:pt x="537" y="93"/>
                    <a:pt x="536" y="93"/>
                  </a:cubicBezTo>
                  <a:cubicBezTo>
                    <a:pt x="534" y="92"/>
                    <a:pt x="532" y="91"/>
                    <a:pt x="529" y="90"/>
                  </a:cubicBezTo>
                  <a:cubicBezTo>
                    <a:pt x="528" y="90"/>
                    <a:pt x="527" y="90"/>
                    <a:pt x="526" y="89"/>
                  </a:cubicBezTo>
                  <a:cubicBezTo>
                    <a:pt x="507" y="82"/>
                    <a:pt x="488" y="76"/>
                    <a:pt x="469" y="69"/>
                  </a:cubicBezTo>
                  <a:cubicBezTo>
                    <a:pt x="397" y="46"/>
                    <a:pt x="321" y="24"/>
                    <a:pt x="237" y="10"/>
                  </a:cubicBezTo>
                  <a:cubicBezTo>
                    <a:pt x="198" y="3"/>
                    <a:pt x="159" y="0"/>
                    <a:pt x="121" y="0"/>
                  </a:cubicBezTo>
                  <a:cubicBezTo>
                    <a:pt x="97" y="0"/>
                    <a:pt x="73" y="2"/>
                    <a:pt x="48" y="4"/>
                  </a:cubicBezTo>
                  <a:cubicBezTo>
                    <a:pt x="36" y="6"/>
                    <a:pt x="24" y="8"/>
                    <a:pt x="11" y="10"/>
                  </a:cubicBezTo>
                  <a:cubicBezTo>
                    <a:pt x="8" y="11"/>
                    <a:pt x="4" y="12"/>
                    <a:pt x="0" y="13"/>
                  </a:cubicBezTo>
                  <a:cubicBezTo>
                    <a:pt x="7" y="12"/>
                    <a:pt x="14" y="11"/>
                    <a:pt x="21" y="10"/>
                  </a:cubicBezTo>
                  <a:cubicBezTo>
                    <a:pt x="54" y="6"/>
                    <a:pt x="87" y="3"/>
                    <a:pt x="121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1" name="Freeform 394"/>
            <p:cNvSpPr>
              <a:spLocks/>
            </p:cNvSpPr>
            <p:nvPr userDrawn="1"/>
          </p:nvSpPr>
          <p:spPr bwMode="auto">
            <a:xfrm>
              <a:off x="8429625" y="5518150"/>
              <a:ext cx="115888" cy="38100"/>
            </a:xfrm>
            <a:custGeom>
              <a:avLst/>
              <a:gdLst>
                <a:gd name="T0" fmla="*/ 0 w 43"/>
                <a:gd name="T1" fmla="*/ 14 h 14"/>
                <a:gd name="T2" fmla="*/ 10 w 43"/>
                <a:gd name="T3" fmla="*/ 14 h 14"/>
                <a:gd name="T4" fmla="*/ 38 w 43"/>
                <a:gd name="T5" fmla="*/ 3 h 14"/>
                <a:gd name="T6" fmla="*/ 43 w 43"/>
                <a:gd name="T7" fmla="*/ 0 h 14"/>
                <a:gd name="T8" fmla="*/ 22 w 43"/>
                <a:gd name="T9" fmla="*/ 7 h 14"/>
                <a:gd name="T10" fmla="*/ 0 w 43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4">
                  <a:moveTo>
                    <a:pt x="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9" y="11"/>
                    <a:pt x="29" y="7"/>
                    <a:pt x="38" y="3"/>
                  </a:cubicBezTo>
                  <a:cubicBezTo>
                    <a:pt x="40" y="2"/>
                    <a:pt x="41" y="1"/>
                    <a:pt x="43" y="0"/>
                  </a:cubicBezTo>
                  <a:cubicBezTo>
                    <a:pt x="36" y="2"/>
                    <a:pt x="29" y="5"/>
                    <a:pt x="22" y="7"/>
                  </a:cubicBezTo>
                  <a:cubicBezTo>
                    <a:pt x="15" y="10"/>
                    <a:pt x="7" y="12"/>
                    <a:pt x="0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2" name="Freeform 395"/>
            <p:cNvSpPr>
              <a:spLocks/>
            </p:cNvSpPr>
            <p:nvPr userDrawn="1"/>
          </p:nvSpPr>
          <p:spPr bwMode="auto">
            <a:xfrm>
              <a:off x="2590800" y="5048250"/>
              <a:ext cx="1495425" cy="508000"/>
            </a:xfrm>
            <a:custGeom>
              <a:avLst/>
              <a:gdLst>
                <a:gd name="T0" fmla="*/ 250 w 552"/>
                <a:gd name="T1" fmla="*/ 100 h 186"/>
                <a:gd name="T2" fmla="*/ 267 w 552"/>
                <a:gd name="T3" fmla="*/ 93 h 186"/>
                <a:gd name="T4" fmla="*/ 283 w 552"/>
                <a:gd name="T5" fmla="*/ 87 h 186"/>
                <a:gd name="T6" fmla="*/ 299 w 552"/>
                <a:gd name="T7" fmla="*/ 81 h 186"/>
                <a:gd name="T8" fmla="*/ 315 w 552"/>
                <a:gd name="T9" fmla="*/ 75 h 186"/>
                <a:gd name="T10" fmla="*/ 331 w 552"/>
                <a:gd name="T11" fmla="*/ 69 h 186"/>
                <a:gd name="T12" fmla="*/ 347 w 552"/>
                <a:gd name="T13" fmla="*/ 63 h 186"/>
                <a:gd name="T14" fmla="*/ 363 w 552"/>
                <a:gd name="T15" fmla="*/ 57 h 186"/>
                <a:gd name="T16" fmla="*/ 379 w 552"/>
                <a:gd name="T17" fmla="*/ 52 h 186"/>
                <a:gd name="T18" fmla="*/ 387 w 552"/>
                <a:gd name="T19" fmla="*/ 49 h 186"/>
                <a:gd name="T20" fmla="*/ 403 w 552"/>
                <a:gd name="T21" fmla="*/ 43 h 186"/>
                <a:gd name="T22" fmla="*/ 417 w 552"/>
                <a:gd name="T23" fmla="*/ 39 h 186"/>
                <a:gd name="T24" fmla="*/ 432 w 552"/>
                <a:gd name="T25" fmla="*/ 34 h 186"/>
                <a:gd name="T26" fmla="*/ 446 w 552"/>
                <a:gd name="T27" fmla="*/ 30 h 186"/>
                <a:gd name="T28" fmla="*/ 459 w 552"/>
                <a:gd name="T29" fmla="*/ 26 h 186"/>
                <a:gd name="T30" fmla="*/ 471 w 552"/>
                <a:gd name="T31" fmla="*/ 22 h 186"/>
                <a:gd name="T32" fmla="*/ 529 w 552"/>
                <a:gd name="T33" fmla="*/ 5 h 186"/>
                <a:gd name="T34" fmla="*/ 448 w 552"/>
                <a:gd name="T35" fmla="*/ 26 h 186"/>
                <a:gd name="T36" fmla="*/ 435 w 552"/>
                <a:gd name="T37" fmla="*/ 30 h 186"/>
                <a:gd name="T38" fmla="*/ 422 w 552"/>
                <a:gd name="T39" fmla="*/ 34 h 186"/>
                <a:gd name="T40" fmla="*/ 409 w 552"/>
                <a:gd name="T41" fmla="*/ 38 h 186"/>
                <a:gd name="T42" fmla="*/ 395 w 552"/>
                <a:gd name="T43" fmla="*/ 43 h 186"/>
                <a:gd name="T44" fmla="*/ 382 w 552"/>
                <a:gd name="T45" fmla="*/ 47 h 186"/>
                <a:gd name="T46" fmla="*/ 372 w 552"/>
                <a:gd name="T47" fmla="*/ 51 h 186"/>
                <a:gd name="T48" fmla="*/ 357 w 552"/>
                <a:gd name="T49" fmla="*/ 56 h 186"/>
                <a:gd name="T50" fmla="*/ 342 w 552"/>
                <a:gd name="T51" fmla="*/ 61 h 186"/>
                <a:gd name="T52" fmla="*/ 326 w 552"/>
                <a:gd name="T53" fmla="*/ 67 h 186"/>
                <a:gd name="T54" fmla="*/ 311 w 552"/>
                <a:gd name="T55" fmla="*/ 73 h 186"/>
                <a:gd name="T56" fmla="*/ 295 w 552"/>
                <a:gd name="T57" fmla="*/ 79 h 186"/>
                <a:gd name="T58" fmla="*/ 279 w 552"/>
                <a:gd name="T59" fmla="*/ 85 h 186"/>
                <a:gd name="T60" fmla="*/ 263 w 552"/>
                <a:gd name="T61" fmla="*/ 91 h 186"/>
                <a:gd name="T62" fmla="*/ 246 w 552"/>
                <a:gd name="T63" fmla="*/ 98 h 186"/>
                <a:gd name="T64" fmla="*/ 83 w 552"/>
                <a:gd name="T65" fmla="*/ 159 h 186"/>
                <a:gd name="T66" fmla="*/ 10 w 552"/>
                <a:gd name="T67" fmla="*/ 186 h 186"/>
                <a:gd name="T68" fmla="*/ 246 w 552"/>
                <a:gd name="T69" fmla="*/ 10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52" h="186">
                  <a:moveTo>
                    <a:pt x="246" y="101"/>
                  </a:moveTo>
                  <a:cubicBezTo>
                    <a:pt x="247" y="101"/>
                    <a:pt x="249" y="100"/>
                    <a:pt x="250" y="100"/>
                  </a:cubicBezTo>
                  <a:cubicBezTo>
                    <a:pt x="254" y="98"/>
                    <a:pt x="258" y="96"/>
                    <a:pt x="263" y="95"/>
                  </a:cubicBezTo>
                  <a:cubicBezTo>
                    <a:pt x="264" y="94"/>
                    <a:pt x="265" y="94"/>
                    <a:pt x="267" y="93"/>
                  </a:cubicBezTo>
                  <a:cubicBezTo>
                    <a:pt x="271" y="92"/>
                    <a:pt x="275" y="90"/>
                    <a:pt x="279" y="89"/>
                  </a:cubicBezTo>
                  <a:cubicBezTo>
                    <a:pt x="280" y="88"/>
                    <a:pt x="282" y="87"/>
                    <a:pt x="283" y="87"/>
                  </a:cubicBezTo>
                  <a:cubicBezTo>
                    <a:pt x="287" y="85"/>
                    <a:pt x="291" y="84"/>
                    <a:pt x="295" y="82"/>
                  </a:cubicBezTo>
                  <a:cubicBezTo>
                    <a:pt x="296" y="82"/>
                    <a:pt x="298" y="81"/>
                    <a:pt x="299" y="81"/>
                  </a:cubicBezTo>
                  <a:cubicBezTo>
                    <a:pt x="303" y="79"/>
                    <a:pt x="307" y="78"/>
                    <a:pt x="311" y="76"/>
                  </a:cubicBezTo>
                  <a:cubicBezTo>
                    <a:pt x="312" y="76"/>
                    <a:pt x="314" y="75"/>
                    <a:pt x="315" y="75"/>
                  </a:cubicBezTo>
                  <a:cubicBezTo>
                    <a:pt x="319" y="73"/>
                    <a:pt x="323" y="72"/>
                    <a:pt x="327" y="70"/>
                  </a:cubicBezTo>
                  <a:cubicBezTo>
                    <a:pt x="328" y="70"/>
                    <a:pt x="330" y="69"/>
                    <a:pt x="331" y="69"/>
                  </a:cubicBezTo>
                  <a:cubicBezTo>
                    <a:pt x="335" y="67"/>
                    <a:pt x="339" y="66"/>
                    <a:pt x="342" y="65"/>
                  </a:cubicBezTo>
                  <a:cubicBezTo>
                    <a:pt x="344" y="64"/>
                    <a:pt x="345" y="63"/>
                    <a:pt x="347" y="63"/>
                  </a:cubicBezTo>
                  <a:cubicBezTo>
                    <a:pt x="351" y="62"/>
                    <a:pt x="354" y="60"/>
                    <a:pt x="357" y="59"/>
                  </a:cubicBezTo>
                  <a:cubicBezTo>
                    <a:pt x="359" y="58"/>
                    <a:pt x="361" y="58"/>
                    <a:pt x="363" y="57"/>
                  </a:cubicBezTo>
                  <a:cubicBezTo>
                    <a:pt x="366" y="56"/>
                    <a:pt x="369" y="55"/>
                    <a:pt x="373" y="54"/>
                  </a:cubicBezTo>
                  <a:cubicBezTo>
                    <a:pt x="375" y="53"/>
                    <a:pt x="377" y="52"/>
                    <a:pt x="379" y="52"/>
                  </a:cubicBezTo>
                  <a:cubicBezTo>
                    <a:pt x="380" y="51"/>
                    <a:pt x="382" y="50"/>
                    <a:pt x="384" y="50"/>
                  </a:cubicBezTo>
                  <a:cubicBezTo>
                    <a:pt x="385" y="49"/>
                    <a:pt x="386" y="49"/>
                    <a:pt x="387" y="49"/>
                  </a:cubicBezTo>
                  <a:cubicBezTo>
                    <a:pt x="389" y="48"/>
                    <a:pt x="392" y="47"/>
                    <a:pt x="394" y="46"/>
                  </a:cubicBezTo>
                  <a:cubicBezTo>
                    <a:pt x="397" y="45"/>
                    <a:pt x="400" y="44"/>
                    <a:pt x="403" y="43"/>
                  </a:cubicBezTo>
                  <a:cubicBezTo>
                    <a:pt x="405" y="43"/>
                    <a:pt x="407" y="42"/>
                    <a:pt x="409" y="41"/>
                  </a:cubicBezTo>
                  <a:cubicBezTo>
                    <a:pt x="412" y="40"/>
                    <a:pt x="414" y="40"/>
                    <a:pt x="417" y="39"/>
                  </a:cubicBezTo>
                  <a:cubicBezTo>
                    <a:pt x="420" y="38"/>
                    <a:pt x="422" y="37"/>
                    <a:pt x="425" y="36"/>
                  </a:cubicBezTo>
                  <a:cubicBezTo>
                    <a:pt x="427" y="35"/>
                    <a:pt x="429" y="35"/>
                    <a:pt x="432" y="34"/>
                  </a:cubicBezTo>
                  <a:cubicBezTo>
                    <a:pt x="435" y="33"/>
                    <a:pt x="438" y="32"/>
                    <a:pt x="441" y="31"/>
                  </a:cubicBezTo>
                  <a:cubicBezTo>
                    <a:pt x="442" y="31"/>
                    <a:pt x="444" y="30"/>
                    <a:pt x="446" y="30"/>
                  </a:cubicBezTo>
                  <a:cubicBezTo>
                    <a:pt x="449" y="29"/>
                    <a:pt x="453" y="28"/>
                    <a:pt x="456" y="27"/>
                  </a:cubicBezTo>
                  <a:cubicBezTo>
                    <a:pt x="457" y="26"/>
                    <a:pt x="458" y="26"/>
                    <a:pt x="459" y="26"/>
                  </a:cubicBezTo>
                  <a:cubicBezTo>
                    <a:pt x="463" y="24"/>
                    <a:pt x="467" y="23"/>
                    <a:pt x="471" y="22"/>
                  </a:cubicBezTo>
                  <a:cubicBezTo>
                    <a:pt x="471" y="22"/>
                    <a:pt x="471" y="22"/>
                    <a:pt x="471" y="22"/>
                  </a:cubicBezTo>
                  <a:cubicBezTo>
                    <a:pt x="498" y="14"/>
                    <a:pt x="525" y="6"/>
                    <a:pt x="552" y="0"/>
                  </a:cubicBezTo>
                  <a:cubicBezTo>
                    <a:pt x="544" y="1"/>
                    <a:pt x="536" y="3"/>
                    <a:pt x="529" y="5"/>
                  </a:cubicBezTo>
                  <a:cubicBezTo>
                    <a:pt x="502" y="11"/>
                    <a:pt x="476" y="18"/>
                    <a:pt x="450" y="25"/>
                  </a:cubicBezTo>
                  <a:cubicBezTo>
                    <a:pt x="449" y="26"/>
                    <a:pt x="449" y="26"/>
                    <a:pt x="448" y="26"/>
                  </a:cubicBezTo>
                  <a:cubicBezTo>
                    <a:pt x="447" y="26"/>
                    <a:pt x="446" y="26"/>
                    <a:pt x="445" y="27"/>
                  </a:cubicBezTo>
                  <a:cubicBezTo>
                    <a:pt x="442" y="28"/>
                    <a:pt x="438" y="29"/>
                    <a:pt x="435" y="30"/>
                  </a:cubicBezTo>
                  <a:cubicBezTo>
                    <a:pt x="434" y="30"/>
                    <a:pt x="432" y="31"/>
                    <a:pt x="431" y="31"/>
                  </a:cubicBezTo>
                  <a:cubicBezTo>
                    <a:pt x="428" y="32"/>
                    <a:pt x="425" y="33"/>
                    <a:pt x="422" y="34"/>
                  </a:cubicBezTo>
                  <a:cubicBezTo>
                    <a:pt x="420" y="34"/>
                    <a:pt x="418" y="35"/>
                    <a:pt x="417" y="36"/>
                  </a:cubicBezTo>
                  <a:cubicBezTo>
                    <a:pt x="414" y="36"/>
                    <a:pt x="411" y="37"/>
                    <a:pt x="409" y="38"/>
                  </a:cubicBezTo>
                  <a:cubicBezTo>
                    <a:pt x="407" y="39"/>
                    <a:pt x="404" y="40"/>
                    <a:pt x="402" y="40"/>
                  </a:cubicBezTo>
                  <a:cubicBezTo>
                    <a:pt x="400" y="41"/>
                    <a:pt x="397" y="42"/>
                    <a:pt x="395" y="43"/>
                  </a:cubicBezTo>
                  <a:cubicBezTo>
                    <a:pt x="392" y="44"/>
                    <a:pt x="390" y="45"/>
                    <a:pt x="387" y="45"/>
                  </a:cubicBezTo>
                  <a:cubicBezTo>
                    <a:pt x="385" y="46"/>
                    <a:pt x="384" y="47"/>
                    <a:pt x="382" y="47"/>
                  </a:cubicBezTo>
                  <a:cubicBezTo>
                    <a:pt x="382" y="47"/>
                    <a:pt x="381" y="48"/>
                    <a:pt x="380" y="48"/>
                  </a:cubicBezTo>
                  <a:cubicBezTo>
                    <a:pt x="378" y="49"/>
                    <a:pt x="375" y="50"/>
                    <a:pt x="372" y="51"/>
                  </a:cubicBezTo>
                  <a:cubicBezTo>
                    <a:pt x="370" y="51"/>
                    <a:pt x="368" y="52"/>
                    <a:pt x="366" y="53"/>
                  </a:cubicBezTo>
                  <a:cubicBezTo>
                    <a:pt x="363" y="54"/>
                    <a:pt x="360" y="55"/>
                    <a:pt x="357" y="56"/>
                  </a:cubicBezTo>
                  <a:cubicBezTo>
                    <a:pt x="355" y="57"/>
                    <a:pt x="353" y="57"/>
                    <a:pt x="352" y="58"/>
                  </a:cubicBezTo>
                  <a:cubicBezTo>
                    <a:pt x="348" y="59"/>
                    <a:pt x="345" y="60"/>
                    <a:pt x="342" y="61"/>
                  </a:cubicBezTo>
                  <a:cubicBezTo>
                    <a:pt x="340" y="62"/>
                    <a:pt x="338" y="63"/>
                    <a:pt x="337" y="63"/>
                  </a:cubicBezTo>
                  <a:cubicBezTo>
                    <a:pt x="333" y="65"/>
                    <a:pt x="330" y="66"/>
                    <a:pt x="326" y="67"/>
                  </a:cubicBezTo>
                  <a:cubicBezTo>
                    <a:pt x="325" y="68"/>
                    <a:pt x="323" y="68"/>
                    <a:pt x="322" y="69"/>
                  </a:cubicBezTo>
                  <a:cubicBezTo>
                    <a:pt x="318" y="70"/>
                    <a:pt x="314" y="72"/>
                    <a:pt x="311" y="73"/>
                  </a:cubicBezTo>
                  <a:cubicBezTo>
                    <a:pt x="309" y="74"/>
                    <a:pt x="308" y="74"/>
                    <a:pt x="306" y="75"/>
                  </a:cubicBezTo>
                  <a:cubicBezTo>
                    <a:pt x="302" y="76"/>
                    <a:pt x="299" y="78"/>
                    <a:pt x="295" y="79"/>
                  </a:cubicBezTo>
                  <a:cubicBezTo>
                    <a:pt x="294" y="80"/>
                    <a:pt x="292" y="80"/>
                    <a:pt x="291" y="81"/>
                  </a:cubicBezTo>
                  <a:cubicBezTo>
                    <a:pt x="287" y="82"/>
                    <a:pt x="283" y="84"/>
                    <a:pt x="279" y="85"/>
                  </a:cubicBezTo>
                  <a:cubicBezTo>
                    <a:pt x="278" y="86"/>
                    <a:pt x="276" y="86"/>
                    <a:pt x="275" y="87"/>
                  </a:cubicBezTo>
                  <a:cubicBezTo>
                    <a:pt x="271" y="88"/>
                    <a:pt x="267" y="90"/>
                    <a:pt x="263" y="91"/>
                  </a:cubicBezTo>
                  <a:cubicBezTo>
                    <a:pt x="261" y="92"/>
                    <a:pt x="260" y="92"/>
                    <a:pt x="259" y="93"/>
                  </a:cubicBezTo>
                  <a:cubicBezTo>
                    <a:pt x="255" y="95"/>
                    <a:pt x="251" y="96"/>
                    <a:pt x="246" y="98"/>
                  </a:cubicBezTo>
                  <a:cubicBezTo>
                    <a:pt x="245" y="98"/>
                    <a:pt x="244" y="99"/>
                    <a:pt x="243" y="99"/>
                  </a:cubicBezTo>
                  <a:cubicBezTo>
                    <a:pt x="189" y="120"/>
                    <a:pt x="136" y="141"/>
                    <a:pt x="83" y="159"/>
                  </a:cubicBezTo>
                  <a:cubicBezTo>
                    <a:pt x="56" y="168"/>
                    <a:pt x="28" y="177"/>
                    <a:pt x="0" y="186"/>
                  </a:cubicBezTo>
                  <a:cubicBezTo>
                    <a:pt x="10" y="186"/>
                    <a:pt x="10" y="186"/>
                    <a:pt x="10" y="186"/>
                  </a:cubicBezTo>
                  <a:cubicBezTo>
                    <a:pt x="35" y="178"/>
                    <a:pt x="60" y="170"/>
                    <a:pt x="85" y="161"/>
                  </a:cubicBezTo>
                  <a:cubicBezTo>
                    <a:pt x="138" y="143"/>
                    <a:pt x="192" y="122"/>
                    <a:pt x="246" y="10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3" name="Freeform 396"/>
            <p:cNvSpPr>
              <a:spLocks/>
            </p:cNvSpPr>
            <p:nvPr userDrawn="1"/>
          </p:nvSpPr>
          <p:spPr bwMode="auto">
            <a:xfrm>
              <a:off x="4124325" y="5002213"/>
              <a:ext cx="1998663" cy="500063"/>
            </a:xfrm>
            <a:custGeom>
              <a:avLst/>
              <a:gdLst>
                <a:gd name="T0" fmla="*/ 248 w 738"/>
                <a:gd name="T1" fmla="*/ 12 h 183"/>
                <a:gd name="T2" fmla="*/ 522 w 738"/>
                <a:gd name="T3" fmla="*/ 90 h 183"/>
                <a:gd name="T4" fmla="*/ 532 w 738"/>
                <a:gd name="T5" fmla="*/ 94 h 183"/>
                <a:gd name="T6" fmla="*/ 542 w 738"/>
                <a:gd name="T7" fmla="*/ 98 h 183"/>
                <a:gd name="T8" fmla="*/ 552 w 738"/>
                <a:gd name="T9" fmla="*/ 103 h 183"/>
                <a:gd name="T10" fmla="*/ 563 w 738"/>
                <a:gd name="T11" fmla="*/ 107 h 183"/>
                <a:gd name="T12" fmla="*/ 573 w 738"/>
                <a:gd name="T13" fmla="*/ 111 h 183"/>
                <a:gd name="T14" fmla="*/ 583 w 738"/>
                <a:gd name="T15" fmla="*/ 115 h 183"/>
                <a:gd name="T16" fmla="*/ 593 w 738"/>
                <a:gd name="T17" fmla="*/ 120 h 183"/>
                <a:gd name="T18" fmla="*/ 603 w 738"/>
                <a:gd name="T19" fmla="*/ 124 h 183"/>
                <a:gd name="T20" fmla="*/ 613 w 738"/>
                <a:gd name="T21" fmla="*/ 128 h 183"/>
                <a:gd name="T22" fmla="*/ 623 w 738"/>
                <a:gd name="T23" fmla="*/ 133 h 183"/>
                <a:gd name="T24" fmla="*/ 632 w 738"/>
                <a:gd name="T25" fmla="*/ 137 h 183"/>
                <a:gd name="T26" fmla="*/ 642 w 738"/>
                <a:gd name="T27" fmla="*/ 141 h 183"/>
                <a:gd name="T28" fmla="*/ 652 w 738"/>
                <a:gd name="T29" fmla="*/ 145 h 183"/>
                <a:gd name="T30" fmla="*/ 657 w 738"/>
                <a:gd name="T31" fmla="*/ 148 h 183"/>
                <a:gd name="T32" fmla="*/ 667 w 738"/>
                <a:gd name="T33" fmla="*/ 152 h 183"/>
                <a:gd name="T34" fmla="*/ 675 w 738"/>
                <a:gd name="T35" fmla="*/ 156 h 183"/>
                <a:gd name="T36" fmla="*/ 738 w 738"/>
                <a:gd name="T37" fmla="*/ 183 h 183"/>
                <a:gd name="T38" fmla="*/ 689 w 738"/>
                <a:gd name="T39" fmla="*/ 158 h 183"/>
                <a:gd name="T40" fmla="*/ 678 w 738"/>
                <a:gd name="T41" fmla="*/ 154 h 183"/>
                <a:gd name="T42" fmla="*/ 668 w 738"/>
                <a:gd name="T43" fmla="*/ 149 h 183"/>
                <a:gd name="T44" fmla="*/ 658 w 738"/>
                <a:gd name="T45" fmla="*/ 145 h 183"/>
                <a:gd name="T46" fmla="*/ 653 w 738"/>
                <a:gd name="T47" fmla="*/ 142 h 183"/>
                <a:gd name="T48" fmla="*/ 642 w 738"/>
                <a:gd name="T49" fmla="*/ 138 h 183"/>
                <a:gd name="T50" fmla="*/ 632 w 738"/>
                <a:gd name="T51" fmla="*/ 133 h 183"/>
                <a:gd name="T52" fmla="*/ 621 w 738"/>
                <a:gd name="T53" fmla="*/ 129 h 183"/>
                <a:gd name="T54" fmla="*/ 611 w 738"/>
                <a:gd name="T55" fmla="*/ 124 h 183"/>
                <a:gd name="T56" fmla="*/ 601 w 738"/>
                <a:gd name="T57" fmla="*/ 120 h 183"/>
                <a:gd name="T58" fmla="*/ 590 w 738"/>
                <a:gd name="T59" fmla="*/ 115 h 183"/>
                <a:gd name="T60" fmla="*/ 580 w 738"/>
                <a:gd name="T61" fmla="*/ 111 h 183"/>
                <a:gd name="T62" fmla="*/ 569 w 738"/>
                <a:gd name="T63" fmla="*/ 106 h 183"/>
                <a:gd name="T64" fmla="*/ 559 w 738"/>
                <a:gd name="T65" fmla="*/ 102 h 183"/>
                <a:gd name="T66" fmla="*/ 549 w 738"/>
                <a:gd name="T67" fmla="*/ 98 h 183"/>
                <a:gd name="T68" fmla="*/ 538 w 738"/>
                <a:gd name="T69" fmla="*/ 93 h 183"/>
                <a:gd name="T70" fmla="*/ 528 w 738"/>
                <a:gd name="T71" fmla="*/ 89 h 183"/>
                <a:gd name="T72" fmla="*/ 474 w 738"/>
                <a:gd name="T73" fmla="*/ 69 h 183"/>
                <a:gd name="T74" fmla="*/ 141 w 738"/>
                <a:gd name="T75" fmla="*/ 0 h 183"/>
                <a:gd name="T76" fmla="*/ 17 w 738"/>
                <a:gd name="T77" fmla="*/ 13 h 183"/>
                <a:gd name="T78" fmla="*/ 37 w 738"/>
                <a:gd name="T79" fmla="*/ 1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38" h="183">
                  <a:moveTo>
                    <a:pt x="141" y="3"/>
                  </a:moveTo>
                  <a:cubicBezTo>
                    <a:pt x="176" y="3"/>
                    <a:pt x="211" y="6"/>
                    <a:pt x="248" y="12"/>
                  </a:cubicBezTo>
                  <a:cubicBezTo>
                    <a:pt x="330" y="25"/>
                    <a:pt x="404" y="47"/>
                    <a:pt x="473" y="72"/>
                  </a:cubicBezTo>
                  <a:cubicBezTo>
                    <a:pt x="489" y="78"/>
                    <a:pt x="506" y="84"/>
                    <a:pt x="522" y="90"/>
                  </a:cubicBezTo>
                  <a:cubicBezTo>
                    <a:pt x="523" y="91"/>
                    <a:pt x="524" y="91"/>
                    <a:pt x="525" y="92"/>
                  </a:cubicBezTo>
                  <a:cubicBezTo>
                    <a:pt x="528" y="92"/>
                    <a:pt x="530" y="93"/>
                    <a:pt x="532" y="94"/>
                  </a:cubicBezTo>
                  <a:cubicBezTo>
                    <a:pt x="533" y="95"/>
                    <a:pt x="534" y="95"/>
                    <a:pt x="536" y="96"/>
                  </a:cubicBezTo>
                  <a:cubicBezTo>
                    <a:pt x="538" y="97"/>
                    <a:pt x="540" y="97"/>
                    <a:pt x="542" y="98"/>
                  </a:cubicBezTo>
                  <a:cubicBezTo>
                    <a:pt x="543" y="99"/>
                    <a:pt x="545" y="99"/>
                    <a:pt x="546" y="100"/>
                  </a:cubicBezTo>
                  <a:cubicBezTo>
                    <a:pt x="548" y="101"/>
                    <a:pt x="550" y="102"/>
                    <a:pt x="552" y="103"/>
                  </a:cubicBezTo>
                  <a:cubicBezTo>
                    <a:pt x="554" y="103"/>
                    <a:pt x="555" y="104"/>
                    <a:pt x="556" y="104"/>
                  </a:cubicBezTo>
                  <a:cubicBezTo>
                    <a:pt x="558" y="105"/>
                    <a:pt x="561" y="106"/>
                    <a:pt x="563" y="107"/>
                  </a:cubicBezTo>
                  <a:cubicBezTo>
                    <a:pt x="564" y="107"/>
                    <a:pt x="565" y="108"/>
                    <a:pt x="566" y="108"/>
                  </a:cubicBezTo>
                  <a:cubicBezTo>
                    <a:pt x="569" y="109"/>
                    <a:pt x="571" y="110"/>
                    <a:pt x="573" y="111"/>
                  </a:cubicBezTo>
                  <a:cubicBezTo>
                    <a:pt x="574" y="112"/>
                    <a:pt x="575" y="112"/>
                    <a:pt x="576" y="113"/>
                  </a:cubicBezTo>
                  <a:cubicBezTo>
                    <a:pt x="579" y="113"/>
                    <a:pt x="581" y="114"/>
                    <a:pt x="583" y="115"/>
                  </a:cubicBezTo>
                  <a:cubicBezTo>
                    <a:pt x="584" y="116"/>
                    <a:pt x="585" y="116"/>
                    <a:pt x="587" y="117"/>
                  </a:cubicBezTo>
                  <a:cubicBezTo>
                    <a:pt x="589" y="118"/>
                    <a:pt x="591" y="119"/>
                    <a:pt x="593" y="120"/>
                  </a:cubicBezTo>
                  <a:cubicBezTo>
                    <a:pt x="594" y="120"/>
                    <a:pt x="596" y="121"/>
                    <a:pt x="597" y="121"/>
                  </a:cubicBezTo>
                  <a:cubicBezTo>
                    <a:pt x="599" y="122"/>
                    <a:pt x="601" y="123"/>
                    <a:pt x="603" y="124"/>
                  </a:cubicBezTo>
                  <a:cubicBezTo>
                    <a:pt x="604" y="124"/>
                    <a:pt x="606" y="125"/>
                    <a:pt x="607" y="126"/>
                  </a:cubicBezTo>
                  <a:cubicBezTo>
                    <a:pt x="609" y="126"/>
                    <a:pt x="611" y="127"/>
                    <a:pt x="613" y="128"/>
                  </a:cubicBezTo>
                  <a:cubicBezTo>
                    <a:pt x="614" y="129"/>
                    <a:pt x="616" y="129"/>
                    <a:pt x="617" y="130"/>
                  </a:cubicBezTo>
                  <a:cubicBezTo>
                    <a:pt x="619" y="131"/>
                    <a:pt x="621" y="132"/>
                    <a:pt x="623" y="133"/>
                  </a:cubicBezTo>
                  <a:cubicBezTo>
                    <a:pt x="624" y="133"/>
                    <a:pt x="626" y="134"/>
                    <a:pt x="627" y="134"/>
                  </a:cubicBezTo>
                  <a:cubicBezTo>
                    <a:pt x="629" y="135"/>
                    <a:pt x="631" y="136"/>
                    <a:pt x="632" y="137"/>
                  </a:cubicBezTo>
                  <a:cubicBezTo>
                    <a:pt x="634" y="137"/>
                    <a:pt x="636" y="138"/>
                    <a:pt x="637" y="139"/>
                  </a:cubicBezTo>
                  <a:cubicBezTo>
                    <a:pt x="639" y="140"/>
                    <a:pt x="640" y="140"/>
                    <a:pt x="642" y="141"/>
                  </a:cubicBezTo>
                  <a:cubicBezTo>
                    <a:pt x="644" y="142"/>
                    <a:pt x="646" y="143"/>
                    <a:pt x="647" y="143"/>
                  </a:cubicBezTo>
                  <a:cubicBezTo>
                    <a:pt x="649" y="144"/>
                    <a:pt x="650" y="145"/>
                    <a:pt x="652" y="145"/>
                  </a:cubicBezTo>
                  <a:cubicBezTo>
                    <a:pt x="652" y="146"/>
                    <a:pt x="653" y="146"/>
                    <a:pt x="654" y="146"/>
                  </a:cubicBezTo>
                  <a:cubicBezTo>
                    <a:pt x="655" y="147"/>
                    <a:pt x="656" y="147"/>
                    <a:pt x="657" y="148"/>
                  </a:cubicBezTo>
                  <a:cubicBezTo>
                    <a:pt x="658" y="148"/>
                    <a:pt x="660" y="149"/>
                    <a:pt x="661" y="149"/>
                  </a:cubicBezTo>
                  <a:cubicBezTo>
                    <a:pt x="663" y="150"/>
                    <a:pt x="665" y="151"/>
                    <a:pt x="667" y="152"/>
                  </a:cubicBezTo>
                  <a:cubicBezTo>
                    <a:pt x="668" y="152"/>
                    <a:pt x="669" y="153"/>
                    <a:pt x="669" y="153"/>
                  </a:cubicBezTo>
                  <a:cubicBezTo>
                    <a:pt x="671" y="154"/>
                    <a:pt x="673" y="155"/>
                    <a:pt x="675" y="156"/>
                  </a:cubicBezTo>
                  <a:cubicBezTo>
                    <a:pt x="689" y="162"/>
                    <a:pt x="703" y="168"/>
                    <a:pt x="717" y="174"/>
                  </a:cubicBezTo>
                  <a:cubicBezTo>
                    <a:pt x="724" y="177"/>
                    <a:pt x="731" y="180"/>
                    <a:pt x="738" y="183"/>
                  </a:cubicBezTo>
                  <a:cubicBezTo>
                    <a:pt x="723" y="176"/>
                    <a:pt x="709" y="169"/>
                    <a:pt x="695" y="161"/>
                  </a:cubicBezTo>
                  <a:cubicBezTo>
                    <a:pt x="693" y="160"/>
                    <a:pt x="691" y="159"/>
                    <a:pt x="689" y="158"/>
                  </a:cubicBezTo>
                  <a:cubicBezTo>
                    <a:pt x="688" y="158"/>
                    <a:pt x="687" y="157"/>
                    <a:pt x="686" y="157"/>
                  </a:cubicBezTo>
                  <a:cubicBezTo>
                    <a:pt x="684" y="156"/>
                    <a:pt x="681" y="155"/>
                    <a:pt x="678" y="154"/>
                  </a:cubicBezTo>
                  <a:cubicBezTo>
                    <a:pt x="677" y="153"/>
                    <a:pt x="676" y="153"/>
                    <a:pt x="675" y="152"/>
                  </a:cubicBezTo>
                  <a:cubicBezTo>
                    <a:pt x="673" y="151"/>
                    <a:pt x="670" y="150"/>
                    <a:pt x="668" y="149"/>
                  </a:cubicBezTo>
                  <a:cubicBezTo>
                    <a:pt x="667" y="148"/>
                    <a:pt x="665" y="148"/>
                    <a:pt x="664" y="147"/>
                  </a:cubicBezTo>
                  <a:cubicBezTo>
                    <a:pt x="662" y="146"/>
                    <a:pt x="660" y="146"/>
                    <a:pt x="658" y="145"/>
                  </a:cubicBezTo>
                  <a:cubicBezTo>
                    <a:pt x="657" y="144"/>
                    <a:pt x="657" y="144"/>
                    <a:pt x="656" y="144"/>
                  </a:cubicBezTo>
                  <a:cubicBezTo>
                    <a:pt x="655" y="143"/>
                    <a:pt x="654" y="143"/>
                    <a:pt x="653" y="142"/>
                  </a:cubicBezTo>
                  <a:cubicBezTo>
                    <a:pt x="651" y="142"/>
                    <a:pt x="650" y="141"/>
                    <a:pt x="648" y="140"/>
                  </a:cubicBezTo>
                  <a:cubicBezTo>
                    <a:pt x="646" y="139"/>
                    <a:pt x="644" y="139"/>
                    <a:pt x="642" y="138"/>
                  </a:cubicBezTo>
                  <a:cubicBezTo>
                    <a:pt x="641" y="137"/>
                    <a:pt x="639" y="136"/>
                    <a:pt x="638" y="136"/>
                  </a:cubicBezTo>
                  <a:cubicBezTo>
                    <a:pt x="636" y="135"/>
                    <a:pt x="634" y="134"/>
                    <a:pt x="632" y="133"/>
                  </a:cubicBezTo>
                  <a:cubicBezTo>
                    <a:pt x="630" y="132"/>
                    <a:pt x="629" y="132"/>
                    <a:pt x="627" y="131"/>
                  </a:cubicBezTo>
                  <a:cubicBezTo>
                    <a:pt x="625" y="130"/>
                    <a:pt x="623" y="129"/>
                    <a:pt x="621" y="129"/>
                  </a:cubicBezTo>
                  <a:cubicBezTo>
                    <a:pt x="620" y="128"/>
                    <a:pt x="619" y="127"/>
                    <a:pt x="617" y="127"/>
                  </a:cubicBezTo>
                  <a:cubicBezTo>
                    <a:pt x="615" y="126"/>
                    <a:pt x="613" y="125"/>
                    <a:pt x="611" y="124"/>
                  </a:cubicBezTo>
                  <a:cubicBezTo>
                    <a:pt x="610" y="123"/>
                    <a:pt x="608" y="123"/>
                    <a:pt x="607" y="122"/>
                  </a:cubicBezTo>
                  <a:cubicBezTo>
                    <a:pt x="605" y="121"/>
                    <a:pt x="603" y="120"/>
                    <a:pt x="601" y="120"/>
                  </a:cubicBezTo>
                  <a:cubicBezTo>
                    <a:pt x="599" y="119"/>
                    <a:pt x="598" y="118"/>
                    <a:pt x="597" y="118"/>
                  </a:cubicBezTo>
                  <a:cubicBezTo>
                    <a:pt x="595" y="117"/>
                    <a:pt x="592" y="116"/>
                    <a:pt x="590" y="115"/>
                  </a:cubicBezTo>
                  <a:cubicBezTo>
                    <a:pt x="589" y="115"/>
                    <a:pt x="588" y="114"/>
                    <a:pt x="586" y="113"/>
                  </a:cubicBezTo>
                  <a:cubicBezTo>
                    <a:pt x="584" y="113"/>
                    <a:pt x="582" y="112"/>
                    <a:pt x="580" y="111"/>
                  </a:cubicBezTo>
                  <a:cubicBezTo>
                    <a:pt x="579" y="110"/>
                    <a:pt x="577" y="110"/>
                    <a:pt x="576" y="109"/>
                  </a:cubicBezTo>
                  <a:cubicBezTo>
                    <a:pt x="574" y="108"/>
                    <a:pt x="572" y="107"/>
                    <a:pt x="569" y="106"/>
                  </a:cubicBezTo>
                  <a:cubicBezTo>
                    <a:pt x="568" y="106"/>
                    <a:pt x="567" y="105"/>
                    <a:pt x="566" y="105"/>
                  </a:cubicBezTo>
                  <a:cubicBezTo>
                    <a:pt x="564" y="104"/>
                    <a:pt x="561" y="103"/>
                    <a:pt x="559" y="102"/>
                  </a:cubicBezTo>
                  <a:cubicBezTo>
                    <a:pt x="558" y="101"/>
                    <a:pt x="557" y="101"/>
                    <a:pt x="555" y="100"/>
                  </a:cubicBezTo>
                  <a:cubicBezTo>
                    <a:pt x="553" y="100"/>
                    <a:pt x="551" y="99"/>
                    <a:pt x="549" y="98"/>
                  </a:cubicBezTo>
                  <a:cubicBezTo>
                    <a:pt x="547" y="97"/>
                    <a:pt x="546" y="97"/>
                    <a:pt x="545" y="96"/>
                  </a:cubicBezTo>
                  <a:cubicBezTo>
                    <a:pt x="543" y="95"/>
                    <a:pt x="541" y="94"/>
                    <a:pt x="538" y="93"/>
                  </a:cubicBezTo>
                  <a:cubicBezTo>
                    <a:pt x="537" y="93"/>
                    <a:pt x="536" y="93"/>
                    <a:pt x="535" y="92"/>
                  </a:cubicBezTo>
                  <a:cubicBezTo>
                    <a:pt x="532" y="91"/>
                    <a:pt x="530" y="90"/>
                    <a:pt x="528" y="89"/>
                  </a:cubicBezTo>
                  <a:cubicBezTo>
                    <a:pt x="527" y="89"/>
                    <a:pt x="526" y="88"/>
                    <a:pt x="524" y="88"/>
                  </a:cubicBezTo>
                  <a:cubicBezTo>
                    <a:pt x="508" y="81"/>
                    <a:pt x="491" y="75"/>
                    <a:pt x="474" y="69"/>
                  </a:cubicBezTo>
                  <a:cubicBezTo>
                    <a:pt x="405" y="44"/>
                    <a:pt x="331" y="22"/>
                    <a:pt x="248" y="9"/>
                  </a:cubicBezTo>
                  <a:cubicBezTo>
                    <a:pt x="212" y="3"/>
                    <a:pt x="176" y="0"/>
                    <a:pt x="141" y="0"/>
                  </a:cubicBezTo>
                  <a:cubicBezTo>
                    <a:pt x="114" y="0"/>
                    <a:pt x="87" y="2"/>
                    <a:pt x="61" y="5"/>
                  </a:cubicBezTo>
                  <a:cubicBezTo>
                    <a:pt x="46" y="7"/>
                    <a:pt x="31" y="10"/>
                    <a:pt x="17" y="13"/>
                  </a:cubicBezTo>
                  <a:cubicBezTo>
                    <a:pt x="11" y="14"/>
                    <a:pt x="6" y="16"/>
                    <a:pt x="0" y="17"/>
                  </a:cubicBezTo>
                  <a:cubicBezTo>
                    <a:pt x="13" y="15"/>
                    <a:pt x="25" y="13"/>
                    <a:pt x="37" y="11"/>
                  </a:cubicBezTo>
                  <a:cubicBezTo>
                    <a:pt x="72" y="6"/>
                    <a:pt x="106" y="3"/>
                    <a:pt x="141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4" name="Freeform 397"/>
            <p:cNvSpPr>
              <a:spLocks/>
            </p:cNvSpPr>
            <p:nvPr userDrawn="1"/>
          </p:nvSpPr>
          <p:spPr bwMode="auto">
            <a:xfrm>
              <a:off x="8564563" y="5503863"/>
              <a:ext cx="38100" cy="17463"/>
            </a:xfrm>
            <a:custGeom>
              <a:avLst/>
              <a:gdLst>
                <a:gd name="T0" fmla="*/ 0 w 14"/>
                <a:gd name="T1" fmla="*/ 6 h 6"/>
                <a:gd name="T2" fmla="*/ 11 w 14"/>
                <a:gd name="T3" fmla="*/ 2 h 6"/>
                <a:gd name="T4" fmla="*/ 14 w 14"/>
                <a:gd name="T5" fmla="*/ 1 h 6"/>
                <a:gd name="T6" fmla="*/ 14 w 14"/>
                <a:gd name="T7" fmla="*/ 0 h 6"/>
                <a:gd name="T8" fmla="*/ 0 w 1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0" y="6"/>
                  </a:moveTo>
                  <a:cubicBezTo>
                    <a:pt x="4" y="5"/>
                    <a:pt x="8" y="3"/>
                    <a:pt x="11" y="2"/>
                  </a:cubicBezTo>
                  <a:cubicBezTo>
                    <a:pt x="12" y="2"/>
                    <a:pt x="13" y="2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2"/>
                    <a:pt x="5" y="4"/>
                    <a:pt x="0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5" name="Freeform 398"/>
            <p:cNvSpPr>
              <a:spLocks/>
            </p:cNvSpPr>
            <p:nvPr userDrawn="1"/>
          </p:nvSpPr>
          <p:spPr bwMode="auto">
            <a:xfrm>
              <a:off x="6153150" y="5507038"/>
              <a:ext cx="114300" cy="49213"/>
            </a:xfrm>
            <a:custGeom>
              <a:avLst/>
              <a:gdLst>
                <a:gd name="T0" fmla="*/ 0 w 42"/>
                <a:gd name="T1" fmla="*/ 0 h 18"/>
                <a:gd name="T2" fmla="*/ 10 w 42"/>
                <a:gd name="T3" fmla="*/ 6 h 18"/>
                <a:gd name="T4" fmla="*/ 31 w 42"/>
                <a:gd name="T5" fmla="*/ 17 h 18"/>
                <a:gd name="T6" fmla="*/ 34 w 42"/>
                <a:gd name="T7" fmla="*/ 18 h 18"/>
                <a:gd name="T8" fmla="*/ 42 w 42"/>
                <a:gd name="T9" fmla="*/ 18 h 18"/>
                <a:gd name="T10" fmla="*/ 10 w 42"/>
                <a:gd name="T11" fmla="*/ 4 h 18"/>
                <a:gd name="T12" fmla="*/ 0 w 42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8">
                  <a:moveTo>
                    <a:pt x="0" y="0"/>
                  </a:moveTo>
                  <a:cubicBezTo>
                    <a:pt x="3" y="2"/>
                    <a:pt x="7" y="4"/>
                    <a:pt x="10" y="6"/>
                  </a:cubicBezTo>
                  <a:cubicBezTo>
                    <a:pt x="17" y="10"/>
                    <a:pt x="24" y="13"/>
                    <a:pt x="31" y="17"/>
                  </a:cubicBezTo>
                  <a:cubicBezTo>
                    <a:pt x="32" y="18"/>
                    <a:pt x="33" y="18"/>
                    <a:pt x="34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31" y="14"/>
                    <a:pt x="21" y="9"/>
                    <a:pt x="10" y="4"/>
                  </a:cubicBezTo>
                  <a:cubicBezTo>
                    <a:pt x="7" y="3"/>
                    <a:pt x="4" y="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6" name="Freeform 399"/>
            <p:cNvSpPr>
              <a:spLocks/>
            </p:cNvSpPr>
            <p:nvPr userDrawn="1"/>
          </p:nvSpPr>
          <p:spPr bwMode="auto">
            <a:xfrm>
              <a:off x="4170363" y="4983163"/>
              <a:ext cx="2005013" cy="547688"/>
            </a:xfrm>
            <a:custGeom>
              <a:avLst/>
              <a:gdLst>
                <a:gd name="T0" fmla="*/ 253 w 740"/>
                <a:gd name="T1" fmla="*/ 11 h 201"/>
                <a:gd name="T2" fmla="*/ 515 w 740"/>
                <a:gd name="T3" fmla="*/ 88 h 201"/>
                <a:gd name="T4" fmla="*/ 525 w 740"/>
                <a:gd name="T5" fmla="*/ 93 h 201"/>
                <a:gd name="T6" fmla="*/ 535 w 740"/>
                <a:gd name="T7" fmla="*/ 98 h 201"/>
                <a:gd name="T8" fmla="*/ 546 w 740"/>
                <a:gd name="T9" fmla="*/ 102 h 201"/>
                <a:gd name="T10" fmla="*/ 556 w 740"/>
                <a:gd name="T11" fmla="*/ 107 h 201"/>
                <a:gd name="T12" fmla="*/ 566 w 740"/>
                <a:gd name="T13" fmla="*/ 112 h 201"/>
                <a:gd name="T14" fmla="*/ 576 w 740"/>
                <a:gd name="T15" fmla="*/ 117 h 201"/>
                <a:gd name="T16" fmla="*/ 587 w 740"/>
                <a:gd name="T17" fmla="*/ 122 h 201"/>
                <a:gd name="T18" fmla="*/ 597 w 740"/>
                <a:gd name="T19" fmla="*/ 127 h 201"/>
                <a:gd name="T20" fmla="*/ 607 w 740"/>
                <a:gd name="T21" fmla="*/ 131 h 201"/>
                <a:gd name="T22" fmla="*/ 617 w 740"/>
                <a:gd name="T23" fmla="*/ 136 h 201"/>
                <a:gd name="T24" fmla="*/ 626 w 740"/>
                <a:gd name="T25" fmla="*/ 141 h 201"/>
                <a:gd name="T26" fmla="*/ 636 w 740"/>
                <a:gd name="T27" fmla="*/ 146 h 201"/>
                <a:gd name="T28" fmla="*/ 646 w 740"/>
                <a:gd name="T29" fmla="*/ 151 h 201"/>
                <a:gd name="T30" fmla="*/ 651 w 740"/>
                <a:gd name="T31" fmla="*/ 154 h 201"/>
                <a:gd name="T32" fmla="*/ 661 w 740"/>
                <a:gd name="T33" fmla="*/ 159 h 201"/>
                <a:gd name="T34" fmla="*/ 671 w 740"/>
                <a:gd name="T35" fmla="*/ 164 h 201"/>
                <a:gd name="T36" fmla="*/ 678 w 740"/>
                <a:gd name="T37" fmla="*/ 168 h 201"/>
                <a:gd name="T38" fmla="*/ 740 w 740"/>
                <a:gd name="T39" fmla="*/ 201 h 201"/>
                <a:gd name="T40" fmla="*/ 692 w 740"/>
                <a:gd name="T41" fmla="*/ 172 h 201"/>
                <a:gd name="T42" fmla="*/ 682 w 740"/>
                <a:gd name="T43" fmla="*/ 167 h 201"/>
                <a:gd name="T44" fmla="*/ 672 w 740"/>
                <a:gd name="T45" fmla="*/ 161 h 201"/>
                <a:gd name="T46" fmla="*/ 662 w 740"/>
                <a:gd name="T47" fmla="*/ 156 h 201"/>
                <a:gd name="T48" fmla="*/ 652 w 740"/>
                <a:gd name="T49" fmla="*/ 151 h 201"/>
                <a:gd name="T50" fmla="*/ 646 w 740"/>
                <a:gd name="T51" fmla="*/ 148 h 201"/>
                <a:gd name="T52" fmla="*/ 635 w 740"/>
                <a:gd name="T53" fmla="*/ 143 h 201"/>
                <a:gd name="T54" fmla="*/ 625 w 740"/>
                <a:gd name="T55" fmla="*/ 137 h 201"/>
                <a:gd name="T56" fmla="*/ 615 w 740"/>
                <a:gd name="T57" fmla="*/ 132 h 201"/>
                <a:gd name="T58" fmla="*/ 604 w 740"/>
                <a:gd name="T59" fmla="*/ 127 h 201"/>
                <a:gd name="T60" fmla="*/ 594 w 740"/>
                <a:gd name="T61" fmla="*/ 122 h 201"/>
                <a:gd name="T62" fmla="*/ 583 w 740"/>
                <a:gd name="T63" fmla="*/ 117 h 201"/>
                <a:gd name="T64" fmla="*/ 573 w 740"/>
                <a:gd name="T65" fmla="*/ 112 h 201"/>
                <a:gd name="T66" fmla="*/ 563 w 740"/>
                <a:gd name="T67" fmla="*/ 107 h 201"/>
                <a:gd name="T68" fmla="*/ 552 w 740"/>
                <a:gd name="T69" fmla="*/ 102 h 201"/>
                <a:gd name="T70" fmla="*/ 542 w 740"/>
                <a:gd name="T71" fmla="*/ 97 h 201"/>
                <a:gd name="T72" fmla="*/ 531 w 740"/>
                <a:gd name="T73" fmla="*/ 92 h 201"/>
                <a:gd name="T74" fmla="*/ 521 w 740"/>
                <a:gd name="T75" fmla="*/ 88 h 201"/>
                <a:gd name="T76" fmla="*/ 474 w 740"/>
                <a:gd name="T77" fmla="*/ 68 h 201"/>
                <a:gd name="T78" fmla="*/ 154 w 740"/>
                <a:gd name="T79" fmla="*/ 0 h 201"/>
                <a:gd name="T80" fmla="*/ 0 w 740"/>
                <a:gd name="T81" fmla="*/ 20 h 201"/>
                <a:gd name="T82" fmla="*/ 154 w 740"/>
                <a:gd name="T83" fmla="*/ 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0" h="201">
                  <a:moveTo>
                    <a:pt x="154" y="3"/>
                  </a:moveTo>
                  <a:cubicBezTo>
                    <a:pt x="186" y="3"/>
                    <a:pt x="219" y="5"/>
                    <a:pt x="253" y="11"/>
                  </a:cubicBezTo>
                  <a:cubicBezTo>
                    <a:pt x="334" y="23"/>
                    <a:pt x="405" y="45"/>
                    <a:pt x="473" y="71"/>
                  </a:cubicBezTo>
                  <a:cubicBezTo>
                    <a:pt x="487" y="77"/>
                    <a:pt x="501" y="82"/>
                    <a:pt x="515" y="88"/>
                  </a:cubicBezTo>
                  <a:cubicBezTo>
                    <a:pt x="516" y="89"/>
                    <a:pt x="517" y="89"/>
                    <a:pt x="518" y="90"/>
                  </a:cubicBezTo>
                  <a:cubicBezTo>
                    <a:pt x="521" y="91"/>
                    <a:pt x="523" y="92"/>
                    <a:pt x="525" y="93"/>
                  </a:cubicBezTo>
                  <a:cubicBezTo>
                    <a:pt x="526" y="94"/>
                    <a:pt x="527" y="94"/>
                    <a:pt x="529" y="95"/>
                  </a:cubicBezTo>
                  <a:cubicBezTo>
                    <a:pt x="531" y="96"/>
                    <a:pt x="533" y="97"/>
                    <a:pt x="535" y="98"/>
                  </a:cubicBezTo>
                  <a:cubicBezTo>
                    <a:pt x="537" y="98"/>
                    <a:pt x="538" y="99"/>
                    <a:pt x="539" y="99"/>
                  </a:cubicBezTo>
                  <a:cubicBezTo>
                    <a:pt x="541" y="100"/>
                    <a:pt x="543" y="101"/>
                    <a:pt x="546" y="102"/>
                  </a:cubicBezTo>
                  <a:cubicBezTo>
                    <a:pt x="547" y="103"/>
                    <a:pt x="548" y="103"/>
                    <a:pt x="549" y="104"/>
                  </a:cubicBezTo>
                  <a:cubicBezTo>
                    <a:pt x="551" y="105"/>
                    <a:pt x="554" y="106"/>
                    <a:pt x="556" y="107"/>
                  </a:cubicBezTo>
                  <a:cubicBezTo>
                    <a:pt x="557" y="108"/>
                    <a:pt x="558" y="108"/>
                    <a:pt x="560" y="109"/>
                  </a:cubicBezTo>
                  <a:cubicBezTo>
                    <a:pt x="562" y="110"/>
                    <a:pt x="564" y="111"/>
                    <a:pt x="566" y="112"/>
                  </a:cubicBezTo>
                  <a:cubicBezTo>
                    <a:pt x="568" y="112"/>
                    <a:pt x="569" y="113"/>
                    <a:pt x="570" y="113"/>
                  </a:cubicBezTo>
                  <a:cubicBezTo>
                    <a:pt x="572" y="115"/>
                    <a:pt x="574" y="116"/>
                    <a:pt x="576" y="117"/>
                  </a:cubicBezTo>
                  <a:cubicBezTo>
                    <a:pt x="578" y="117"/>
                    <a:pt x="579" y="118"/>
                    <a:pt x="580" y="118"/>
                  </a:cubicBezTo>
                  <a:cubicBezTo>
                    <a:pt x="582" y="119"/>
                    <a:pt x="584" y="121"/>
                    <a:pt x="587" y="122"/>
                  </a:cubicBezTo>
                  <a:cubicBezTo>
                    <a:pt x="588" y="122"/>
                    <a:pt x="589" y="123"/>
                    <a:pt x="590" y="123"/>
                  </a:cubicBezTo>
                  <a:cubicBezTo>
                    <a:pt x="592" y="124"/>
                    <a:pt x="594" y="125"/>
                    <a:pt x="597" y="127"/>
                  </a:cubicBezTo>
                  <a:cubicBezTo>
                    <a:pt x="598" y="127"/>
                    <a:pt x="599" y="128"/>
                    <a:pt x="600" y="128"/>
                  </a:cubicBezTo>
                  <a:cubicBezTo>
                    <a:pt x="602" y="129"/>
                    <a:pt x="605" y="130"/>
                    <a:pt x="607" y="131"/>
                  </a:cubicBezTo>
                  <a:cubicBezTo>
                    <a:pt x="608" y="132"/>
                    <a:pt x="609" y="133"/>
                    <a:pt x="611" y="133"/>
                  </a:cubicBezTo>
                  <a:cubicBezTo>
                    <a:pt x="613" y="134"/>
                    <a:pt x="615" y="135"/>
                    <a:pt x="617" y="136"/>
                  </a:cubicBezTo>
                  <a:cubicBezTo>
                    <a:pt x="618" y="137"/>
                    <a:pt x="619" y="138"/>
                    <a:pt x="621" y="138"/>
                  </a:cubicBezTo>
                  <a:cubicBezTo>
                    <a:pt x="623" y="139"/>
                    <a:pt x="624" y="140"/>
                    <a:pt x="626" y="141"/>
                  </a:cubicBezTo>
                  <a:cubicBezTo>
                    <a:pt x="628" y="142"/>
                    <a:pt x="629" y="143"/>
                    <a:pt x="631" y="144"/>
                  </a:cubicBezTo>
                  <a:cubicBezTo>
                    <a:pt x="632" y="145"/>
                    <a:pt x="634" y="145"/>
                    <a:pt x="636" y="146"/>
                  </a:cubicBezTo>
                  <a:cubicBezTo>
                    <a:pt x="638" y="147"/>
                    <a:pt x="639" y="148"/>
                    <a:pt x="641" y="149"/>
                  </a:cubicBezTo>
                  <a:cubicBezTo>
                    <a:pt x="642" y="150"/>
                    <a:pt x="644" y="150"/>
                    <a:pt x="646" y="151"/>
                  </a:cubicBezTo>
                  <a:cubicBezTo>
                    <a:pt x="647" y="152"/>
                    <a:pt x="648" y="152"/>
                    <a:pt x="648" y="153"/>
                  </a:cubicBezTo>
                  <a:cubicBezTo>
                    <a:pt x="649" y="153"/>
                    <a:pt x="650" y="153"/>
                    <a:pt x="651" y="154"/>
                  </a:cubicBezTo>
                  <a:cubicBezTo>
                    <a:pt x="652" y="155"/>
                    <a:pt x="654" y="155"/>
                    <a:pt x="655" y="156"/>
                  </a:cubicBezTo>
                  <a:cubicBezTo>
                    <a:pt x="657" y="157"/>
                    <a:pt x="659" y="158"/>
                    <a:pt x="661" y="159"/>
                  </a:cubicBezTo>
                  <a:cubicBezTo>
                    <a:pt x="662" y="160"/>
                    <a:pt x="663" y="160"/>
                    <a:pt x="664" y="161"/>
                  </a:cubicBezTo>
                  <a:cubicBezTo>
                    <a:pt x="666" y="162"/>
                    <a:pt x="669" y="163"/>
                    <a:pt x="671" y="164"/>
                  </a:cubicBezTo>
                  <a:cubicBezTo>
                    <a:pt x="671" y="165"/>
                    <a:pt x="672" y="165"/>
                    <a:pt x="673" y="165"/>
                  </a:cubicBezTo>
                  <a:cubicBezTo>
                    <a:pt x="675" y="166"/>
                    <a:pt x="676" y="167"/>
                    <a:pt x="678" y="168"/>
                  </a:cubicBezTo>
                  <a:cubicBezTo>
                    <a:pt x="692" y="176"/>
                    <a:pt x="706" y="183"/>
                    <a:pt x="721" y="190"/>
                  </a:cubicBezTo>
                  <a:cubicBezTo>
                    <a:pt x="727" y="194"/>
                    <a:pt x="734" y="197"/>
                    <a:pt x="740" y="201"/>
                  </a:cubicBezTo>
                  <a:cubicBezTo>
                    <a:pt x="726" y="192"/>
                    <a:pt x="711" y="183"/>
                    <a:pt x="697" y="174"/>
                  </a:cubicBezTo>
                  <a:cubicBezTo>
                    <a:pt x="695" y="174"/>
                    <a:pt x="694" y="173"/>
                    <a:pt x="692" y="172"/>
                  </a:cubicBezTo>
                  <a:cubicBezTo>
                    <a:pt x="691" y="171"/>
                    <a:pt x="691" y="171"/>
                    <a:pt x="690" y="171"/>
                  </a:cubicBezTo>
                  <a:cubicBezTo>
                    <a:pt x="687" y="169"/>
                    <a:pt x="685" y="168"/>
                    <a:pt x="682" y="167"/>
                  </a:cubicBezTo>
                  <a:cubicBezTo>
                    <a:pt x="681" y="166"/>
                    <a:pt x="680" y="165"/>
                    <a:pt x="678" y="165"/>
                  </a:cubicBezTo>
                  <a:cubicBezTo>
                    <a:pt x="676" y="164"/>
                    <a:pt x="674" y="162"/>
                    <a:pt x="672" y="161"/>
                  </a:cubicBezTo>
                  <a:cubicBezTo>
                    <a:pt x="670" y="160"/>
                    <a:pt x="669" y="160"/>
                    <a:pt x="667" y="159"/>
                  </a:cubicBezTo>
                  <a:cubicBezTo>
                    <a:pt x="665" y="158"/>
                    <a:pt x="664" y="157"/>
                    <a:pt x="662" y="156"/>
                  </a:cubicBezTo>
                  <a:cubicBezTo>
                    <a:pt x="660" y="155"/>
                    <a:pt x="658" y="154"/>
                    <a:pt x="657" y="153"/>
                  </a:cubicBezTo>
                  <a:cubicBezTo>
                    <a:pt x="655" y="152"/>
                    <a:pt x="653" y="152"/>
                    <a:pt x="652" y="151"/>
                  </a:cubicBezTo>
                  <a:cubicBezTo>
                    <a:pt x="651" y="151"/>
                    <a:pt x="651" y="150"/>
                    <a:pt x="650" y="150"/>
                  </a:cubicBezTo>
                  <a:cubicBezTo>
                    <a:pt x="649" y="149"/>
                    <a:pt x="647" y="149"/>
                    <a:pt x="646" y="148"/>
                  </a:cubicBezTo>
                  <a:cubicBezTo>
                    <a:pt x="644" y="147"/>
                    <a:pt x="643" y="146"/>
                    <a:pt x="641" y="146"/>
                  </a:cubicBezTo>
                  <a:cubicBezTo>
                    <a:pt x="639" y="145"/>
                    <a:pt x="637" y="144"/>
                    <a:pt x="635" y="143"/>
                  </a:cubicBezTo>
                  <a:cubicBezTo>
                    <a:pt x="634" y="142"/>
                    <a:pt x="633" y="141"/>
                    <a:pt x="631" y="140"/>
                  </a:cubicBezTo>
                  <a:cubicBezTo>
                    <a:pt x="629" y="139"/>
                    <a:pt x="627" y="138"/>
                    <a:pt x="625" y="137"/>
                  </a:cubicBezTo>
                  <a:cubicBezTo>
                    <a:pt x="624" y="137"/>
                    <a:pt x="622" y="136"/>
                    <a:pt x="621" y="135"/>
                  </a:cubicBezTo>
                  <a:cubicBezTo>
                    <a:pt x="619" y="134"/>
                    <a:pt x="617" y="133"/>
                    <a:pt x="615" y="132"/>
                  </a:cubicBezTo>
                  <a:cubicBezTo>
                    <a:pt x="613" y="131"/>
                    <a:pt x="612" y="131"/>
                    <a:pt x="611" y="130"/>
                  </a:cubicBezTo>
                  <a:cubicBezTo>
                    <a:pt x="609" y="129"/>
                    <a:pt x="606" y="128"/>
                    <a:pt x="604" y="127"/>
                  </a:cubicBezTo>
                  <a:cubicBezTo>
                    <a:pt x="603" y="126"/>
                    <a:pt x="602" y="126"/>
                    <a:pt x="601" y="125"/>
                  </a:cubicBezTo>
                  <a:cubicBezTo>
                    <a:pt x="598" y="124"/>
                    <a:pt x="596" y="123"/>
                    <a:pt x="594" y="122"/>
                  </a:cubicBezTo>
                  <a:cubicBezTo>
                    <a:pt x="593" y="121"/>
                    <a:pt x="591" y="120"/>
                    <a:pt x="590" y="120"/>
                  </a:cubicBezTo>
                  <a:cubicBezTo>
                    <a:pt x="588" y="119"/>
                    <a:pt x="586" y="118"/>
                    <a:pt x="583" y="117"/>
                  </a:cubicBezTo>
                  <a:cubicBezTo>
                    <a:pt x="582" y="116"/>
                    <a:pt x="581" y="115"/>
                    <a:pt x="580" y="115"/>
                  </a:cubicBezTo>
                  <a:cubicBezTo>
                    <a:pt x="578" y="114"/>
                    <a:pt x="575" y="113"/>
                    <a:pt x="573" y="112"/>
                  </a:cubicBezTo>
                  <a:cubicBezTo>
                    <a:pt x="572" y="111"/>
                    <a:pt x="571" y="110"/>
                    <a:pt x="570" y="110"/>
                  </a:cubicBezTo>
                  <a:cubicBezTo>
                    <a:pt x="567" y="109"/>
                    <a:pt x="565" y="108"/>
                    <a:pt x="563" y="107"/>
                  </a:cubicBezTo>
                  <a:cubicBezTo>
                    <a:pt x="562" y="106"/>
                    <a:pt x="560" y="106"/>
                    <a:pt x="559" y="105"/>
                  </a:cubicBezTo>
                  <a:cubicBezTo>
                    <a:pt x="557" y="104"/>
                    <a:pt x="554" y="103"/>
                    <a:pt x="552" y="102"/>
                  </a:cubicBezTo>
                  <a:cubicBezTo>
                    <a:pt x="551" y="101"/>
                    <a:pt x="550" y="101"/>
                    <a:pt x="549" y="100"/>
                  </a:cubicBezTo>
                  <a:cubicBezTo>
                    <a:pt x="546" y="99"/>
                    <a:pt x="544" y="98"/>
                    <a:pt x="542" y="97"/>
                  </a:cubicBezTo>
                  <a:cubicBezTo>
                    <a:pt x="541" y="97"/>
                    <a:pt x="539" y="96"/>
                    <a:pt x="538" y="95"/>
                  </a:cubicBezTo>
                  <a:cubicBezTo>
                    <a:pt x="536" y="94"/>
                    <a:pt x="534" y="93"/>
                    <a:pt x="531" y="92"/>
                  </a:cubicBezTo>
                  <a:cubicBezTo>
                    <a:pt x="530" y="92"/>
                    <a:pt x="529" y="91"/>
                    <a:pt x="528" y="91"/>
                  </a:cubicBezTo>
                  <a:cubicBezTo>
                    <a:pt x="526" y="90"/>
                    <a:pt x="523" y="89"/>
                    <a:pt x="521" y="88"/>
                  </a:cubicBezTo>
                  <a:cubicBezTo>
                    <a:pt x="520" y="87"/>
                    <a:pt x="519" y="87"/>
                    <a:pt x="517" y="86"/>
                  </a:cubicBezTo>
                  <a:cubicBezTo>
                    <a:pt x="503" y="80"/>
                    <a:pt x="489" y="74"/>
                    <a:pt x="474" y="68"/>
                  </a:cubicBezTo>
                  <a:cubicBezTo>
                    <a:pt x="407" y="42"/>
                    <a:pt x="335" y="20"/>
                    <a:pt x="253" y="8"/>
                  </a:cubicBezTo>
                  <a:cubicBezTo>
                    <a:pt x="220" y="3"/>
                    <a:pt x="187" y="0"/>
                    <a:pt x="154" y="0"/>
                  </a:cubicBezTo>
                  <a:cubicBezTo>
                    <a:pt x="126" y="0"/>
                    <a:pt x="99" y="2"/>
                    <a:pt x="71" y="5"/>
                  </a:cubicBezTo>
                  <a:cubicBezTo>
                    <a:pt x="47" y="9"/>
                    <a:pt x="24" y="14"/>
                    <a:pt x="0" y="20"/>
                  </a:cubicBezTo>
                  <a:cubicBezTo>
                    <a:pt x="14" y="17"/>
                    <a:pt x="29" y="14"/>
                    <a:pt x="44" y="12"/>
                  </a:cubicBezTo>
                  <a:cubicBezTo>
                    <a:pt x="80" y="6"/>
                    <a:pt x="117" y="3"/>
                    <a:pt x="154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7" name="Freeform 400"/>
            <p:cNvSpPr>
              <a:spLocks/>
            </p:cNvSpPr>
            <p:nvPr userDrawn="1"/>
          </p:nvSpPr>
          <p:spPr bwMode="auto">
            <a:xfrm>
              <a:off x="8456613" y="5526088"/>
              <a:ext cx="76200" cy="30163"/>
            </a:xfrm>
            <a:custGeom>
              <a:avLst/>
              <a:gdLst>
                <a:gd name="T0" fmla="*/ 0 w 28"/>
                <a:gd name="T1" fmla="*/ 11 h 11"/>
                <a:gd name="T2" fmla="*/ 4 w 28"/>
                <a:gd name="T3" fmla="*/ 11 h 11"/>
                <a:gd name="T4" fmla="*/ 28 w 28"/>
                <a:gd name="T5" fmla="*/ 0 h 11"/>
                <a:gd name="T6" fmla="*/ 0 w 28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1">
                  <a:moveTo>
                    <a:pt x="0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12" y="8"/>
                    <a:pt x="20" y="4"/>
                    <a:pt x="28" y="0"/>
                  </a:cubicBezTo>
                  <a:cubicBezTo>
                    <a:pt x="19" y="4"/>
                    <a:pt x="9" y="8"/>
                    <a:pt x="0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8" name="Freeform 401"/>
            <p:cNvSpPr>
              <a:spLocks/>
            </p:cNvSpPr>
            <p:nvPr userDrawn="1"/>
          </p:nvSpPr>
          <p:spPr bwMode="auto">
            <a:xfrm>
              <a:off x="2709862" y="5029200"/>
              <a:ext cx="1457325" cy="527050"/>
            </a:xfrm>
            <a:custGeom>
              <a:avLst/>
              <a:gdLst>
                <a:gd name="T0" fmla="*/ 427 w 538"/>
                <a:gd name="T1" fmla="*/ 29 h 193"/>
                <a:gd name="T2" fmla="*/ 414 w 538"/>
                <a:gd name="T3" fmla="*/ 34 h 193"/>
                <a:gd name="T4" fmla="*/ 399 w 538"/>
                <a:gd name="T5" fmla="*/ 38 h 193"/>
                <a:gd name="T6" fmla="*/ 385 w 538"/>
                <a:gd name="T7" fmla="*/ 44 h 193"/>
                <a:gd name="T8" fmla="*/ 370 w 538"/>
                <a:gd name="T9" fmla="*/ 49 h 193"/>
                <a:gd name="T10" fmla="*/ 355 w 538"/>
                <a:gd name="T11" fmla="*/ 54 h 193"/>
                <a:gd name="T12" fmla="*/ 349 w 538"/>
                <a:gd name="T13" fmla="*/ 56 h 193"/>
                <a:gd name="T14" fmla="*/ 335 w 538"/>
                <a:gd name="T15" fmla="*/ 62 h 193"/>
                <a:gd name="T16" fmla="*/ 320 w 538"/>
                <a:gd name="T17" fmla="*/ 67 h 193"/>
                <a:gd name="T18" fmla="*/ 305 w 538"/>
                <a:gd name="T19" fmla="*/ 73 h 193"/>
                <a:gd name="T20" fmla="*/ 290 w 538"/>
                <a:gd name="T21" fmla="*/ 79 h 193"/>
                <a:gd name="T22" fmla="*/ 274 w 538"/>
                <a:gd name="T23" fmla="*/ 86 h 193"/>
                <a:gd name="T24" fmla="*/ 258 w 538"/>
                <a:gd name="T25" fmla="*/ 92 h 193"/>
                <a:gd name="T26" fmla="*/ 242 w 538"/>
                <a:gd name="T27" fmla="*/ 99 h 193"/>
                <a:gd name="T28" fmla="*/ 226 w 538"/>
                <a:gd name="T29" fmla="*/ 105 h 193"/>
                <a:gd name="T30" fmla="*/ 210 w 538"/>
                <a:gd name="T31" fmla="*/ 112 h 193"/>
                <a:gd name="T32" fmla="*/ 0 w 538"/>
                <a:gd name="T33" fmla="*/ 193 h 193"/>
                <a:gd name="T34" fmla="*/ 51 w 538"/>
                <a:gd name="T35" fmla="*/ 178 h 193"/>
                <a:gd name="T36" fmla="*/ 217 w 538"/>
                <a:gd name="T37" fmla="*/ 112 h 193"/>
                <a:gd name="T38" fmla="*/ 234 w 538"/>
                <a:gd name="T39" fmla="*/ 106 h 193"/>
                <a:gd name="T40" fmla="*/ 251 w 538"/>
                <a:gd name="T41" fmla="*/ 99 h 193"/>
                <a:gd name="T42" fmla="*/ 267 w 538"/>
                <a:gd name="T43" fmla="*/ 92 h 193"/>
                <a:gd name="T44" fmla="*/ 283 w 538"/>
                <a:gd name="T45" fmla="*/ 85 h 193"/>
                <a:gd name="T46" fmla="*/ 299 w 538"/>
                <a:gd name="T47" fmla="*/ 79 h 193"/>
                <a:gd name="T48" fmla="*/ 315 w 538"/>
                <a:gd name="T49" fmla="*/ 73 h 193"/>
                <a:gd name="T50" fmla="*/ 331 w 538"/>
                <a:gd name="T51" fmla="*/ 67 h 193"/>
                <a:gd name="T52" fmla="*/ 346 w 538"/>
                <a:gd name="T53" fmla="*/ 61 h 193"/>
                <a:gd name="T54" fmla="*/ 356 w 538"/>
                <a:gd name="T55" fmla="*/ 57 h 193"/>
                <a:gd name="T56" fmla="*/ 371 w 538"/>
                <a:gd name="T57" fmla="*/ 52 h 193"/>
                <a:gd name="T58" fmla="*/ 385 w 538"/>
                <a:gd name="T59" fmla="*/ 47 h 193"/>
                <a:gd name="T60" fmla="*/ 400 w 538"/>
                <a:gd name="T61" fmla="*/ 41 h 193"/>
                <a:gd name="T62" fmla="*/ 414 w 538"/>
                <a:gd name="T63" fmla="*/ 37 h 193"/>
                <a:gd name="T64" fmla="*/ 428 w 538"/>
                <a:gd name="T65" fmla="*/ 32 h 193"/>
                <a:gd name="T66" fmla="*/ 443 w 538"/>
                <a:gd name="T67" fmla="*/ 28 h 193"/>
                <a:gd name="T68" fmla="*/ 455 w 538"/>
                <a:gd name="T69" fmla="*/ 24 h 193"/>
                <a:gd name="T70" fmla="*/ 508 w 538"/>
                <a:gd name="T71" fmla="*/ 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38" h="193">
                  <a:moveTo>
                    <a:pt x="427" y="29"/>
                  </a:moveTo>
                  <a:cubicBezTo>
                    <a:pt x="427" y="29"/>
                    <a:pt x="427" y="29"/>
                    <a:pt x="427" y="29"/>
                  </a:cubicBezTo>
                  <a:cubicBezTo>
                    <a:pt x="424" y="30"/>
                    <a:pt x="420" y="31"/>
                    <a:pt x="417" y="33"/>
                  </a:cubicBezTo>
                  <a:cubicBezTo>
                    <a:pt x="416" y="33"/>
                    <a:pt x="415" y="33"/>
                    <a:pt x="414" y="34"/>
                  </a:cubicBezTo>
                  <a:cubicBezTo>
                    <a:pt x="411" y="35"/>
                    <a:pt x="408" y="36"/>
                    <a:pt x="405" y="37"/>
                  </a:cubicBezTo>
                  <a:cubicBezTo>
                    <a:pt x="403" y="37"/>
                    <a:pt x="401" y="38"/>
                    <a:pt x="399" y="38"/>
                  </a:cubicBezTo>
                  <a:cubicBezTo>
                    <a:pt x="397" y="39"/>
                    <a:pt x="394" y="40"/>
                    <a:pt x="391" y="41"/>
                  </a:cubicBezTo>
                  <a:cubicBezTo>
                    <a:pt x="389" y="42"/>
                    <a:pt x="387" y="43"/>
                    <a:pt x="385" y="44"/>
                  </a:cubicBezTo>
                  <a:cubicBezTo>
                    <a:pt x="382" y="44"/>
                    <a:pt x="380" y="45"/>
                    <a:pt x="378" y="46"/>
                  </a:cubicBezTo>
                  <a:cubicBezTo>
                    <a:pt x="375" y="47"/>
                    <a:pt x="373" y="48"/>
                    <a:pt x="370" y="49"/>
                  </a:cubicBezTo>
                  <a:cubicBezTo>
                    <a:pt x="368" y="50"/>
                    <a:pt x="366" y="50"/>
                    <a:pt x="364" y="51"/>
                  </a:cubicBezTo>
                  <a:cubicBezTo>
                    <a:pt x="361" y="52"/>
                    <a:pt x="358" y="53"/>
                    <a:pt x="355" y="54"/>
                  </a:cubicBezTo>
                  <a:cubicBezTo>
                    <a:pt x="354" y="54"/>
                    <a:pt x="353" y="55"/>
                    <a:pt x="352" y="55"/>
                  </a:cubicBezTo>
                  <a:cubicBezTo>
                    <a:pt x="351" y="56"/>
                    <a:pt x="350" y="56"/>
                    <a:pt x="349" y="56"/>
                  </a:cubicBezTo>
                  <a:cubicBezTo>
                    <a:pt x="346" y="57"/>
                    <a:pt x="343" y="59"/>
                    <a:pt x="340" y="60"/>
                  </a:cubicBezTo>
                  <a:cubicBezTo>
                    <a:pt x="339" y="60"/>
                    <a:pt x="337" y="61"/>
                    <a:pt x="335" y="62"/>
                  </a:cubicBezTo>
                  <a:cubicBezTo>
                    <a:pt x="332" y="63"/>
                    <a:pt x="328" y="64"/>
                    <a:pt x="325" y="66"/>
                  </a:cubicBezTo>
                  <a:cubicBezTo>
                    <a:pt x="323" y="66"/>
                    <a:pt x="322" y="67"/>
                    <a:pt x="320" y="67"/>
                  </a:cubicBezTo>
                  <a:cubicBezTo>
                    <a:pt x="317" y="69"/>
                    <a:pt x="313" y="70"/>
                    <a:pt x="310" y="71"/>
                  </a:cubicBezTo>
                  <a:cubicBezTo>
                    <a:pt x="308" y="72"/>
                    <a:pt x="307" y="73"/>
                    <a:pt x="305" y="73"/>
                  </a:cubicBezTo>
                  <a:cubicBezTo>
                    <a:pt x="301" y="75"/>
                    <a:pt x="298" y="76"/>
                    <a:pt x="294" y="78"/>
                  </a:cubicBezTo>
                  <a:cubicBezTo>
                    <a:pt x="293" y="78"/>
                    <a:pt x="291" y="79"/>
                    <a:pt x="290" y="79"/>
                  </a:cubicBezTo>
                  <a:cubicBezTo>
                    <a:pt x="286" y="81"/>
                    <a:pt x="282" y="82"/>
                    <a:pt x="278" y="84"/>
                  </a:cubicBezTo>
                  <a:cubicBezTo>
                    <a:pt x="277" y="85"/>
                    <a:pt x="276" y="85"/>
                    <a:pt x="274" y="86"/>
                  </a:cubicBezTo>
                  <a:cubicBezTo>
                    <a:pt x="270" y="87"/>
                    <a:pt x="266" y="89"/>
                    <a:pt x="263" y="90"/>
                  </a:cubicBezTo>
                  <a:cubicBezTo>
                    <a:pt x="261" y="91"/>
                    <a:pt x="260" y="92"/>
                    <a:pt x="258" y="92"/>
                  </a:cubicBezTo>
                  <a:cubicBezTo>
                    <a:pt x="254" y="94"/>
                    <a:pt x="250" y="95"/>
                    <a:pt x="247" y="97"/>
                  </a:cubicBezTo>
                  <a:cubicBezTo>
                    <a:pt x="245" y="98"/>
                    <a:pt x="244" y="98"/>
                    <a:pt x="242" y="99"/>
                  </a:cubicBezTo>
                  <a:cubicBezTo>
                    <a:pt x="238" y="100"/>
                    <a:pt x="234" y="102"/>
                    <a:pt x="230" y="104"/>
                  </a:cubicBezTo>
                  <a:cubicBezTo>
                    <a:pt x="229" y="104"/>
                    <a:pt x="228" y="105"/>
                    <a:pt x="226" y="105"/>
                  </a:cubicBezTo>
                  <a:cubicBezTo>
                    <a:pt x="222" y="107"/>
                    <a:pt x="218" y="109"/>
                    <a:pt x="214" y="111"/>
                  </a:cubicBezTo>
                  <a:cubicBezTo>
                    <a:pt x="212" y="111"/>
                    <a:pt x="211" y="112"/>
                    <a:pt x="210" y="112"/>
                  </a:cubicBezTo>
                  <a:cubicBezTo>
                    <a:pt x="156" y="135"/>
                    <a:pt x="103" y="157"/>
                    <a:pt x="50" y="176"/>
                  </a:cubicBezTo>
                  <a:cubicBezTo>
                    <a:pt x="33" y="182"/>
                    <a:pt x="17" y="188"/>
                    <a:pt x="0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23" y="189"/>
                    <a:pt x="37" y="183"/>
                    <a:pt x="51" y="178"/>
                  </a:cubicBezTo>
                  <a:cubicBezTo>
                    <a:pt x="105" y="159"/>
                    <a:pt x="159" y="137"/>
                    <a:pt x="213" y="114"/>
                  </a:cubicBezTo>
                  <a:cubicBezTo>
                    <a:pt x="215" y="113"/>
                    <a:pt x="216" y="113"/>
                    <a:pt x="217" y="112"/>
                  </a:cubicBezTo>
                  <a:cubicBezTo>
                    <a:pt x="222" y="111"/>
                    <a:pt x="226" y="109"/>
                    <a:pt x="230" y="107"/>
                  </a:cubicBezTo>
                  <a:cubicBezTo>
                    <a:pt x="231" y="107"/>
                    <a:pt x="233" y="106"/>
                    <a:pt x="234" y="106"/>
                  </a:cubicBezTo>
                  <a:cubicBezTo>
                    <a:pt x="238" y="104"/>
                    <a:pt x="242" y="102"/>
                    <a:pt x="246" y="100"/>
                  </a:cubicBezTo>
                  <a:cubicBezTo>
                    <a:pt x="248" y="100"/>
                    <a:pt x="249" y="99"/>
                    <a:pt x="251" y="99"/>
                  </a:cubicBezTo>
                  <a:cubicBezTo>
                    <a:pt x="255" y="97"/>
                    <a:pt x="259" y="95"/>
                    <a:pt x="263" y="94"/>
                  </a:cubicBezTo>
                  <a:cubicBezTo>
                    <a:pt x="264" y="93"/>
                    <a:pt x="265" y="93"/>
                    <a:pt x="267" y="92"/>
                  </a:cubicBezTo>
                  <a:cubicBezTo>
                    <a:pt x="271" y="90"/>
                    <a:pt x="275" y="89"/>
                    <a:pt x="279" y="87"/>
                  </a:cubicBezTo>
                  <a:cubicBezTo>
                    <a:pt x="280" y="87"/>
                    <a:pt x="282" y="86"/>
                    <a:pt x="283" y="85"/>
                  </a:cubicBezTo>
                  <a:cubicBezTo>
                    <a:pt x="287" y="84"/>
                    <a:pt x="291" y="82"/>
                    <a:pt x="295" y="81"/>
                  </a:cubicBezTo>
                  <a:cubicBezTo>
                    <a:pt x="296" y="80"/>
                    <a:pt x="298" y="80"/>
                    <a:pt x="299" y="79"/>
                  </a:cubicBezTo>
                  <a:cubicBezTo>
                    <a:pt x="303" y="78"/>
                    <a:pt x="306" y="76"/>
                    <a:pt x="310" y="75"/>
                  </a:cubicBezTo>
                  <a:cubicBezTo>
                    <a:pt x="312" y="74"/>
                    <a:pt x="313" y="73"/>
                    <a:pt x="315" y="73"/>
                  </a:cubicBezTo>
                  <a:cubicBezTo>
                    <a:pt x="318" y="71"/>
                    <a:pt x="322" y="70"/>
                    <a:pt x="326" y="69"/>
                  </a:cubicBezTo>
                  <a:cubicBezTo>
                    <a:pt x="327" y="68"/>
                    <a:pt x="329" y="67"/>
                    <a:pt x="331" y="67"/>
                  </a:cubicBezTo>
                  <a:cubicBezTo>
                    <a:pt x="334" y="65"/>
                    <a:pt x="337" y="64"/>
                    <a:pt x="341" y="63"/>
                  </a:cubicBezTo>
                  <a:cubicBezTo>
                    <a:pt x="343" y="62"/>
                    <a:pt x="344" y="61"/>
                    <a:pt x="346" y="61"/>
                  </a:cubicBezTo>
                  <a:cubicBezTo>
                    <a:pt x="349" y="60"/>
                    <a:pt x="351" y="59"/>
                    <a:pt x="354" y="58"/>
                  </a:cubicBezTo>
                  <a:cubicBezTo>
                    <a:pt x="355" y="58"/>
                    <a:pt x="355" y="57"/>
                    <a:pt x="356" y="57"/>
                  </a:cubicBezTo>
                  <a:cubicBezTo>
                    <a:pt x="358" y="56"/>
                    <a:pt x="360" y="56"/>
                    <a:pt x="362" y="55"/>
                  </a:cubicBezTo>
                  <a:cubicBezTo>
                    <a:pt x="365" y="54"/>
                    <a:pt x="368" y="53"/>
                    <a:pt x="371" y="52"/>
                  </a:cubicBezTo>
                  <a:cubicBezTo>
                    <a:pt x="373" y="51"/>
                    <a:pt x="375" y="50"/>
                    <a:pt x="377" y="50"/>
                  </a:cubicBezTo>
                  <a:cubicBezTo>
                    <a:pt x="380" y="49"/>
                    <a:pt x="383" y="48"/>
                    <a:pt x="385" y="47"/>
                  </a:cubicBezTo>
                  <a:cubicBezTo>
                    <a:pt x="388" y="46"/>
                    <a:pt x="390" y="45"/>
                    <a:pt x="392" y="44"/>
                  </a:cubicBezTo>
                  <a:cubicBezTo>
                    <a:pt x="395" y="43"/>
                    <a:pt x="397" y="42"/>
                    <a:pt x="400" y="41"/>
                  </a:cubicBezTo>
                  <a:cubicBezTo>
                    <a:pt x="403" y="41"/>
                    <a:pt x="405" y="40"/>
                    <a:pt x="408" y="39"/>
                  </a:cubicBezTo>
                  <a:cubicBezTo>
                    <a:pt x="410" y="38"/>
                    <a:pt x="412" y="37"/>
                    <a:pt x="414" y="37"/>
                  </a:cubicBezTo>
                  <a:cubicBezTo>
                    <a:pt x="417" y="36"/>
                    <a:pt x="420" y="35"/>
                    <a:pt x="423" y="34"/>
                  </a:cubicBezTo>
                  <a:cubicBezTo>
                    <a:pt x="425" y="33"/>
                    <a:pt x="426" y="33"/>
                    <a:pt x="428" y="32"/>
                  </a:cubicBezTo>
                  <a:cubicBezTo>
                    <a:pt x="431" y="31"/>
                    <a:pt x="435" y="30"/>
                    <a:pt x="438" y="29"/>
                  </a:cubicBezTo>
                  <a:cubicBezTo>
                    <a:pt x="440" y="29"/>
                    <a:pt x="441" y="28"/>
                    <a:pt x="443" y="28"/>
                  </a:cubicBezTo>
                  <a:cubicBezTo>
                    <a:pt x="447" y="26"/>
                    <a:pt x="451" y="25"/>
                    <a:pt x="455" y="24"/>
                  </a:cubicBezTo>
                  <a:cubicBezTo>
                    <a:pt x="455" y="24"/>
                    <a:pt x="455" y="24"/>
                    <a:pt x="455" y="24"/>
                  </a:cubicBezTo>
                  <a:cubicBezTo>
                    <a:pt x="483" y="15"/>
                    <a:pt x="510" y="7"/>
                    <a:pt x="538" y="0"/>
                  </a:cubicBezTo>
                  <a:cubicBezTo>
                    <a:pt x="528" y="2"/>
                    <a:pt x="518" y="4"/>
                    <a:pt x="508" y="7"/>
                  </a:cubicBezTo>
                  <a:cubicBezTo>
                    <a:pt x="481" y="13"/>
                    <a:pt x="454" y="21"/>
                    <a:pt x="427" y="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9" name="Freeform 402"/>
            <p:cNvSpPr>
              <a:spLocks/>
            </p:cNvSpPr>
            <p:nvPr userDrawn="1"/>
          </p:nvSpPr>
          <p:spPr bwMode="auto">
            <a:xfrm>
              <a:off x="6180138" y="5522913"/>
              <a:ext cx="65088" cy="33338"/>
            </a:xfrm>
            <a:custGeom>
              <a:avLst/>
              <a:gdLst>
                <a:gd name="T0" fmla="*/ 0 w 24"/>
                <a:gd name="T1" fmla="*/ 0 h 12"/>
                <a:gd name="T2" fmla="*/ 20 w 24"/>
                <a:gd name="T3" fmla="*/ 12 h 12"/>
                <a:gd name="T4" fmla="*/ 24 w 24"/>
                <a:gd name="T5" fmla="*/ 12 h 12"/>
                <a:gd name="T6" fmla="*/ 21 w 24"/>
                <a:gd name="T7" fmla="*/ 11 h 12"/>
                <a:gd name="T8" fmla="*/ 0 w 2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0"/>
                  </a:moveTo>
                  <a:cubicBezTo>
                    <a:pt x="7" y="4"/>
                    <a:pt x="14" y="8"/>
                    <a:pt x="20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2"/>
                    <a:pt x="22" y="12"/>
                    <a:pt x="21" y="11"/>
                  </a:cubicBezTo>
                  <a:cubicBezTo>
                    <a:pt x="14" y="7"/>
                    <a:pt x="7" y="4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0" name="Freeform 403"/>
            <p:cNvSpPr>
              <a:spLocks/>
            </p:cNvSpPr>
            <p:nvPr userDrawn="1"/>
          </p:nvSpPr>
          <p:spPr bwMode="auto">
            <a:xfrm>
              <a:off x="8537575" y="5499100"/>
              <a:ext cx="65088" cy="31750"/>
            </a:xfrm>
            <a:custGeom>
              <a:avLst/>
              <a:gdLst>
                <a:gd name="T0" fmla="*/ 0 w 24"/>
                <a:gd name="T1" fmla="*/ 12 h 12"/>
                <a:gd name="T2" fmla="*/ 10 w 24"/>
                <a:gd name="T3" fmla="*/ 8 h 12"/>
                <a:gd name="T4" fmla="*/ 24 w 24"/>
                <a:gd name="T5" fmla="*/ 2 h 12"/>
                <a:gd name="T6" fmla="*/ 24 w 24"/>
                <a:gd name="T7" fmla="*/ 0 h 12"/>
                <a:gd name="T8" fmla="*/ 0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cubicBezTo>
                    <a:pt x="3" y="11"/>
                    <a:pt x="7" y="9"/>
                    <a:pt x="10" y="8"/>
                  </a:cubicBezTo>
                  <a:cubicBezTo>
                    <a:pt x="15" y="6"/>
                    <a:pt x="19" y="4"/>
                    <a:pt x="24" y="2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6" y="4"/>
                    <a:pt x="8" y="8"/>
                    <a:pt x="0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pic>
        <p:nvPicPr>
          <p:cNvPr id="431" name="Picture 430"/>
          <p:cNvPicPr>
            <a:picLocks noChangeAspect="1" noChangeArrowheads="1"/>
          </p:cNvPicPr>
          <p:nvPr userDrawn="1"/>
        </p:nvPicPr>
        <p:blipFill>
          <a:blip r:embed="rId6" cstate="email">
            <a:duotone>
              <a:prstClr val="black"/>
              <a:srgbClr val="FF7C8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7307" y="3704509"/>
            <a:ext cx="2886272" cy="102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3" name="Moon 14"/>
          <p:cNvSpPr/>
          <p:nvPr userDrawn="1"/>
        </p:nvSpPr>
        <p:spPr>
          <a:xfrm rot="11700000">
            <a:off x="129055" y="1453839"/>
            <a:ext cx="1580881" cy="3591836"/>
          </a:xfrm>
          <a:custGeom>
            <a:avLst/>
            <a:gdLst/>
            <a:ahLst/>
            <a:cxnLst/>
            <a:rect l="l" t="t" r="r" b="b"/>
            <a:pathLst>
              <a:path w="2198269" h="3712691">
                <a:moveTo>
                  <a:pt x="1856341" y="3712690"/>
                </a:moveTo>
                <a:lnTo>
                  <a:pt x="1856345" y="3712690"/>
                </a:lnTo>
                <a:lnTo>
                  <a:pt x="1856346" y="3712691"/>
                </a:lnTo>
                <a:cubicBezTo>
                  <a:pt x="1856344" y="3712691"/>
                  <a:pt x="1856343" y="3712691"/>
                  <a:pt x="1856341" y="3712690"/>
                </a:cubicBezTo>
                <a:close/>
                <a:moveTo>
                  <a:pt x="1856345" y="0"/>
                </a:moveTo>
                <a:cubicBezTo>
                  <a:pt x="961708" y="165977"/>
                  <a:pt x="312720" y="946443"/>
                  <a:pt x="312720" y="1856346"/>
                </a:cubicBezTo>
                <a:cubicBezTo>
                  <a:pt x="312720" y="2492809"/>
                  <a:pt x="630256" y="3065941"/>
                  <a:pt x="1127903" y="3408847"/>
                </a:cubicBezTo>
                <a:cubicBezTo>
                  <a:pt x="1408541" y="3296047"/>
                  <a:pt x="1652525" y="3091383"/>
                  <a:pt x="1813009" y="2813417"/>
                </a:cubicBezTo>
                <a:cubicBezTo>
                  <a:pt x="2150182" y="2229416"/>
                  <a:pt x="2022852" y="1488003"/>
                  <a:pt x="1510153" y="1049958"/>
                </a:cubicBezTo>
                <a:lnTo>
                  <a:pt x="1510154" y="1049959"/>
                </a:lnTo>
                <a:cubicBezTo>
                  <a:pt x="2168175" y="1429868"/>
                  <a:pt x="2393630" y="2271276"/>
                  <a:pt x="2013721" y="2929298"/>
                </a:cubicBezTo>
                <a:cubicBezTo>
                  <a:pt x="1850337" y="3212287"/>
                  <a:pt x="1601598" y="3415273"/>
                  <a:pt x="1318559" y="3523890"/>
                </a:cubicBezTo>
                <a:cubicBezTo>
                  <a:pt x="1483270" y="3613009"/>
                  <a:pt x="1664136" y="3677031"/>
                  <a:pt x="1856341" y="3712690"/>
                </a:cubicBezTo>
                <a:cubicBezTo>
                  <a:pt x="1608553" y="3712690"/>
                  <a:pt x="1372103" y="3664140"/>
                  <a:pt x="1156375" y="3575082"/>
                </a:cubicBezTo>
                <a:cubicBezTo>
                  <a:pt x="822321" y="3659722"/>
                  <a:pt x="456393" y="3618779"/>
                  <a:pt x="134382" y="3432866"/>
                </a:cubicBezTo>
                <a:cubicBezTo>
                  <a:pt x="401847" y="3527527"/>
                  <a:pt x="681711" y="3536258"/>
                  <a:pt x="941064" y="3470148"/>
                </a:cubicBezTo>
                <a:cubicBezTo>
                  <a:pt x="378793" y="3152149"/>
                  <a:pt x="0" y="2548483"/>
                  <a:pt x="0" y="1856345"/>
                </a:cubicBezTo>
                <a:cubicBezTo>
                  <a:pt x="0" y="831114"/>
                  <a:pt x="831114" y="0"/>
                  <a:pt x="1856345" y="0"/>
                </a:cubicBezTo>
                <a:close/>
              </a:path>
            </a:pathLst>
          </a:custGeom>
          <a:gradFill>
            <a:gsLst>
              <a:gs pos="53000">
                <a:srgbClr val="929292">
                  <a:alpha val="0"/>
                </a:srgbClr>
              </a:gs>
              <a:gs pos="1000">
                <a:srgbClr val="FF5050">
                  <a:alpha val="24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4" name="Moon 14"/>
          <p:cNvSpPr/>
          <p:nvPr userDrawn="1"/>
        </p:nvSpPr>
        <p:spPr>
          <a:xfrm rot="461975">
            <a:off x="489118" y="2012022"/>
            <a:ext cx="914861" cy="2078608"/>
          </a:xfrm>
          <a:custGeom>
            <a:avLst/>
            <a:gdLst/>
            <a:ahLst/>
            <a:cxnLst/>
            <a:rect l="l" t="t" r="r" b="b"/>
            <a:pathLst>
              <a:path w="2198269" h="3712691">
                <a:moveTo>
                  <a:pt x="1856341" y="3712690"/>
                </a:moveTo>
                <a:lnTo>
                  <a:pt x="1856345" y="3712690"/>
                </a:lnTo>
                <a:lnTo>
                  <a:pt x="1856346" y="3712691"/>
                </a:lnTo>
                <a:cubicBezTo>
                  <a:pt x="1856344" y="3712691"/>
                  <a:pt x="1856343" y="3712691"/>
                  <a:pt x="1856341" y="3712690"/>
                </a:cubicBezTo>
                <a:close/>
                <a:moveTo>
                  <a:pt x="1856345" y="0"/>
                </a:moveTo>
                <a:cubicBezTo>
                  <a:pt x="961708" y="165977"/>
                  <a:pt x="312720" y="946443"/>
                  <a:pt x="312720" y="1856346"/>
                </a:cubicBezTo>
                <a:cubicBezTo>
                  <a:pt x="312720" y="2492809"/>
                  <a:pt x="630256" y="3065941"/>
                  <a:pt x="1127903" y="3408847"/>
                </a:cubicBezTo>
                <a:cubicBezTo>
                  <a:pt x="1408541" y="3296047"/>
                  <a:pt x="1652525" y="3091383"/>
                  <a:pt x="1813009" y="2813417"/>
                </a:cubicBezTo>
                <a:cubicBezTo>
                  <a:pt x="2150182" y="2229416"/>
                  <a:pt x="2022852" y="1488003"/>
                  <a:pt x="1510153" y="1049958"/>
                </a:cubicBezTo>
                <a:lnTo>
                  <a:pt x="1510154" y="1049959"/>
                </a:lnTo>
                <a:cubicBezTo>
                  <a:pt x="2168175" y="1429868"/>
                  <a:pt x="2393630" y="2271276"/>
                  <a:pt x="2013721" y="2929298"/>
                </a:cubicBezTo>
                <a:cubicBezTo>
                  <a:pt x="1850337" y="3212287"/>
                  <a:pt x="1601598" y="3415273"/>
                  <a:pt x="1318559" y="3523890"/>
                </a:cubicBezTo>
                <a:cubicBezTo>
                  <a:pt x="1483270" y="3613009"/>
                  <a:pt x="1664136" y="3677031"/>
                  <a:pt x="1856341" y="3712690"/>
                </a:cubicBezTo>
                <a:cubicBezTo>
                  <a:pt x="1608553" y="3712690"/>
                  <a:pt x="1372103" y="3664140"/>
                  <a:pt x="1156375" y="3575082"/>
                </a:cubicBezTo>
                <a:cubicBezTo>
                  <a:pt x="822321" y="3659722"/>
                  <a:pt x="456393" y="3618779"/>
                  <a:pt x="134382" y="3432866"/>
                </a:cubicBezTo>
                <a:cubicBezTo>
                  <a:pt x="401847" y="3527527"/>
                  <a:pt x="681711" y="3536258"/>
                  <a:pt x="941064" y="3470148"/>
                </a:cubicBezTo>
                <a:cubicBezTo>
                  <a:pt x="378793" y="3152149"/>
                  <a:pt x="0" y="2548483"/>
                  <a:pt x="0" y="1856345"/>
                </a:cubicBezTo>
                <a:cubicBezTo>
                  <a:pt x="0" y="831114"/>
                  <a:pt x="831114" y="0"/>
                  <a:pt x="1856345" y="0"/>
                </a:cubicBezTo>
                <a:close/>
              </a:path>
            </a:pathLst>
          </a:custGeom>
          <a:gradFill>
            <a:gsLst>
              <a:gs pos="0">
                <a:srgbClr val="929292">
                  <a:alpha val="0"/>
                </a:srgbClr>
              </a:gs>
              <a:gs pos="100000">
                <a:srgbClr val="FF5050">
                  <a:alpha val="24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35" name="Group 434"/>
          <p:cNvGrpSpPr/>
          <p:nvPr userDrawn="1"/>
        </p:nvGrpSpPr>
        <p:grpSpPr>
          <a:xfrm>
            <a:off x="8505672" y="74781"/>
            <a:ext cx="478766" cy="487195"/>
            <a:chOff x="2514600" y="609600"/>
            <a:chExt cx="4057650" cy="5505450"/>
          </a:xfrm>
        </p:grpSpPr>
        <p:pic>
          <p:nvPicPr>
            <p:cNvPr id="436" name="Picture 2" descr="C:\Users\IDB\Desktop\Sahal Stuff\IDBG Logos\ITFC LOGO AR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609600"/>
              <a:ext cx="4057650" cy="5505450"/>
            </a:xfrm>
            <a:prstGeom prst="rect">
              <a:avLst/>
            </a:prstGeom>
            <a:noFill/>
          </p:spPr>
        </p:pic>
        <p:sp>
          <p:nvSpPr>
            <p:cNvPr id="437" name="Freeform 436"/>
            <p:cNvSpPr/>
            <p:nvPr/>
          </p:nvSpPr>
          <p:spPr bwMode="auto">
            <a:xfrm rot="16200000">
              <a:off x="1752600" y="1447800"/>
              <a:ext cx="5410200" cy="3886200"/>
            </a:xfrm>
            <a:custGeom>
              <a:avLst/>
              <a:gdLst>
                <a:gd name="connsiteX0" fmla="*/ 0 w 1447800"/>
                <a:gd name="connsiteY0" fmla="*/ 108859 h 914400"/>
                <a:gd name="connsiteX1" fmla="*/ 31884 w 1447800"/>
                <a:gd name="connsiteY1" fmla="*/ 31884 h 914400"/>
                <a:gd name="connsiteX2" fmla="*/ 108859 w 1447800"/>
                <a:gd name="connsiteY2" fmla="*/ 0 h 914400"/>
                <a:gd name="connsiteX3" fmla="*/ 1338941 w 1447800"/>
                <a:gd name="connsiteY3" fmla="*/ 0 h 914400"/>
                <a:gd name="connsiteX4" fmla="*/ 1415916 w 1447800"/>
                <a:gd name="connsiteY4" fmla="*/ 31884 h 914400"/>
                <a:gd name="connsiteX5" fmla="*/ 1447800 w 1447800"/>
                <a:gd name="connsiteY5" fmla="*/ 108859 h 914400"/>
                <a:gd name="connsiteX6" fmla="*/ 1447800 w 1447800"/>
                <a:gd name="connsiteY6" fmla="*/ 805541 h 914400"/>
                <a:gd name="connsiteX7" fmla="*/ 1415916 w 1447800"/>
                <a:gd name="connsiteY7" fmla="*/ 882516 h 914400"/>
                <a:gd name="connsiteX8" fmla="*/ 1338941 w 1447800"/>
                <a:gd name="connsiteY8" fmla="*/ 914400 h 914400"/>
                <a:gd name="connsiteX9" fmla="*/ 108859 w 1447800"/>
                <a:gd name="connsiteY9" fmla="*/ 914400 h 914400"/>
                <a:gd name="connsiteX10" fmla="*/ 31884 w 1447800"/>
                <a:gd name="connsiteY10" fmla="*/ 882516 h 914400"/>
                <a:gd name="connsiteX11" fmla="*/ 0 w 1447800"/>
                <a:gd name="connsiteY11" fmla="*/ 805541 h 914400"/>
                <a:gd name="connsiteX12" fmla="*/ 0 w 1447800"/>
                <a:gd name="connsiteY12" fmla="*/ 108859 h 914400"/>
                <a:gd name="connsiteX0" fmla="*/ 114298 w 1562098"/>
                <a:gd name="connsiteY0" fmla="*/ 134257 h 939798"/>
                <a:gd name="connsiteX1" fmla="*/ 223157 w 1562098"/>
                <a:gd name="connsiteY1" fmla="*/ 25398 h 939798"/>
                <a:gd name="connsiteX2" fmla="*/ 1453239 w 1562098"/>
                <a:gd name="connsiteY2" fmla="*/ 25398 h 939798"/>
                <a:gd name="connsiteX3" fmla="*/ 1530214 w 1562098"/>
                <a:gd name="connsiteY3" fmla="*/ 57282 h 939798"/>
                <a:gd name="connsiteX4" fmla="*/ 1562098 w 1562098"/>
                <a:gd name="connsiteY4" fmla="*/ 134257 h 939798"/>
                <a:gd name="connsiteX5" fmla="*/ 1562098 w 1562098"/>
                <a:gd name="connsiteY5" fmla="*/ 830939 h 939798"/>
                <a:gd name="connsiteX6" fmla="*/ 1530214 w 1562098"/>
                <a:gd name="connsiteY6" fmla="*/ 907914 h 939798"/>
                <a:gd name="connsiteX7" fmla="*/ 1453239 w 1562098"/>
                <a:gd name="connsiteY7" fmla="*/ 939798 h 939798"/>
                <a:gd name="connsiteX8" fmla="*/ 223157 w 1562098"/>
                <a:gd name="connsiteY8" fmla="*/ 939798 h 939798"/>
                <a:gd name="connsiteX9" fmla="*/ 146182 w 1562098"/>
                <a:gd name="connsiteY9" fmla="*/ 907914 h 939798"/>
                <a:gd name="connsiteX10" fmla="*/ 114298 w 1562098"/>
                <a:gd name="connsiteY10" fmla="*/ 830939 h 939798"/>
                <a:gd name="connsiteX11" fmla="*/ 114298 w 1562098"/>
                <a:gd name="connsiteY11" fmla="*/ 134257 h 939798"/>
                <a:gd name="connsiteX0" fmla="*/ 0 w 1447800"/>
                <a:gd name="connsiteY0" fmla="*/ 805541 h 914400"/>
                <a:gd name="connsiteX1" fmla="*/ 108859 w 1447800"/>
                <a:gd name="connsiteY1" fmla="*/ 0 h 914400"/>
                <a:gd name="connsiteX2" fmla="*/ 1338941 w 1447800"/>
                <a:gd name="connsiteY2" fmla="*/ 0 h 914400"/>
                <a:gd name="connsiteX3" fmla="*/ 1415916 w 1447800"/>
                <a:gd name="connsiteY3" fmla="*/ 31884 h 914400"/>
                <a:gd name="connsiteX4" fmla="*/ 1447800 w 1447800"/>
                <a:gd name="connsiteY4" fmla="*/ 108859 h 914400"/>
                <a:gd name="connsiteX5" fmla="*/ 1447800 w 1447800"/>
                <a:gd name="connsiteY5" fmla="*/ 805541 h 914400"/>
                <a:gd name="connsiteX6" fmla="*/ 1415916 w 1447800"/>
                <a:gd name="connsiteY6" fmla="*/ 882516 h 914400"/>
                <a:gd name="connsiteX7" fmla="*/ 1338941 w 1447800"/>
                <a:gd name="connsiteY7" fmla="*/ 914400 h 914400"/>
                <a:gd name="connsiteX8" fmla="*/ 108859 w 1447800"/>
                <a:gd name="connsiteY8" fmla="*/ 914400 h 914400"/>
                <a:gd name="connsiteX9" fmla="*/ 31884 w 1447800"/>
                <a:gd name="connsiteY9" fmla="*/ 882516 h 914400"/>
                <a:gd name="connsiteX10" fmla="*/ 0 w 1447800"/>
                <a:gd name="connsiteY10" fmla="*/ 805541 h 914400"/>
                <a:gd name="connsiteX0" fmla="*/ 140868 w 1556784"/>
                <a:gd name="connsiteY0" fmla="*/ 882516 h 1034916"/>
                <a:gd name="connsiteX1" fmla="*/ 217843 w 1556784"/>
                <a:gd name="connsiteY1" fmla="*/ 0 h 1034916"/>
                <a:gd name="connsiteX2" fmla="*/ 1447925 w 1556784"/>
                <a:gd name="connsiteY2" fmla="*/ 0 h 1034916"/>
                <a:gd name="connsiteX3" fmla="*/ 1524900 w 1556784"/>
                <a:gd name="connsiteY3" fmla="*/ 31884 h 1034916"/>
                <a:gd name="connsiteX4" fmla="*/ 1556784 w 1556784"/>
                <a:gd name="connsiteY4" fmla="*/ 108859 h 1034916"/>
                <a:gd name="connsiteX5" fmla="*/ 1556784 w 1556784"/>
                <a:gd name="connsiteY5" fmla="*/ 805541 h 1034916"/>
                <a:gd name="connsiteX6" fmla="*/ 1524900 w 1556784"/>
                <a:gd name="connsiteY6" fmla="*/ 882516 h 1034916"/>
                <a:gd name="connsiteX7" fmla="*/ 1447925 w 1556784"/>
                <a:gd name="connsiteY7" fmla="*/ 914400 h 1034916"/>
                <a:gd name="connsiteX8" fmla="*/ 217843 w 1556784"/>
                <a:gd name="connsiteY8" fmla="*/ 914400 h 1034916"/>
                <a:gd name="connsiteX9" fmla="*/ 140868 w 1556784"/>
                <a:gd name="connsiteY9" fmla="*/ 882516 h 1034916"/>
                <a:gd name="connsiteX0" fmla="*/ 205014 w 1543955"/>
                <a:gd name="connsiteY0" fmla="*/ 914400 h 914400"/>
                <a:gd name="connsiteX1" fmla="*/ 205014 w 1543955"/>
                <a:gd name="connsiteY1" fmla="*/ 0 h 914400"/>
                <a:gd name="connsiteX2" fmla="*/ 1435096 w 1543955"/>
                <a:gd name="connsiteY2" fmla="*/ 0 h 914400"/>
                <a:gd name="connsiteX3" fmla="*/ 1512071 w 1543955"/>
                <a:gd name="connsiteY3" fmla="*/ 31884 h 914400"/>
                <a:gd name="connsiteX4" fmla="*/ 1543955 w 1543955"/>
                <a:gd name="connsiteY4" fmla="*/ 108859 h 914400"/>
                <a:gd name="connsiteX5" fmla="*/ 1543955 w 1543955"/>
                <a:gd name="connsiteY5" fmla="*/ 805541 h 914400"/>
                <a:gd name="connsiteX6" fmla="*/ 1512071 w 1543955"/>
                <a:gd name="connsiteY6" fmla="*/ 882516 h 914400"/>
                <a:gd name="connsiteX7" fmla="*/ 1435096 w 1543955"/>
                <a:gd name="connsiteY7" fmla="*/ 914400 h 914400"/>
                <a:gd name="connsiteX8" fmla="*/ 205014 w 1543955"/>
                <a:gd name="connsiteY8" fmla="*/ 914400 h 914400"/>
                <a:gd name="connsiteX0" fmla="*/ 1230082 w 1338941"/>
                <a:gd name="connsiteY0" fmla="*/ 914400 h 914400"/>
                <a:gd name="connsiteX1" fmla="*/ 0 w 1338941"/>
                <a:gd name="connsiteY1" fmla="*/ 0 h 914400"/>
                <a:gd name="connsiteX2" fmla="*/ 1230082 w 1338941"/>
                <a:gd name="connsiteY2" fmla="*/ 0 h 914400"/>
                <a:gd name="connsiteX3" fmla="*/ 1307057 w 1338941"/>
                <a:gd name="connsiteY3" fmla="*/ 31884 h 914400"/>
                <a:gd name="connsiteX4" fmla="*/ 1338941 w 1338941"/>
                <a:gd name="connsiteY4" fmla="*/ 108859 h 914400"/>
                <a:gd name="connsiteX5" fmla="*/ 1338941 w 1338941"/>
                <a:gd name="connsiteY5" fmla="*/ 805541 h 914400"/>
                <a:gd name="connsiteX6" fmla="*/ 1307057 w 1338941"/>
                <a:gd name="connsiteY6" fmla="*/ 882516 h 914400"/>
                <a:gd name="connsiteX7" fmla="*/ 1230082 w 1338941"/>
                <a:gd name="connsiteY7" fmla="*/ 914400 h 914400"/>
                <a:gd name="connsiteX0" fmla="*/ 1307057 w 1530214"/>
                <a:gd name="connsiteY0" fmla="*/ 882516 h 1016773"/>
                <a:gd name="connsiteX1" fmla="*/ 0 w 1530214"/>
                <a:gd name="connsiteY1" fmla="*/ 0 h 1016773"/>
                <a:gd name="connsiteX2" fmla="*/ 1230082 w 1530214"/>
                <a:gd name="connsiteY2" fmla="*/ 0 h 1016773"/>
                <a:gd name="connsiteX3" fmla="*/ 1307057 w 1530214"/>
                <a:gd name="connsiteY3" fmla="*/ 31884 h 1016773"/>
                <a:gd name="connsiteX4" fmla="*/ 1338941 w 1530214"/>
                <a:gd name="connsiteY4" fmla="*/ 108859 h 1016773"/>
                <a:gd name="connsiteX5" fmla="*/ 1338941 w 1530214"/>
                <a:gd name="connsiteY5" fmla="*/ 805541 h 1016773"/>
                <a:gd name="connsiteX6" fmla="*/ 1307057 w 1530214"/>
                <a:gd name="connsiteY6" fmla="*/ 882516 h 1016773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  <a:gd name="connsiteX0" fmla="*/ 1338941 w 1338941"/>
                <a:gd name="connsiteY0" fmla="*/ 805541 h 805541"/>
                <a:gd name="connsiteX1" fmla="*/ 0 w 1338941"/>
                <a:gd name="connsiteY1" fmla="*/ 0 h 805541"/>
                <a:gd name="connsiteX2" fmla="*/ 1230082 w 1338941"/>
                <a:gd name="connsiteY2" fmla="*/ 0 h 805541"/>
                <a:gd name="connsiteX3" fmla="*/ 1307057 w 1338941"/>
                <a:gd name="connsiteY3" fmla="*/ 31884 h 805541"/>
                <a:gd name="connsiteX4" fmla="*/ 1338941 w 1338941"/>
                <a:gd name="connsiteY4" fmla="*/ 108859 h 805541"/>
                <a:gd name="connsiteX5" fmla="*/ 1338941 w 1338941"/>
                <a:gd name="connsiteY5" fmla="*/ 805541 h 80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8941" h="805541">
                  <a:moveTo>
                    <a:pt x="1338941" y="805541"/>
                  </a:moveTo>
                  <a:cubicBezTo>
                    <a:pt x="1039584" y="406398"/>
                    <a:pt x="327706" y="86632"/>
                    <a:pt x="0" y="0"/>
                  </a:cubicBezTo>
                  <a:lnTo>
                    <a:pt x="1230082" y="0"/>
                  </a:lnTo>
                  <a:cubicBezTo>
                    <a:pt x="1258953" y="0"/>
                    <a:pt x="1286642" y="11469"/>
                    <a:pt x="1307057" y="31884"/>
                  </a:cubicBezTo>
                  <a:cubicBezTo>
                    <a:pt x="1327472" y="52299"/>
                    <a:pt x="1338941" y="79988"/>
                    <a:pt x="1338941" y="108859"/>
                  </a:cubicBezTo>
                  <a:lnTo>
                    <a:pt x="1338941" y="805541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061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ransition spd="med" advTm="0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>
            <a:spLocks noChangeArrowheads="1"/>
          </p:cNvSpPr>
          <p:nvPr userDrawn="1"/>
        </p:nvSpPr>
        <p:spPr bwMode="gray">
          <a:xfrm>
            <a:off x="173560" y="1221600"/>
            <a:ext cx="8780410" cy="354581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7000"/>
                </a:schemeClr>
              </a:gs>
              <a:gs pos="0">
                <a:schemeClr val="accent2">
                  <a:alpha val="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de-CH" sz="1600" b="1">
              <a:solidFill>
                <a:srgbClr val="616365"/>
              </a:solidFill>
              <a:ea typeface="ＭＳ Ｐゴシック" pitchFamily="-123" charset="-128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67276"/>
            <a:ext cx="1018456" cy="188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408DA-B678-4ADA-B28A-86EB6815E804}" type="datetimeFigureOut">
              <a:rPr lang="en-GB" smtClean="0"/>
              <a:pPr/>
              <a:t>25/04/2016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7664" y="4867277"/>
            <a:ext cx="6336704" cy="188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5931" y="4867276"/>
            <a:ext cx="610871" cy="188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73559" y="4842124"/>
            <a:ext cx="1756082" cy="81488"/>
          </a:xfrm>
          <a:prstGeom prst="rect">
            <a:avLst/>
          </a:prstGeom>
          <a:solidFill>
            <a:srgbClr val="E9B60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929641" y="4842124"/>
            <a:ext cx="1756082" cy="81488"/>
          </a:xfrm>
          <a:prstGeom prst="rect">
            <a:avLst/>
          </a:prstGeom>
          <a:solidFill>
            <a:srgbClr val="E9B60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3685723" y="4842124"/>
            <a:ext cx="1756082" cy="81488"/>
          </a:xfrm>
          <a:prstGeom prst="rect">
            <a:avLst/>
          </a:prstGeom>
          <a:solidFill>
            <a:srgbClr val="E9B60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5441806" y="4842124"/>
            <a:ext cx="1756082" cy="81488"/>
          </a:xfrm>
          <a:prstGeom prst="rect">
            <a:avLst/>
          </a:prstGeom>
          <a:solidFill>
            <a:srgbClr val="E9B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7197888" y="4842124"/>
            <a:ext cx="1756082" cy="81488"/>
          </a:xfrm>
          <a:prstGeom prst="rect">
            <a:avLst/>
          </a:prstGeom>
          <a:solidFill>
            <a:srgbClr val="E9B60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 userDrawn="1"/>
        </p:nvSpPr>
        <p:spPr>
          <a:xfrm rot="10800000">
            <a:off x="162510" y="561975"/>
            <a:ext cx="8818982" cy="249864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85000"/>
                  <a:alpha val="39000"/>
                </a:schemeClr>
              </a:gs>
              <a:gs pos="0">
                <a:schemeClr val="accent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/>
          <p:cNvSpPr/>
          <p:nvPr userDrawn="1"/>
        </p:nvSpPr>
        <p:spPr>
          <a:xfrm rot="10800000" flipV="1">
            <a:off x="162510" y="849941"/>
            <a:ext cx="8818982" cy="670359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85000"/>
                  <a:alpha val="39000"/>
                </a:schemeClr>
              </a:gs>
              <a:gs pos="0">
                <a:schemeClr val="accent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6"/>
          <p:cNvSpPr>
            <a:spLocks noChangeArrowheads="1"/>
          </p:cNvSpPr>
          <p:nvPr userDrawn="1"/>
        </p:nvSpPr>
        <p:spPr bwMode="gray">
          <a:xfrm>
            <a:off x="173560" y="4353948"/>
            <a:ext cx="8780410" cy="41301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1000"/>
                </a:schemeClr>
              </a:gs>
              <a:gs pos="100000">
                <a:schemeClr val="tx2">
                  <a:alpha val="18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de-CH" sz="1600" b="1">
              <a:solidFill>
                <a:srgbClr val="616365"/>
              </a:solidFill>
              <a:ea typeface="ＭＳ Ｐゴシック" pitchFamily="-123" charset="-128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3636" y="205978"/>
            <a:ext cx="7056784" cy="529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3636" y="1113589"/>
            <a:ext cx="8229600" cy="319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1" y="128220"/>
            <a:ext cx="1009650" cy="6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061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transition spd="med" advTm="0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>
            <a:spLocks noChangeArrowheads="1"/>
          </p:cNvSpPr>
          <p:nvPr userDrawn="1"/>
        </p:nvSpPr>
        <p:spPr bwMode="gray">
          <a:xfrm>
            <a:off x="173560" y="1221600"/>
            <a:ext cx="8780410" cy="354581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7000"/>
                </a:schemeClr>
              </a:gs>
              <a:gs pos="0">
                <a:schemeClr val="accent2">
                  <a:alpha val="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de-CH" sz="1600" b="1">
              <a:solidFill>
                <a:srgbClr val="616365"/>
              </a:solidFill>
              <a:ea typeface="ＭＳ Ｐゴシック" pitchFamily="-123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67276"/>
            <a:ext cx="1018456" cy="188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408DA-B678-4ADA-B28A-86EB6815E804}" type="datetimeFigureOut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25/04/2016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7664" y="4867277"/>
            <a:ext cx="6336704" cy="188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5931" y="4867276"/>
            <a:ext cx="610871" cy="188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EFC7F-0A2C-4892-AC94-EACBFCB5C4EB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173559" y="4842124"/>
            <a:ext cx="1756082" cy="81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929641" y="4842124"/>
            <a:ext cx="1756082" cy="81488"/>
          </a:xfrm>
          <a:prstGeom prst="rect">
            <a:avLst/>
          </a:prstGeom>
          <a:solidFill>
            <a:srgbClr val="9C2B2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3685723" y="4842124"/>
            <a:ext cx="1756082" cy="81488"/>
          </a:xfrm>
          <a:prstGeom prst="rect">
            <a:avLst/>
          </a:prstGeom>
          <a:solidFill>
            <a:srgbClr val="9C2B2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5441806" y="4842124"/>
            <a:ext cx="1756082" cy="81488"/>
          </a:xfrm>
          <a:prstGeom prst="rect">
            <a:avLst/>
          </a:prstGeom>
          <a:solidFill>
            <a:srgbClr val="9C2B2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7197888" y="4842124"/>
            <a:ext cx="1756082" cy="81488"/>
          </a:xfrm>
          <a:prstGeom prst="rect">
            <a:avLst/>
          </a:prstGeom>
          <a:solidFill>
            <a:srgbClr val="9C2B2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 rot="10800000">
            <a:off x="162510" y="561975"/>
            <a:ext cx="8818982" cy="249864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85000"/>
                  <a:alpha val="39000"/>
                </a:schemeClr>
              </a:gs>
              <a:gs pos="0">
                <a:schemeClr val="accent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 rot="10800000" flipV="1">
            <a:off x="162510" y="849941"/>
            <a:ext cx="8818982" cy="670359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85000"/>
                  <a:alpha val="39000"/>
                </a:schemeClr>
              </a:gs>
              <a:gs pos="0">
                <a:schemeClr val="accent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7" name="Rectangle 6"/>
          <p:cNvSpPr>
            <a:spLocks noChangeArrowheads="1"/>
          </p:cNvSpPr>
          <p:nvPr userDrawn="1"/>
        </p:nvSpPr>
        <p:spPr bwMode="gray">
          <a:xfrm>
            <a:off x="173560" y="4353948"/>
            <a:ext cx="8780410" cy="41301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21000"/>
                </a:schemeClr>
              </a:gs>
              <a:gs pos="100000">
                <a:schemeClr val="accent1">
                  <a:alpha val="18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de-CH" sz="1600" b="1">
              <a:solidFill>
                <a:srgbClr val="616365"/>
              </a:solidFill>
              <a:ea typeface="ＭＳ Ｐゴシック" pitchFamily="-123" charset="-128"/>
            </a:endParaRPr>
          </a:p>
        </p:txBody>
      </p:sp>
      <p:pic>
        <p:nvPicPr>
          <p:cNvPr id="33" name="Picture 4" descr="ITFC_ENG_RGB_lge"/>
          <p:cNvPicPr>
            <a:picLocks noChangeAspect="1" noChangeArrowheads="1"/>
          </p:cNvPicPr>
          <p:nvPr userDrawn="1"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87474"/>
            <a:ext cx="841022" cy="67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3636" y="205978"/>
            <a:ext cx="7056784" cy="529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3636" y="1113589"/>
            <a:ext cx="8229600" cy="319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61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1" r:id="rId5"/>
  </p:sldLayoutIdLst>
  <p:transition spd="med" advTm="0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>
            <a:spLocks noChangeArrowheads="1"/>
          </p:cNvSpPr>
          <p:nvPr userDrawn="1"/>
        </p:nvSpPr>
        <p:spPr bwMode="gray">
          <a:xfrm>
            <a:off x="173560" y="1221600"/>
            <a:ext cx="8780410" cy="354581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7000"/>
                </a:schemeClr>
              </a:gs>
              <a:gs pos="0">
                <a:schemeClr val="accent2">
                  <a:alpha val="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de-CH" sz="1600" b="1">
              <a:solidFill>
                <a:srgbClr val="616365"/>
              </a:solidFill>
              <a:ea typeface="ＭＳ Ｐゴシック" pitchFamily="-123" charset="-128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67276"/>
            <a:ext cx="1018456" cy="188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408DA-B678-4ADA-B28A-86EB6815E804}" type="datetimeFigureOut">
              <a:rPr lang="en-GB" smtClean="0"/>
              <a:pPr/>
              <a:t>25/04/2016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7664" y="4867277"/>
            <a:ext cx="6336704" cy="188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5931" y="4867276"/>
            <a:ext cx="610871" cy="188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73559" y="4842124"/>
            <a:ext cx="1756082" cy="81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929641" y="4842124"/>
            <a:ext cx="1756082" cy="81488"/>
          </a:xfrm>
          <a:prstGeom prst="rect">
            <a:avLst/>
          </a:prstGeom>
          <a:solidFill>
            <a:srgbClr val="9C2B2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3685723" y="4842124"/>
            <a:ext cx="1756082" cy="81488"/>
          </a:xfrm>
          <a:prstGeom prst="rect">
            <a:avLst/>
          </a:prstGeom>
          <a:solidFill>
            <a:srgbClr val="9C2B2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5441806" y="4842124"/>
            <a:ext cx="1756082" cy="81488"/>
          </a:xfrm>
          <a:prstGeom prst="rect">
            <a:avLst/>
          </a:prstGeom>
          <a:solidFill>
            <a:srgbClr val="9C2B2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7197888" y="4842124"/>
            <a:ext cx="1756082" cy="81488"/>
          </a:xfrm>
          <a:prstGeom prst="rect">
            <a:avLst/>
          </a:prstGeom>
          <a:solidFill>
            <a:srgbClr val="9C2B2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 userDrawn="1"/>
        </p:nvSpPr>
        <p:spPr>
          <a:xfrm rot="10800000">
            <a:off x="162510" y="561975"/>
            <a:ext cx="8818982" cy="249864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85000"/>
                  <a:alpha val="39000"/>
                </a:schemeClr>
              </a:gs>
              <a:gs pos="0">
                <a:schemeClr val="accent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/>
          <p:cNvSpPr/>
          <p:nvPr userDrawn="1"/>
        </p:nvSpPr>
        <p:spPr>
          <a:xfrm rot="10800000" flipV="1">
            <a:off x="162510" y="849941"/>
            <a:ext cx="8818982" cy="670359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85000"/>
                  <a:alpha val="39000"/>
                </a:schemeClr>
              </a:gs>
              <a:gs pos="0">
                <a:schemeClr val="accent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6"/>
          <p:cNvSpPr>
            <a:spLocks noChangeArrowheads="1"/>
          </p:cNvSpPr>
          <p:nvPr userDrawn="1"/>
        </p:nvSpPr>
        <p:spPr bwMode="gray">
          <a:xfrm>
            <a:off x="173560" y="4353948"/>
            <a:ext cx="8780410" cy="41301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21000"/>
                </a:schemeClr>
              </a:gs>
              <a:gs pos="100000">
                <a:schemeClr val="accent1">
                  <a:alpha val="18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de-CH" sz="1600" b="1">
              <a:solidFill>
                <a:srgbClr val="616365"/>
              </a:solidFill>
              <a:ea typeface="ＭＳ Ｐゴシック" pitchFamily="-123" charset="-128"/>
              <a:cs typeface="+mn-cs"/>
            </a:endParaRPr>
          </a:p>
        </p:txBody>
      </p:sp>
      <p:pic>
        <p:nvPicPr>
          <p:cNvPr id="33" name="Picture 4" descr="ITFC_ENG_RGB_lge"/>
          <p:cNvPicPr>
            <a:picLocks noChangeAspect="1" noChangeArrowheads="1"/>
          </p:cNvPicPr>
          <p:nvPr userDrawn="1"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87474"/>
            <a:ext cx="841022" cy="67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3636" y="205978"/>
            <a:ext cx="7056784" cy="529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3636" y="1113589"/>
            <a:ext cx="8229600" cy="319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61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8" r:id="rId5"/>
  </p:sldLayoutIdLst>
  <p:transition spd="med" advTm="0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>
            <a:spLocks noChangeArrowheads="1"/>
          </p:cNvSpPr>
          <p:nvPr userDrawn="1"/>
        </p:nvSpPr>
        <p:spPr bwMode="gray">
          <a:xfrm>
            <a:off x="173560" y="1221600"/>
            <a:ext cx="8780410" cy="354581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7000"/>
                </a:schemeClr>
              </a:gs>
              <a:gs pos="0">
                <a:schemeClr val="accent2">
                  <a:alpha val="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de-CH" sz="1600" b="1">
              <a:solidFill>
                <a:srgbClr val="616365"/>
              </a:solidFill>
              <a:ea typeface="ＭＳ Ｐゴシック" pitchFamily="-123" charset="-128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67276"/>
            <a:ext cx="1018456" cy="188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408DA-B678-4ADA-B28A-86EB6815E804}" type="datetimeFigureOut">
              <a:rPr lang="en-GB" smtClean="0"/>
              <a:pPr/>
              <a:t>25/04/2016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7664" y="4867277"/>
            <a:ext cx="6336704" cy="188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5931" y="4867276"/>
            <a:ext cx="610871" cy="188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73559" y="4842124"/>
            <a:ext cx="1756082" cy="81488"/>
          </a:xfrm>
          <a:prstGeom prst="rect">
            <a:avLst/>
          </a:prstGeom>
          <a:solidFill>
            <a:srgbClr val="E9B60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929641" y="4842124"/>
            <a:ext cx="1756082" cy="81488"/>
          </a:xfrm>
          <a:prstGeom prst="rect">
            <a:avLst/>
          </a:prstGeom>
          <a:solidFill>
            <a:srgbClr val="E9B60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3685723" y="4842124"/>
            <a:ext cx="1756082" cy="81488"/>
          </a:xfrm>
          <a:prstGeom prst="rect">
            <a:avLst/>
          </a:prstGeom>
          <a:solidFill>
            <a:srgbClr val="E9B60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5441806" y="4842124"/>
            <a:ext cx="1756082" cy="81488"/>
          </a:xfrm>
          <a:prstGeom prst="rect">
            <a:avLst/>
          </a:prstGeom>
          <a:solidFill>
            <a:srgbClr val="E9B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7197888" y="4842124"/>
            <a:ext cx="1756082" cy="81488"/>
          </a:xfrm>
          <a:prstGeom prst="rect">
            <a:avLst/>
          </a:prstGeom>
          <a:solidFill>
            <a:srgbClr val="E9B60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 userDrawn="1"/>
        </p:nvSpPr>
        <p:spPr>
          <a:xfrm rot="10800000">
            <a:off x="162510" y="561975"/>
            <a:ext cx="8818982" cy="249864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85000"/>
                  <a:alpha val="39000"/>
                </a:schemeClr>
              </a:gs>
              <a:gs pos="0">
                <a:schemeClr val="accent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/>
          <p:cNvSpPr/>
          <p:nvPr userDrawn="1"/>
        </p:nvSpPr>
        <p:spPr>
          <a:xfrm rot="10800000" flipV="1">
            <a:off x="162510" y="849941"/>
            <a:ext cx="8818982" cy="670359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85000"/>
                  <a:alpha val="39000"/>
                </a:schemeClr>
              </a:gs>
              <a:gs pos="0">
                <a:schemeClr val="accent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6"/>
          <p:cNvSpPr>
            <a:spLocks noChangeArrowheads="1"/>
          </p:cNvSpPr>
          <p:nvPr userDrawn="1"/>
        </p:nvSpPr>
        <p:spPr bwMode="gray">
          <a:xfrm>
            <a:off x="173560" y="4353948"/>
            <a:ext cx="8780410" cy="41301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1000"/>
                </a:schemeClr>
              </a:gs>
              <a:gs pos="100000">
                <a:schemeClr val="tx2">
                  <a:alpha val="18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de-CH" sz="1600" b="1">
              <a:solidFill>
                <a:srgbClr val="616365"/>
              </a:solidFill>
              <a:ea typeface="ＭＳ Ｐゴシック" pitchFamily="-123" charset="-128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3636" y="205978"/>
            <a:ext cx="7056784" cy="529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3636" y="1113589"/>
            <a:ext cx="8229600" cy="319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1" y="128220"/>
            <a:ext cx="1009650" cy="6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061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</p:sldLayoutIdLst>
  <p:transition spd="med" advTm="0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9615" y="258020"/>
            <a:ext cx="833768" cy="407688"/>
          </a:xfrm>
          <a:prstGeom prst="rect">
            <a:avLst/>
          </a:prstGeom>
        </p:spPr>
      </p:pic>
      <p:sp>
        <p:nvSpPr>
          <p:cNvPr id="46" name="Freeform 26"/>
          <p:cNvSpPr>
            <a:spLocks noEditPoints="1"/>
          </p:cNvSpPr>
          <p:nvPr userDrawn="1"/>
        </p:nvSpPr>
        <p:spPr bwMode="auto">
          <a:xfrm flipH="1">
            <a:off x="-316060" y="1484235"/>
            <a:ext cx="2664296" cy="3660697"/>
          </a:xfrm>
          <a:custGeom>
            <a:avLst/>
            <a:gdLst>
              <a:gd name="T0" fmla="*/ 86 w 86"/>
              <a:gd name="T1" fmla="*/ 17 h 135"/>
              <a:gd name="T2" fmla="*/ 84 w 86"/>
              <a:gd name="T3" fmla="*/ 18 h 135"/>
              <a:gd name="T4" fmla="*/ 82 w 86"/>
              <a:gd name="T5" fmla="*/ 22 h 135"/>
              <a:gd name="T6" fmla="*/ 82 w 86"/>
              <a:gd name="T7" fmla="*/ 108 h 135"/>
              <a:gd name="T8" fmla="*/ 80 w 86"/>
              <a:gd name="T9" fmla="*/ 117 h 135"/>
              <a:gd name="T10" fmla="*/ 70 w 86"/>
              <a:gd name="T11" fmla="*/ 129 h 135"/>
              <a:gd name="T12" fmla="*/ 51 w 86"/>
              <a:gd name="T13" fmla="*/ 135 h 135"/>
              <a:gd name="T14" fmla="*/ 36 w 86"/>
              <a:gd name="T15" fmla="*/ 128 h 135"/>
              <a:gd name="T16" fmla="*/ 31 w 86"/>
              <a:gd name="T17" fmla="*/ 115 h 135"/>
              <a:gd name="T18" fmla="*/ 30 w 86"/>
              <a:gd name="T19" fmla="*/ 108 h 135"/>
              <a:gd name="T20" fmla="*/ 0 w 86"/>
              <a:gd name="T21" fmla="*/ 108 h 135"/>
              <a:gd name="T22" fmla="*/ 0 w 86"/>
              <a:gd name="T23" fmla="*/ 102 h 135"/>
              <a:gd name="T24" fmla="*/ 5 w 86"/>
              <a:gd name="T25" fmla="*/ 84 h 135"/>
              <a:gd name="T26" fmla="*/ 14 w 86"/>
              <a:gd name="T27" fmla="*/ 73 h 135"/>
              <a:gd name="T28" fmla="*/ 18 w 86"/>
              <a:gd name="T29" fmla="*/ 70 h 135"/>
              <a:gd name="T30" fmla="*/ 18 w 86"/>
              <a:gd name="T31" fmla="*/ 58 h 135"/>
              <a:gd name="T32" fmla="*/ 17 w 86"/>
              <a:gd name="T33" fmla="*/ 57 h 135"/>
              <a:gd name="T34" fmla="*/ 15 w 86"/>
              <a:gd name="T35" fmla="*/ 56 h 135"/>
              <a:gd name="T36" fmla="*/ 30 w 86"/>
              <a:gd name="T37" fmla="*/ 39 h 135"/>
              <a:gd name="T38" fmla="*/ 30 w 86"/>
              <a:gd name="T39" fmla="*/ 97 h 135"/>
              <a:gd name="T40" fmla="*/ 36 w 86"/>
              <a:gd name="T41" fmla="*/ 97 h 135"/>
              <a:gd name="T42" fmla="*/ 36 w 86"/>
              <a:gd name="T43" fmla="*/ 42 h 135"/>
              <a:gd name="T44" fmla="*/ 34 w 86"/>
              <a:gd name="T45" fmla="*/ 38 h 135"/>
              <a:gd name="T46" fmla="*/ 32 w 86"/>
              <a:gd name="T47" fmla="*/ 37 h 135"/>
              <a:gd name="T48" fmla="*/ 47 w 86"/>
              <a:gd name="T49" fmla="*/ 20 h 135"/>
              <a:gd name="T50" fmla="*/ 47 w 86"/>
              <a:gd name="T51" fmla="*/ 109 h 135"/>
              <a:gd name="T52" fmla="*/ 48 w 86"/>
              <a:gd name="T53" fmla="*/ 112 h 135"/>
              <a:gd name="T54" fmla="*/ 50 w 86"/>
              <a:gd name="T55" fmla="*/ 113 h 135"/>
              <a:gd name="T56" fmla="*/ 52 w 86"/>
              <a:gd name="T57" fmla="*/ 111 h 135"/>
              <a:gd name="T58" fmla="*/ 53 w 86"/>
              <a:gd name="T59" fmla="*/ 108 h 135"/>
              <a:gd name="T60" fmla="*/ 53 w 86"/>
              <a:gd name="T61" fmla="*/ 21 h 135"/>
              <a:gd name="T62" fmla="*/ 51 w 86"/>
              <a:gd name="T63" fmla="*/ 18 h 135"/>
              <a:gd name="T64" fmla="*/ 49 w 86"/>
              <a:gd name="T65" fmla="*/ 18 h 135"/>
              <a:gd name="T66" fmla="*/ 64 w 86"/>
              <a:gd name="T67" fmla="*/ 0 h 135"/>
              <a:gd name="T68" fmla="*/ 64 w 86"/>
              <a:gd name="T69" fmla="*/ 108 h 135"/>
              <a:gd name="T70" fmla="*/ 61 w 86"/>
              <a:gd name="T71" fmla="*/ 120 h 135"/>
              <a:gd name="T72" fmla="*/ 56 w 86"/>
              <a:gd name="T73" fmla="*/ 123 h 135"/>
              <a:gd name="T74" fmla="*/ 51 w 86"/>
              <a:gd name="T75" fmla="*/ 125 h 135"/>
              <a:gd name="T76" fmla="*/ 41 w 86"/>
              <a:gd name="T77" fmla="*/ 120 h 135"/>
              <a:gd name="T78" fmla="*/ 37 w 86"/>
              <a:gd name="T79" fmla="*/ 108 h 135"/>
              <a:gd name="T80" fmla="*/ 31 w 86"/>
              <a:gd name="T81" fmla="*/ 108 h 135"/>
              <a:gd name="T82" fmla="*/ 31 w 86"/>
              <a:gd name="T83" fmla="*/ 110 h 135"/>
              <a:gd name="T84" fmla="*/ 32 w 86"/>
              <a:gd name="T85" fmla="*/ 113 h 135"/>
              <a:gd name="T86" fmla="*/ 37 w 86"/>
              <a:gd name="T87" fmla="*/ 124 h 135"/>
              <a:gd name="T88" fmla="*/ 51 w 86"/>
              <a:gd name="T89" fmla="*/ 130 h 135"/>
              <a:gd name="T90" fmla="*/ 65 w 86"/>
              <a:gd name="T91" fmla="*/ 123 h 135"/>
              <a:gd name="T92" fmla="*/ 70 w 86"/>
              <a:gd name="T93" fmla="*/ 108 h 135"/>
              <a:gd name="T94" fmla="*/ 70 w 86"/>
              <a:gd name="T95" fmla="*/ 0 h 135"/>
              <a:gd name="T96" fmla="*/ 86 w 86"/>
              <a:gd name="T97" fmla="*/ 17 h 135"/>
              <a:gd name="T98" fmla="*/ 18 w 86"/>
              <a:gd name="T99" fmla="*/ 97 h 135"/>
              <a:gd name="T100" fmla="*/ 18 w 86"/>
              <a:gd name="T101" fmla="*/ 87 h 135"/>
              <a:gd name="T102" fmla="*/ 15 w 86"/>
              <a:gd name="T103" fmla="*/ 89 h 135"/>
              <a:gd name="T104" fmla="*/ 13 w 86"/>
              <a:gd name="T105" fmla="*/ 97 h 135"/>
              <a:gd name="T106" fmla="*/ 18 w 86"/>
              <a:gd name="T107" fmla="*/ 97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6" h="135">
                <a:moveTo>
                  <a:pt x="86" y="17"/>
                </a:moveTo>
                <a:cubicBezTo>
                  <a:pt x="85" y="17"/>
                  <a:pt x="85" y="18"/>
                  <a:pt x="84" y="18"/>
                </a:cubicBezTo>
                <a:cubicBezTo>
                  <a:pt x="83" y="19"/>
                  <a:pt x="82" y="20"/>
                  <a:pt x="82" y="22"/>
                </a:cubicBezTo>
                <a:cubicBezTo>
                  <a:pt x="82" y="108"/>
                  <a:pt x="82" y="108"/>
                  <a:pt x="82" y="108"/>
                </a:cubicBezTo>
                <a:cubicBezTo>
                  <a:pt x="82" y="110"/>
                  <a:pt x="81" y="113"/>
                  <a:pt x="80" y="117"/>
                </a:cubicBezTo>
                <a:cubicBezTo>
                  <a:pt x="78" y="122"/>
                  <a:pt x="74" y="126"/>
                  <a:pt x="70" y="129"/>
                </a:cubicBezTo>
                <a:cubicBezTo>
                  <a:pt x="65" y="133"/>
                  <a:pt x="59" y="135"/>
                  <a:pt x="51" y="135"/>
                </a:cubicBezTo>
                <a:cubicBezTo>
                  <a:pt x="45" y="135"/>
                  <a:pt x="40" y="133"/>
                  <a:pt x="36" y="128"/>
                </a:cubicBezTo>
                <a:cubicBezTo>
                  <a:pt x="34" y="125"/>
                  <a:pt x="32" y="120"/>
                  <a:pt x="31" y="115"/>
                </a:cubicBezTo>
                <a:cubicBezTo>
                  <a:pt x="30" y="108"/>
                  <a:pt x="30" y="108"/>
                  <a:pt x="3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96"/>
                  <a:pt x="2" y="90"/>
                  <a:pt x="5" y="84"/>
                </a:cubicBezTo>
                <a:cubicBezTo>
                  <a:pt x="7" y="80"/>
                  <a:pt x="10" y="77"/>
                  <a:pt x="14" y="73"/>
                </a:cubicBezTo>
                <a:cubicBezTo>
                  <a:pt x="16" y="71"/>
                  <a:pt x="18" y="70"/>
                  <a:pt x="18" y="70"/>
                </a:cubicBezTo>
                <a:cubicBezTo>
                  <a:pt x="18" y="58"/>
                  <a:pt x="18" y="58"/>
                  <a:pt x="18" y="58"/>
                </a:cubicBezTo>
                <a:cubicBezTo>
                  <a:pt x="18" y="58"/>
                  <a:pt x="18" y="57"/>
                  <a:pt x="17" y="57"/>
                </a:cubicBezTo>
                <a:cubicBezTo>
                  <a:pt x="15" y="56"/>
                  <a:pt x="15" y="56"/>
                  <a:pt x="15" y="56"/>
                </a:cubicBezTo>
                <a:cubicBezTo>
                  <a:pt x="30" y="39"/>
                  <a:pt x="30" y="39"/>
                  <a:pt x="30" y="39"/>
                </a:cubicBezTo>
                <a:cubicBezTo>
                  <a:pt x="30" y="97"/>
                  <a:pt x="30" y="97"/>
                  <a:pt x="30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40"/>
                  <a:pt x="35" y="39"/>
                  <a:pt x="34" y="38"/>
                </a:cubicBezTo>
                <a:cubicBezTo>
                  <a:pt x="32" y="37"/>
                  <a:pt x="32" y="37"/>
                  <a:pt x="32" y="37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109"/>
                  <a:pt x="47" y="109"/>
                  <a:pt x="47" y="109"/>
                </a:cubicBezTo>
                <a:cubicBezTo>
                  <a:pt x="47" y="110"/>
                  <a:pt x="47" y="111"/>
                  <a:pt x="48" y="112"/>
                </a:cubicBezTo>
                <a:cubicBezTo>
                  <a:pt x="48" y="112"/>
                  <a:pt x="49" y="113"/>
                  <a:pt x="50" y="113"/>
                </a:cubicBezTo>
                <a:cubicBezTo>
                  <a:pt x="51" y="113"/>
                  <a:pt x="52" y="112"/>
                  <a:pt x="52" y="111"/>
                </a:cubicBezTo>
                <a:cubicBezTo>
                  <a:pt x="53" y="110"/>
                  <a:pt x="53" y="109"/>
                  <a:pt x="53" y="108"/>
                </a:cubicBezTo>
                <a:cubicBezTo>
                  <a:pt x="53" y="21"/>
                  <a:pt x="53" y="21"/>
                  <a:pt x="53" y="21"/>
                </a:cubicBezTo>
                <a:cubicBezTo>
                  <a:pt x="53" y="20"/>
                  <a:pt x="52" y="19"/>
                  <a:pt x="51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108"/>
                  <a:pt x="64" y="108"/>
                  <a:pt x="64" y="108"/>
                </a:cubicBezTo>
                <a:cubicBezTo>
                  <a:pt x="64" y="113"/>
                  <a:pt x="63" y="117"/>
                  <a:pt x="61" y="120"/>
                </a:cubicBezTo>
                <a:cubicBezTo>
                  <a:pt x="60" y="121"/>
                  <a:pt x="58" y="123"/>
                  <a:pt x="56" y="123"/>
                </a:cubicBezTo>
                <a:cubicBezTo>
                  <a:pt x="55" y="124"/>
                  <a:pt x="53" y="125"/>
                  <a:pt x="51" y="125"/>
                </a:cubicBezTo>
                <a:cubicBezTo>
                  <a:pt x="47" y="125"/>
                  <a:pt x="43" y="123"/>
                  <a:pt x="41" y="120"/>
                </a:cubicBezTo>
                <a:cubicBezTo>
                  <a:pt x="38" y="117"/>
                  <a:pt x="37" y="113"/>
                  <a:pt x="37" y="108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31" y="109"/>
                  <a:pt x="31" y="110"/>
                  <a:pt x="31" y="110"/>
                </a:cubicBezTo>
                <a:cubicBezTo>
                  <a:pt x="31" y="111"/>
                  <a:pt x="32" y="112"/>
                  <a:pt x="32" y="113"/>
                </a:cubicBezTo>
                <a:cubicBezTo>
                  <a:pt x="33" y="118"/>
                  <a:pt x="34" y="121"/>
                  <a:pt x="37" y="124"/>
                </a:cubicBezTo>
                <a:cubicBezTo>
                  <a:pt x="40" y="128"/>
                  <a:pt x="45" y="130"/>
                  <a:pt x="51" y="130"/>
                </a:cubicBezTo>
                <a:cubicBezTo>
                  <a:pt x="57" y="130"/>
                  <a:pt x="62" y="128"/>
                  <a:pt x="65" y="123"/>
                </a:cubicBezTo>
                <a:cubicBezTo>
                  <a:pt x="69" y="119"/>
                  <a:pt x="70" y="114"/>
                  <a:pt x="70" y="108"/>
                </a:cubicBezTo>
                <a:cubicBezTo>
                  <a:pt x="70" y="0"/>
                  <a:pt x="70" y="0"/>
                  <a:pt x="70" y="0"/>
                </a:cubicBezTo>
                <a:lnTo>
                  <a:pt x="86" y="17"/>
                </a:lnTo>
                <a:close/>
                <a:moveTo>
                  <a:pt x="18" y="97"/>
                </a:moveTo>
                <a:cubicBezTo>
                  <a:pt x="18" y="87"/>
                  <a:pt x="18" y="87"/>
                  <a:pt x="18" y="87"/>
                </a:cubicBezTo>
                <a:cubicBezTo>
                  <a:pt x="17" y="88"/>
                  <a:pt x="16" y="88"/>
                  <a:pt x="15" y="89"/>
                </a:cubicBezTo>
                <a:cubicBezTo>
                  <a:pt x="14" y="91"/>
                  <a:pt x="13" y="94"/>
                  <a:pt x="13" y="97"/>
                </a:cubicBezTo>
                <a:lnTo>
                  <a:pt x="18" y="97"/>
                </a:lnTo>
                <a:close/>
              </a:path>
            </a:pathLst>
          </a:custGeom>
          <a:gradFill>
            <a:gsLst>
              <a:gs pos="0">
                <a:srgbClr val="804000">
                  <a:alpha val="20000"/>
                </a:srgbClr>
              </a:gs>
              <a:gs pos="100000">
                <a:schemeClr val="accent3">
                  <a:alpha val="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67276"/>
            <a:ext cx="1018456" cy="188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408DA-B678-4ADA-B28A-86EB6815E804}" type="datetimeFigureOut">
              <a:rPr lang="en-GB" smtClean="0"/>
              <a:pPr/>
              <a:t>25/04/2016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7664" y="4867277"/>
            <a:ext cx="6336704" cy="188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5931" y="4867276"/>
            <a:ext cx="610871" cy="188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EFC7F-0A2C-4892-AC94-EACBFCB5C4E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Rectangle 29"/>
          <p:cNvSpPr/>
          <p:nvPr userDrawn="1"/>
        </p:nvSpPr>
        <p:spPr>
          <a:xfrm rot="10800000">
            <a:off x="162510" y="561975"/>
            <a:ext cx="8818982" cy="249864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85000"/>
                  <a:alpha val="39000"/>
                </a:schemeClr>
              </a:gs>
              <a:gs pos="0">
                <a:schemeClr val="accent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/>
          <p:cNvSpPr/>
          <p:nvPr userDrawn="1"/>
        </p:nvSpPr>
        <p:spPr>
          <a:xfrm rot="10800000" flipV="1">
            <a:off x="162510" y="849941"/>
            <a:ext cx="8818982" cy="670359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85000"/>
                  <a:alpha val="39000"/>
                </a:schemeClr>
              </a:gs>
              <a:gs pos="0">
                <a:schemeClr val="accent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ctangle 31"/>
          <p:cNvSpPr>
            <a:spLocks noChangeArrowheads="1"/>
          </p:cNvSpPr>
          <p:nvPr userDrawn="1"/>
        </p:nvSpPr>
        <p:spPr bwMode="gray">
          <a:xfrm>
            <a:off x="173560" y="1221600"/>
            <a:ext cx="8780410" cy="3545810"/>
          </a:xfrm>
          <a:prstGeom prst="rect">
            <a:avLst/>
          </a:prstGeom>
          <a:gradFill flip="none" rotWithShape="1">
            <a:gsLst>
              <a:gs pos="100000">
                <a:srgbClr val="804000">
                  <a:alpha val="10000"/>
                </a:srgbClr>
              </a:gs>
              <a:gs pos="0">
                <a:schemeClr val="accent2">
                  <a:alpha val="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de-CH" sz="1600" b="1">
              <a:solidFill>
                <a:srgbClr val="616365"/>
              </a:solidFill>
              <a:ea typeface="ＭＳ Ｐゴシック" pitchFamily="-123" charset="-128"/>
              <a:cs typeface="+mn-cs"/>
            </a:endParaRPr>
          </a:p>
        </p:txBody>
      </p:sp>
      <p:sp>
        <p:nvSpPr>
          <p:cNvPr id="33" name="Rectangle 6"/>
          <p:cNvSpPr>
            <a:spLocks noChangeArrowheads="1"/>
          </p:cNvSpPr>
          <p:nvPr userDrawn="1"/>
        </p:nvSpPr>
        <p:spPr bwMode="gray">
          <a:xfrm>
            <a:off x="173560" y="4353948"/>
            <a:ext cx="8780410" cy="413016"/>
          </a:xfrm>
          <a:prstGeom prst="rect">
            <a:avLst/>
          </a:prstGeom>
          <a:gradFill flip="none" rotWithShape="1">
            <a:gsLst>
              <a:gs pos="0">
                <a:srgbClr val="804000">
                  <a:alpha val="20784"/>
                </a:srgbClr>
              </a:gs>
              <a:gs pos="100000">
                <a:srgbClr val="804000">
                  <a:alpha val="20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de-CH" sz="1600" b="1">
              <a:solidFill>
                <a:srgbClr val="616365"/>
              </a:solidFill>
              <a:ea typeface="ＭＳ Ｐゴシック" pitchFamily="-123" charset="-128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4111" y="205978"/>
            <a:ext cx="7056784" cy="529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111" y="1113589"/>
            <a:ext cx="8229600" cy="319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173559" y="4842124"/>
            <a:ext cx="1756082" cy="81488"/>
          </a:xfrm>
          <a:prstGeom prst="rect">
            <a:avLst/>
          </a:prstGeom>
          <a:solidFill>
            <a:srgbClr val="804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1929641" y="4842124"/>
            <a:ext cx="1756082" cy="81488"/>
          </a:xfrm>
          <a:prstGeom prst="rect">
            <a:avLst/>
          </a:prstGeom>
          <a:solidFill>
            <a:srgbClr val="804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3685723" y="4842124"/>
            <a:ext cx="1756082" cy="81488"/>
          </a:xfrm>
          <a:prstGeom prst="rect">
            <a:avLst/>
          </a:prstGeom>
          <a:solidFill>
            <a:srgbClr val="804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5441806" y="4842124"/>
            <a:ext cx="1756082" cy="81488"/>
          </a:xfrm>
          <a:prstGeom prst="rect">
            <a:avLst/>
          </a:prstGeom>
          <a:solidFill>
            <a:srgbClr val="804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7197888" y="4842124"/>
            <a:ext cx="1756082" cy="81488"/>
          </a:xfrm>
          <a:prstGeom prst="rect">
            <a:avLst/>
          </a:prstGeom>
          <a:solidFill>
            <a:srgbClr val="804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" name="Picture 18"/>
          <p:cNvPicPr>
            <a:picLocks noChangeAspect="1" noChangeArrowheads="1"/>
          </p:cNvPicPr>
          <p:nvPr userDrawn="1"/>
        </p:nvPicPr>
        <p:blipFill>
          <a:blip r:embed="rId7" cstate="email">
            <a:duotone>
              <a:prstClr val="black"/>
              <a:srgbClr val="56792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7307" y="3704509"/>
            <a:ext cx="2886272" cy="102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4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</p:sldLayoutIdLst>
  <p:transition spd="med" advTm="0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804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804000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804000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804000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804000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04000"/>
        </a:buClr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45.jpeg"/><Relationship Id="rId18" Type="http://schemas.openxmlformats.org/officeDocument/2006/relationships/image" Target="../media/image50.jpeg"/><Relationship Id="rId3" Type="http://schemas.openxmlformats.org/officeDocument/2006/relationships/image" Target="../media/image35.jpeg"/><Relationship Id="rId21" Type="http://schemas.openxmlformats.org/officeDocument/2006/relationships/image" Target="../media/image53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17" Type="http://schemas.openxmlformats.org/officeDocument/2006/relationships/image" Target="../media/image49.jpeg"/><Relationship Id="rId2" Type="http://schemas.openxmlformats.org/officeDocument/2006/relationships/image" Target="../media/image34.gif"/><Relationship Id="rId16" Type="http://schemas.openxmlformats.org/officeDocument/2006/relationships/image" Target="../media/image48.gif"/><Relationship Id="rId20" Type="http://schemas.openxmlformats.org/officeDocument/2006/relationships/image" Target="../media/image52.jpe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8.gif"/><Relationship Id="rId11" Type="http://schemas.openxmlformats.org/officeDocument/2006/relationships/image" Target="../media/image43.gif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23" Type="http://schemas.openxmlformats.org/officeDocument/2006/relationships/image" Target="../media/image55.jpeg"/><Relationship Id="rId10" Type="http://schemas.openxmlformats.org/officeDocument/2006/relationships/image" Target="../media/image42.jpeg"/><Relationship Id="rId19" Type="http://schemas.openxmlformats.org/officeDocument/2006/relationships/image" Target="../media/image51.png"/><Relationship Id="rId4" Type="http://schemas.openxmlformats.org/officeDocument/2006/relationships/image" Target="../media/image36.jpe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DB Logo-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0775" y="579665"/>
            <a:ext cx="990599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16427" y="1759417"/>
            <a:ext cx="76091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The Role of </a:t>
            </a:r>
            <a:r>
              <a:rPr lang="en-US" sz="3200" b="1" dirty="0" smtClean="0">
                <a:solidFill>
                  <a:srgbClr val="0070C0"/>
                </a:solidFill>
              </a:rPr>
              <a:t>Islamic Development Bank </a:t>
            </a:r>
            <a:r>
              <a:rPr lang="en-US" sz="3200" b="1" dirty="0">
                <a:solidFill>
                  <a:srgbClr val="0070C0"/>
                </a:solidFill>
              </a:rPr>
              <a:t>in addressing economic challenges in Member </a:t>
            </a:r>
            <a:r>
              <a:rPr lang="en-US" sz="3200" b="1" dirty="0" smtClean="0">
                <a:solidFill>
                  <a:srgbClr val="0070C0"/>
                </a:solidFill>
              </a:rPr>
              <a:t>Countries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5270" y="3126490"/>
            <a:ext cx="7282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ADFIMI INTERNATIONAL DEVELOPMENT FORUM</a:t>
            </a:r>
          </a:p>
          <a:p>
            <a:pPr algn="ctr"/>
            <a:r>
              <a:rPr lang="en-GB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“Developmental Central Banking: Issues, Prospects and Challenges </a:t>
            </a:r>
            <a:endParaRPr lang="en-US" sz="1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held under the auspices of</a:t>
            </a:r>
          </a:p>
          <a:p>
            <a:pPr algn="ctr"/>
            <a:r>
              <a:rPr lang="en-US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CENTRAL BANK OF QATAR</a:t>
            </a:r>
          </a:p>
          <a:p>
            <a:pPr algn="ctr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Ritz Carlton Hotel, Doha, 25-26 April 2016</a:t>
            </a:r>
            <a:endParaRPr lang="en-US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228" y="4308894"/>
            <a:ext cx="4392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Abdullateef Bello, PhD</a:t>
            </a:r>
          </a:p>
          <a:p>
            <a:r>
              <a:rPr lang="en-US" b="1" dirty="0" smtClean="0"/>
              <a:t>Islamic Development Bank</a:t>
            </a:r>
          </a:p>
          <a:p>
            <a:r>
              <a:rPr lang="en-US" b="1" dirty="0" smtClean="0"/>
              <a:t>abello@isdb.org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0718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0304729"/>
              </p:ext>
            </p:extLst>
          </p:nvPr>
        </p:nvGraphicFramePr>
        <p:xfrm>
          <a:off x="424544" y="979716"/>
          <a:ext cx="8213271" cy="3955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518557" y="100966"/>
            <a:ext cx="6351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1070A7"/>
                </a:solidFill>
              </a:rPr>
              <a:t>IDB OCR Infrastructure sub-sectors by region: </a:t>
            </a:r>
            <a:endParaRPr lang="en-US" b="1" dirty="0">
              <a:solidFill>
                <a:srgbClr val="1070A7"/>
              </a:solidFill>
            </a:endParaRPr>
          </a:p>
          <a:p>
            <a:pPr algn="ctr"/>
            <a:r>
              <a:rPr lang="en-US" b="1" dirty="0">
                <a:solidFill>
                  <a:srgbClr val="1070A7"/>
                </a:solidFill>
              </a:rPr>
              <a:t>Comparing Crisis vs Pre-Crisis periods </a:t>
            </a:r>
          </a:p>
          <a:p>
            <a:pPr algn="ctr"/>
            <a:r>
              <a:rPr lang="en-US" b="1" dirty="0">
                <a:solidFill>
                  <a:srgbClr val="1070A7"/>
                </a:solidFill>
              </a:rPr>
              <a:t>(2008-20015 vs 2000-2007) (Ratios)</a:t>
            </a:r>
          </a:p>
        </p:txBody>
      </p:sp>
    </p:spTree>
    <p:extLst>
      <p:ext uri="{BB962C8B-B14F-4D97-AF65-F5344CB8AC3E}">
        <p14:creationId xmlns:p14="http://schemas.microsoft.com/office/powerpoint/2010/main" val="381006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8" y="77851"/>
            <a:ext cx="6984776" cy="52956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(ii) Partnership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9801" y="861584"/>
            <a:ext cx="8610597" cy="135963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31888" y="607419"/>
            <a:ext cx="8610600" cy="1606586"/>
            <a:chOff x="194863" y="2995773"/>
            <a:chExt cx="8610600" cy="1728627"/>
          </a:xfrm>
        </p:grpSpPr>
        <p:pic>
          <p:nvPicPr>
            <p:cNvPr id="24" name="Picture 3" descr="J:\Work\OPSD\CDED\1432H Annual Meeting BOG - Seminar Financing Opportunities\Presentation Folder\Actual Presentation - Seminar BO&amp;F IDB Group\Images\kuwait-fund-logo.gi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5447" y="3915440"/>
              <a:ext cx="1965353" cy="656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J:\Work\OPSD\CDED\1432H Annual Meeting BOG - Seminar Financing Opportunities\Presentation Folder\Actual Presentation - Seminar BO&amp;F IDB Group\Images\Saudi-Fund-logo2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3488" y="3482467"/>
              <a:ext cx="2429712" cy="403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J:\Work\OPSD\CDED\1432H Annual Meeting BOG - Seminar Financing Opportunities\Presentation Folder\Actual Presentation - Seminar BO&amp;F IDB Group\Images\04_OFID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8381" y="3372161"/>
              <a:ext cx="1120619" cy="666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7" descr="J:\Work\OPSD\CDED\1432H Annual Meeting BOG - Seminar Financing Opportunities\Presentation Folder\Actual Presentation - Seminar BO&amp;F IDB Group\Images\arab fund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4800" y="3448125"/>
              <a:ext cx="1636181" cy="438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J:\Work\OPSD\CDED\1432H Annual Meeting BOG - Seminar Financing Opportunities\Presentation Folder\Actual Presentation - Seminar BO&amp;F IDB Group\Images\abu_dhabi_fund_for_development.gif"/>
            <p:cNvPicPr>
              <a:picLocks noChangeAspect="1" noChangeArrowheads="1"/>
            </p:cNvPicPr>
            <p:nvPr/>
          </p:nvPicPr>
          <p:blipFill rotWithShape="1"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384" t="16466" r="8280" b="14948"/>
            <a:stretch/>
          </p:blipFill>
          <p:spPr bwMode="auto">
            <a:xfrm>
              <a:off x="6808683" y="3338172"/>
              <a:ext cx="1573317" cy="624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9" descr="J:\Work\OPSD\CDED\1432H Annual Meeting BOG - Seminar Financing Opportunities\Presentation Folder\Actual Presentation - Seminar BO&amp;F IDB Group\Images\badea.jp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886200"/>
              <a:ext cx="1016562" cy="773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0" descr="J:\Work\OPSD\CDED\1432H Annual Meeting BOG - Seminar Financing Opportunities\Presentation Folder\Actual Presentation - Seminar BO&amp;F IDB Group\Images\amf.gif"/>
            <p:cNvPicPr>
              <a:picLocks noChangeAspect="1" noChangeArrowheads="1"/>
            </p:cNvPicPr>
            <p:nvPr/>
          </p:nvPicPr>
          <p:blipFill rotWithShape="1"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8275" t="14962" r="28775" b="15747"/>
            <a:stretch/>
          </p:blipFill>
          <p:spPr bwMode="auto">
            <a:xfrm>
              <a:off x="2158213" y="3930712"/>
              <a:ext cx="1423187" cy="793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30"/>
            <p:cNvGrpSpPr/>
            <p:nvPr/>
          </p:nvGrpSpPr>
          <p:grpSpPr>
            <a:xfrm>
              <a:off x="6613726" y="3962400"/>
              <a:ext cx="2159566" cy="724964"/>
              <a:chOff x="2939127" y="1262367"/>
              <a:chExt cx="2428170" cy="1071871"/>
            </a:xfrm>
          </p:grpSpPr>
          <p:pic>
            <p:nvPicPr>
              <p:cNvPr id="33" name="Picture 5" descr="J:\Work\OPSD\CDED\1432H Annual Meeting BOG - Seminar Financing Opportunities\Presentation Folder\Actual Presentation - Seminar BO&amp;F IDB Group\Images\agfund.png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0771" y="1262367"/>
                <a:ext cx="2133599" cy="691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2939127" y="1918062"/>
                <a:ext cx="2428170" cy="416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latin typeface="Arial Narrow" pitchFamily="34" charset="0"/>
                  </a:rPr>
                  <a:t>Arab Gulf Program for Development</a:t>
                </a:r>
                <a:endParaRPr lang="en-US" sz="1100" b="1" dirty="0">
                  <a:latin typeface="Arial Narrow" pitchFamily="34" charset="0"/>
                </a:endParaRPr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194863" y="2995773"/>
              <a:ext cx="8610600" cy="397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rtl="0"/>
              <a:r>
                <a:rPr lang="en-US" b="1" dirty="0" smtClean="0">
                  <a:solidFill>
                    <a:srgbClr val="FF0000"/>
                  </a:solidFill>
                </a:rPr>
                <a:t>(a) Arab Coordination Group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15772" y="2299653"/>
            <a:ext cx="8731798" cy="1303419"/>
            <a:chOff x="267172" y="4611589"/>
            <a:chExt cx="8731798" cy="1205402"/>
          </a:xfrm>
        </p:grpSpPr>
        <p:sp>
          <p:nvSpPr>
            <p:cNvPr id="37" name="Rounded Rectangle 36"/>
            <p:cNvSpPr/>
            <p:nvPr/>
          </p:nvSpPr>
          <p:spPr>
            <a:xfrm>
              <a:off x="267172" y="4904673"/>
              <a:ext cx="8731798" cy="91231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2264" y="4611589"/>
              <a:ext cx="6939575" cy="341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(b) MDBs and International Organizations 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pic>
          <p:nvPicPr>
            <p:cNvPr id="39" name="Picture 14" descr="J:\Work\OPSD\CDED\1432H Annual Meeting BOG - Seminar Financing Opportunities\Presentation Folder\Actual Presentation - Seminar BO&amp;F IDB Group\Images\TheWorldBank_logo2848f.jpg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5113243"/>
              <a:ext cx="821153" cy="446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5" descr="J:\Work\OPSD\CDED\1432H Annual Meeting BOG - Seminar Financing Opportunities\Presentation Folder\Actual Presentation - Seminar BO&amp;F IDB Group\Images\adb-logo.gif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5160582"/>
              <a:ext cx="2154851" cy="393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0" descr="J:\Work\OPSD\CDED\1432H Annual Meeting BOG - Seminar Financing Opportunities\Presentation Folder\Actual Presentation - Seminar BO&amp;F IDB Group\Images\afdb.jp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5064311"/>
              <a:ext cx="845307" cy="541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" descr="G:\Work\OPSD\CDED\1432H Annual Meeting BOG - Seminar Financing Opportunities\Presentation Folder\Actual Presentation - Seminar BO&amp;F IDB Group\Images\eib.jpg"/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5091591"/>
              <a:ext cx="1375863" cy="471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6" descr="G:\Work\OPSD\CDED\1432H Annual Meeting BOG - Seminar Financing Opportunities\Presentation Folder\Actual Presentation - Seminar BO&amp;F IDB Group\Images\IFAD_logo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5105400"/>
              <a:ext cx="905636" cy="413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5" descr="J:\Work\OPSD\CDED\1432H Annual Meeting BOG - Seminar Financing Opportunities\Presentation Folder\Actual Presentation - Seminar BO&amp;F IDB Group\Images\ebrd_logo.jpg"/>
            <p:cNvPicPr>
              <a:picLocks noChangeAspect="1" noChangeArrowheads="1"/>
            </p:cNvPicPr>
            <p:nvPr/>
          </p:nvPicPr>
          <p:blipFill rotWithShape="1">
            <a:blip r:embed="rId1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114800" y="5113243"/>
              <a:ext cx="1149900" cy="394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G:\Work\OPSD\CDED\1432H Annual Meeting BOG - Seminar Financing Opportunities\Presentation Folder\Actual Presentation - Seminar BO&amp;F IDB Group\Images\FAO-Food-and-Agriculture-Organization-Logo.gif"/>
            <p:cNvPicPr>
              <a:picLocks noChangeAspect="1" noChangeArrowheads="1"/>
            </p:cNvPicPr>
            <p:nvPr/>
          </p:nvPicPr>
          <p:blipFill>
            <a:blip r:embed="rId1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5095814"/>
              <a:ext cx="681378" cy="432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https://encrypted-tbn1.gstatic.com/images?q=tbn:ANd9GcTuZDn5KIvVJ2t6nCwWA7uNedcf5MM7IUi4StqeoNLCChpI_hqV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9054" y="4953147"/>
              <a:ext cx="731344" cy="609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/>
          <p:cNvGrpSpPr/>
          <p:nvPr/>
        </p:nvGrpSpPr>
        <p:grpSpPr>
          <a:xfrm>
            <a:off x="182628" y="3809062"/>
            <a:ext cx="8764943" cy="1235366"/>
            <a:chOff x="226656" y="5815823"/>
            <a:chExt cx="8764943" cy="1075569"/>
          </a:xfrm>
        </p:grpSpPr>
        <p:sp>
          <p:nvSpPr>
            <p:cNvPr id="18" name="Rounded Rectangle 17"/>
            <p:cNvSpPr/>
            <p:nvPr/>
          </p:nvSpPr>
          <p:spPr>
            <a:xfrm>
              <a:off x="226656" y="6121227"/>
              <a:ext cx="8764943" cy="770165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6" descr="J:\Work\OPSD\CDED\1432H Annual Meeting BOG - Seminar Financing Opportunities\Presentation Folder\Actual Presentation - Seminar BO&amp;F IDB Group\Images\DFID-block-logo-RGB.jpg"/>
            <p:cNvPicPr>
              <a:picLocks noChangeAspect="1" noChangeArrowheads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4043" y="6249696"/>
              <a:ext cx="1465270" cy="318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7" descr="J:\Work\OPSD\CDED\1432H Annual Meeting BOG - Seminar Financing Opportunities\Presentation Folder\Actual Presentation - Seminar BO&amp;F IDB Group\Images\jica logo.png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6699" y="6149663"/>
              <a:ext cx="965472" cy="528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7" descr="G:\Work\OPSD\CDED\1432H Annual Meeting BOG - Seminar Financing Opportunities\Presentation Folder\Actual Presentation - Seminar BO&amp;F IDB Group\Images\Japan-Bank-JBIC.jpg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840" y="6245487"/>
              <a:ext cx="2162371" cy="315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J:\Work\OPSD\CDED\1432H Annual Meeting BOG - Seminar Financing Opportunities\Presentation Folder\Actual Presentation - Seminar BO&amp;F IDB Group\Images\AFD - french development agency.jpg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6682" y="6186968"/>
              <a:ext cx="804350" cy="515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7868" y="6215999"/>
              <a:ext cx="1991869" cy="395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237141" y="5815823"/>
              <a:ext cx="5760141" cy="3215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(c) Bilateral, Philanthropic Foundations and Others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48" name="Picture 2" descr="https://encrypted-tbn1.gstatic.com/images?q=tbn:ANd9GcQcsN__u6DrS8vrcVZyl1lHnGrIl9l8KMdJxOH8VXWRtLis6VSb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648" y="6241342"/>
              <a:ext cx="591502" cy="46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948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2641" y="235062"/>
            <a:ext cx="8218317" cy="350987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(d) Partnership with MCs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6820" y="1217743"/>
            <a:ext cx="8749107" cy="2898579"/>
            <a:chOff x="315209" y="1556314"/>
            <a:chExt cx="8456437" cy="3419292"/>
          </a:xfrm>
        </p:grpSpPr>
        <p:sp>
          <p:nvSpPr>
            <p:cNvPr id="5" name="Oval 4"/>
            <p:cNvSpPr/>
            <p:nvPr/>
          </p:nvSpPr>
          <p:spPr>
            <a:xfrm>
              <a:off x="3286116" y="3100373"/>
              <a:ext cx="1571636" cy="803678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Gill Sans MT" pitchFamily="34" charset="0"/>
                  <a:cs typeface="Times New Roman" pitchFamily="18" charset="0"/>
                </a:rPr>
                <a:t>MCPS and Results Framework</a:t>
              </a:r>
              <a:endParaRPr lang="en-GB" sz="1200" dirty="0">
                <a:latin typeface="Gill Sans MT" pitchFamily="34" charset="0"/>
                <a:cs typeface="Times New Roman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071802" y="1985695"/>
              <a:ext cx="2000264" cy="1928826"/>
              <a:chOff x="3071802" y="1500180"/>
              <a:chExt cx="2000264" cy="1928826"/>
            </a:xfrm>
          </p:grpSpPr>
          <p:sp>
            <p:nvSpPr>
              <p:cNvPr id="18" name="Flowchart: Connector 17"/>
              <p:cNvSpPr/>
              <p:nvPr/>
            </p:nvSpPr>
            <p:spPr>
              <a:xfrm>
                <a:off x="3071802" y="1500180"/>
                <a:ext cx="2000264" cy="192882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071802" y="1876434"/>
                <a:ext cx="2000264" cy="6965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rgbClr val="FF0000"/>
                    </a:solidFill>
                    <a:latin typeface="Gill Sans MT" pitchFamily="34" charset="0"/>
                    <a:cs typeface="Times New Roman" pitchFamily="18" charset="0"/>
                  </a:rPr>
                  <a:t>Country National Development Strategy/Plan</a:t>
                </a:r>
                <a:endParaRPr lang="en-GB" sz="1600" b="1" dirty="0">
                  <a:solidFill>
                    <a:srgbClr val="FF0000"/>
                  </a:solidFill>
                  <a:latin typeface="Gill Sans MT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071802" y="3046780"/>
              <a:ext cx="2000264" cy="1928826"/>
              <a:chOff x="3071802" y="2625329"/>
              <a:chExt cx="2000264" cy="1928826"/>
            </a:xfrm>
          </p:grpSpPr>
          <p:sp>
            <p:nvSpPr>
              <p:cNvPr id="16" name="Flowchart: Connector 15"/>
              <p:cNvSpPr/>
              <p:nvPr/>
            </p:nvSpPr>
            <p:spPr>
              <a:xfrm>
                <a:off x="3071802" y="2625329"/>
                <a:ext cx="2000264" cy="192882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071802" y="3643320"/>
                <a:ext cx="2000264" cy="6965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rgbClr val="FF0000"/>
                    </a:solidFill>
                    <a:latin typeface="Gill Sans MT" pitchFamily="34" charset="0"/>
                    <a:cs typeface="Times New Roman" pitchFamily="18" charset="0"/>
                  </a:rPr>
                  <a:t>IDB Vision 1440H and Results Framework</a:t>
                </a:r>
                <a:endParaRPr lang="en-GB" sz="1600" b="1" dirty="0">
                  <a:solidFill>
                    <a:srgbClr val="FF0000"/>
                  </a:solidFill>
                  <a:latin typeface="Gill Sans MT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345291" y="2778901"/>
              <a:ext cx="2071702" cy="159361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Char char="§"/>
              </a:pPr>
              <a:r>
                <a:rPr lang="en-US" sz="1500" dirty="0" smtClean="0">
                  <a:latin typeface="Gill Sans MT" pitchFamily="34" charset="0"/>
                  <a:cs typeface="Times New Roman" pitchFamily="18" charset="0"/>
                </a:rPr>
                <a:t> Government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1500" dirty="0" smtClean="0">
                  <a:latin typeface="Gill Sans MT" pitchFamily="34" charset="0"/>
                  <a:cs typeface="Times New Roman" pitchFamily="18" charset="0"/>
                </a:rPr>
                <a:t> Development Partners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1500" dirty="0" smtClean="0">
                  <a:latin typeface="Gill Sans MT" pitchFamily="34" charset="0"/>
                  <a:cs typeface="Times New Roman" pitchFamily="18" charset="0"/>
                </a:rPr>
                <a:t> Civil Society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1500" dirty="0" smtClean="0">
                  <a:latin typeface="Gill Sans MT" pitchFamily="34" charset="0"/>
                  <a:cs typeface="Times New Roman" pitchFamily="18" charset="0"/>
                </a:rPr>
                <a:t> Private Sector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1500" dirty="0" smtClean="0">
                  <a:latin typeface="Gill Sans MT" pitchFamily="34" charset="0"/>
                  <a:cs typeface="Times New Roman" pitchFamily="18" charset="0"/>
                </a:rPr>
                <a:t> Academia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1500" dirty="0" smtClean="0">
                  <a:latin typeface="Gill Sans MT" pitchFamily="34" charset="0"/>
                  <a:cs typeface="Times New Roman" pitchFamily="18" charset="0"/>
                </a:rPr>
                <a:t> Research Institute</a:t>
              </a:r>
              <a:endParaRPr lang="en-GB" sz="1500" dirty="0">
                <a:latin typeface="Gill Sans MT" pitchFamily="34" charset="0"/>
                <a:cs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26875" y="3020069"/>
              <a:ext cx="3044771" cy="120431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Char char="§"/>
              </a:pPr>
              <a:r>
                <a:rPr lang="en-US" sz="1500" dirty="0" smtClean="0">
                  <a:solidFill>
                    <a:schemeClr val="tx1"/>
                  </a:solidFill>
                  <a:latin typeface="Gill Sans MT" pitchFamily="34" charset="0"/>
                </a:rPr>
                <a:t> Diagnostic and Analytical Papers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1500" dirty="0" smtClean="0">
                  <a:solidFill>
                    <a:schemeClr val="tx1"/>
                  </a:solidFill>
                  <a:latin typeface="Gill Sans MT" pitchFamily="34" charset="0"/>
                </a:rPr>
                <a:t> Sector and Thematic Assessments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1500" dirty="0" smtClean="0">
                  <a:solidFill>
                    <a:schemeClr val="tx1"/>
                  </a:solidFill>
                  <a:latin typeface="Gill Sans MT" pitchFamily="34" charset="0"/>
                </a:rPr>
                <a:t> Sector Road Maps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1500" dirty="0" smtClean="0">
                  <a:solidFill>
                    <a:schemeClr val="tx1"/>
                  </a:solidFill>
                  <a:latin typeface="Gill Sans MT" pitchFamily="34" charset="0"/>
                </a:rPr>
                <a:t> Self and Independent  Assessments</a:t>
              </a:r>
              <a:endParaRPr lang="en-GB" sz="1500" dirty="0">
                <a:solidFill>
                  <a:schemeClr val="tx1"/>
                </a:solidFill>
                <a:latin typeface="Gill Sans MT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428860" y="3368266"/>
              <a:ext cx="3286149" cy="321471"/>
              <a:chOff x="2428860" y="2893221"/>
              <a:chExt cx="3286149" cy="321471"/>
            </a:xfrm>
          </p:grpSpPr>
          <p:sp>
            <p:nvSpPr>
              <p:cNvPr id="14" name="Right Arrow 13"/>
              <p:cNvSpPr/>
              <p:nvPr/>
            </p:nvSpPr>
            <p:spPr>
              <a:xfrm>
                <a:off x="2428860" y="2893221"/>
                <a:ext cx="714380" cy="321471"/>
              </a:xfrm>
              <a:prstGeom prst="rightArrow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" name="Right Arrow 14"/>
              <p:cNvSpPr/>
              <p:nvPr/>
            </p:nvSpPr>
            <p:spPr>
              <a:xfrm rot="10800000">
                <a:off x="5000629" y="2893221"/>
                <a:ext cx="714380" cy="321471"/>
              </a:xfrm>
              <a:prstGeom prst="rightArrow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315209" y="2213769"/>
              <a:ext cx="1603360" cy="51355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  <a:latin typeface="Gill Sans MT" pitchFamily="34" charset="0"/>
                </a:rPr>
                <a:t>Consultation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28861" y="1556314"/>
              <a:ext cx="3286148" cy="2936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smtClean="0">
                  <a:solidFill>
                    <a:schemeClr val="tx1"/>
                  </a:solidFill>
                  <a:latin typeface="Gill Sans MT" pitchFamily="34" charset="0"/>
                </a:rPr>
                <a:t>Seek Common Grounds</a:t>
              </a:r>
              <a:endParaRPr lang="en-US" sz="1800" b="1" dirty="0">
                <a:solidFill>
                  <a:schemeClr val="tx1"/>
                </a:solidFill>
                <a:latin typeface="Gill Sans MT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26874" y="2529098"/>
              <a:ext cx="1603360" cy="36222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800" b="1" dirty="0">
                  <a:solidFill>
                    <a:schemeClr val="tx1"/>
                  </a:solidFill>
                  <a:latin typeface="Gill Sans MT" pitchFamily="34" charset="0"/>
                </a:rPr>
                <a:t>Diagnosis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012064" y="678522"/>
            <a:ext cx="7089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1070A7"/>
                </a:solidFill>
              </a:rPr>
              <a:t>Through Member </a:t>
            </a:r>
            <a:r>
              <a:rPr lang="en-US" b="1" dirty="0">
                <a:solidFill>
                  <a:srgbClr val="1070A7"/>
                </a:solidFill>
              </a:rPr>
              <a:t>Country Partnership Strategy (MCPS)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7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1796" t="26175" r="41026" b="12126"/>
          <a:stretch/>
        </p:blipFill>
        <p:spPr bwMode="auto">
          <a:xfrm>
            <a:off x="296815" y="782391"/>
            <a:ext cx="7842634" cy="42776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3632" y="115911"/>
            <a:ext cx="6984776" cy="34772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FF0000"/>
                </a:solidFill>
              </a:rPr>
              <a:t>(iii) Knowledge</a:t>
            </a:r>
            <a:endParaRPr lang="en-US" sz="2800" b="1" dirty="0">
              <a:solidFill>
                <a:srgbClr val="1070A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815" y="465196"/>
            <a:ext cx="556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Promoting economic cooperation &amp; regional  integration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9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2057400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kern="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5400" b="1" kern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Thank You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96300" y="4857750"/>
            <a:ext cx="1295400" cy="342900"/>
          </a:xfrm>
        </p:spPr>
        <p:txBody>
          <a:bodyPr/>
          <a:lstStyle/>
          <a:p>
            <a:pPr>
              <a:defRPr/>
            </a:pPr>
            <a:fld id="{9ADC06BF-3936-4656-A3C0-43270FB1CB1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782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91942658"/>
              </p:ext>
            </p:extLst>
          </p:nvPr>
        </p:nvGraphicFramePr>
        <p:xfrm>
          <a:off x="0" y="453118"/>
          <a:ext cx="8850086" cy="437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47557" y="986143"/>
            <a:ext cx="3037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ill Sans MT" pitchFamily="34" charset="0"/>
              </a:rPr>
              <a:t>Islamic Research &amp; Training Institute (IRTI)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17231" y="2094140"/>
            <a:ext cx="17798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ill Sans MT" pitchFamily="34" charset="0"/>
              </a:rPr>
              <a:t>The Islamic Corporation for the Insurance of Investment and Export Credit (ICIEC)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59829" y="3663800"/>
            <a:ext cx="22043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ill Sans MT" pitchFamily="34" charset="0"/>
              </a:rPr>
              <a:t>Islamic Corporation for the </a:t>
            </a:r>
            <a:r>
              <a:rPr lang="en-US" b="1" dirty="0" smtClean="0">
                <a:latin typeface="Gill Sans MT" pitchFamily="34" charset="0"/>
              </a:rPr>
              <a:t>Development </a:t>
            </a:r>
            <a:r>
              <a:rPr lang="en-US" b="1" dirty="0">
                <a:latin typeface="Gill Sans MT" pitchFamily="34" charset="0"/>
              </a:rPr>
              <a:t>o</a:t>
            </a:r>
            <a:r>
              <a:rPr lang="en-US" b="1" dirty="0" smtClean="0">
                <a:latin typeface="Gill Sans MT" pitchFamily="34" charset="0"/>
              </a:rPr>
              <a:t>f Private </a:t>
            </a:r>
            <a:r>
              <a:rPr lang="en-US" b="1" dirty="0">
                <a:latin typeface="Gill Sans MT" pitchFamily="34" charset="0"/>
              </a:rPr>
              <a:t>Sector (ICD</a:t>
            </a:r>
            <a:r>
              <a:rPr lang="en-US" b="1" dirty="0" smtClean="0">
                <a:latin typeface="Gill Sans MT" pitchFamily="34" charset="0"/>
              </a:rPr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6956" y="2559503"/>
            <a:ext cx="1632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ill Sans MT" pitchFamily="34" charset="0"/>
              </a:rPr>
              <a:t>International Islamic Trade Finance Corporation (</a:t>
            </a:r>
            <a:r>
              <a:rPr lang="en-US" b="1" dirty="0" smtClean="0">
                <a:latin typeface="Gill Sans MT" pitchFamily="34" charset="0"/>
              </a:rPr>
              <a:t>ITFC)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2230" y="224397"/>
            <a:ext cx="6139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Islamic Development Bank Group at a glance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0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/>
          <p:nvPr/>
        </p:nvCxnSpPr>
        <p:spPr>
          <a:xfrm>
            <a:off x="1417369" y="3416737"/>
            <a:ext cx="1056876" cy="0"/>
          </a:xfrm>
          <a:prstGeom prst="line">
            <a:avLst/>
          </a:prstGeom>
          <a:ln>
            <a:solidFill>
              <a:srgbClr val="B6B02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7" name="Freeform 576"/>
          <p:cNvSpPr>
            <a:spLocks noEditPoints="1"/>
          </p:cNvSpPr>
          <p:nvPr/>
        </p:nvSpPr>
        <p:spPr bwMode="auto">
          <a:xfrm>
            <a:off x="17092" y="1838641"/>
            <a:ext cx="8658225" cy="3028950"/>
          </a:xfrm>
          <a:custGeom>
            <a:avLst/>
            <a:gdLst>
              <a:gd name="T0" fmla="*/ 1024 w 2724"/>
              <a:gd name="T1" fmla="*/ 804 h 1270"/>
              <a:gd name="T2" fmla="*/ 717 w 2724"/>
              <a:gd name="T3" fmla="*/ 654 h 1270"/>
              <a:gd name="T4" fmla="*/ 595 w 2724"/>
              <a:gd name="T5" fmla="*/ 464 h 1270"/>
              <a:gd name="T6" fmla="*/ 735 w 2724"/>
              <a:gd name="T7" fmla="*/ 380 h 1270"/>
              <a:gd name="T8" fmla="*/ 919 w 2724"/>
              <a:gd name="T9" fmla="*/ 230 h 1270"/>
              <a:gd name="T10" fmla="*/ 746 w 2724"/>
              <a:gd name="T11" fmla="*/ 222 h 1270"/>
              <a:gd name="T12" fmla="*/ 781 w 2724"/>
              <a:gd name="T13" fmla="*/ 81 h 1270"/>
              <a:gd name="T14" fmla="*/ 416 w 2724"/>
              <a:gd name="T15" fmla="*/ 88 h 1270"/>
              <a:gd name="T16" fmla="*/ 242 w 2724"/>
              <a:gd name="T17" fmla="*/ 208 h 1270"/>
              <a:gd name="T18" fmla="*/ 415 w 2724"/>
              <a:gd name="T19" fmla="*/ 228 h 1270"/>
              <a:gd name="T20" fmla="*/ 402 w 2724"/>
              <a:gd name="T21" fmla="*/ 507 h 1270"/>
              <a:gd name="T22" fmla="*/ 645 w 2724"/>
              <a:gd name="T23" fmla="*/ 766 h 1270"/>
              <a:gd name="T24" fmla="*/ 804 w 2724"/>
              <a:gd name="T25" fmla="*/ 1237 h 1270"/>
              <a:gd name="T26" fmla="*/ 965 w 2724"/>
              <a:gd name="T27" fmla="*/ 962 h 1270"/>
              <a:gd name="T28" fmla="*/ 770 w 2724"/>
              <a:gd name="T29" fmla="*/ 1172 h 1270"/>
              <a:gd name="T30" fmla="*/ 721 w 2724"/>
              <a:gd name="T31" fmla="*/ 555 h 1270"/>
              <a:gd name="T32" fmla="*/ 873 w 2724"/>
              <a:gd name="T33" fmla="*/ 277 h 1270"/>
              <a:gd name="T34" fmla="*/ 1677 w 2724"/>
              <a:gd name="T35" fmla="*/ 85 h 1270"/>
              <a:gd name="T36" fmla="*/ 929 w 2724"/>
              <a:gd name="T37" fmla="*/ 97 h 1270"/>
              <a:gd name="T38" fmla="*/ 901 w 2724"/>
              <a:gd name="T39" fmla="*/ 124 h 1270"/>
              <a:gd name="T40" fmla="*/ 917 w 2724"/>
              <a:gd name="T41" fmla="*/ 14 h 1270"/>
              <a:gd name="T42" fmla="*/ 1028 w 2724"/>
              <a:gd name="T43" fmla="*/ 4 h 1270"/>
              <a:gd name="T44" fmla="*/ 1299 w 2724"/>
              <a:gd name="T45" fmla="*/ 198 h 1270"/>
              <a:gd name="T46" fmla="*/ 2562 w 2724"/>
              <a:gd name="T47" fmla="*/ 150 h 1270"/>
              <a:gd name="T48" fmla="*/ 2144 w 2724"/>
              <a:gd name="T49" fmla="*/ 52 h 1270"/>
              <a:gd name="T50" fmla="*/ 640 w 2724"/>
              <a:gd name="T51" fmla="*/ 84 h 1270"/>
              <a:gd name="T52" fmla="*/ 679 w 2724"/>
              <a:gd name="T53" fmla="*/ 49 h 1270"/>
              <a:gd name="T54" fmla="*/ 869 w 2724"/>
              <a:gd name="T55" fmla="*/ 109 h 1270"/>
              <a:gd name="T56" fmla="*/ 889 w 2724"/>
              <a:gd name="T57" fmla="*/ 25 h 1270"/>
              <a:gd name="T58" fmla="*/ 2399 w 2724"/>
              <a:gd name="T59" fmla="*/ 752 h 1270"/>
              <a:gd name="T60" fmla="*/ 2359 w 2724"/>
              <a:gd name="T61" fmla="*/ 735 h 1270"/>
              <a:gd name="T62" fmla="*/ 2198 w 2724"/>
              <a:gd name="T63" fmla="*/ 769 h 1270"/>
              <a:gd name="T64" fmla="*/ 2414 w 2724"/>
              <a:gd name="T65" fmla="*/ 864 h 1270"/>
              <a:gd name="T66" fmla="*/ 2425 w 2724"/>
              <a:gd name="T67" fmla="*/ 1082 h 1270"/>
              <a:gd name="T68" fmla="*/ 2696 w 2724"/>
              <a:gd name="T69" fmla="*/ 1082 h 1270"/>
              <a:gd name="T70" fmla="*/ 2446 w 2724"/>
              <a:gd name="T71" fmla="*/ 805 h 1270"/>
              <a:gd name="T72" fmla="*/ 2392 w 2724"/>
              <a:gd name="T73" fmla="*/ 760 h 1270"/>
              <a:gd name="T74" fmla="*/ 2122 w 2724"/>
              <a:gd name="T75" fmla="*/ 586 h 1270"/>
              <a:gd name="T76" fmla="*/ 2219 w 2724"/>
              <a:gd name="T77" fmla="*/ 537 h 1270"/>
              <a:gd name="T78" fmla="*/ 2272 w 2724"/>
              <a:gd name="T79" fmla="*/ 371 h 1270"/>
              <a:gd name="T80" fmla="*/ 2375 w 2724"/>
              <a:gd name="T81" fmla="*/ 174 h 1270"/>
              <a:gd name="T82" fmla="*/ 2536 w 2724"/>
              <a:gd name="T83" fmla="*/ 138 h 1270"/>
              <a:gd name="T84" fmla="*/ 1975 w 2724"/>
              <a:gd name="T85" fmla="*/ 62 h 1270"/>
              <a:gd name="T86" fmla="*/ 1708 w 2724"/>
              <a:gd name="T87" fmla="*/ 106 h 1270"/>
              <a:gd name="T88" fmla="*/ 1466 w 2724"/>
              <a:gd name="T89" fmla="*/ 99 h 1270"/>
              <a:gd name="T90" fmla="*/ 1372 w 2724"/>
              <a:gd name="T91" fmla="*/ 177 h 1270"/>
              <a:gd name="T92" fmla="*/ 1513 w 2724"/>
              <a:gd name="T93" fmla="*/ 183 h 1270"/>
              <a:gd name="T94" fmla="*/ 1309 w 2724"/>
              <a:gd name="T95" fmla="*/ 331 h 1270"/>
              <a:gd name="T96" fmla="*/ 1497 w 2724"/>
              <a:gd name="T97" fmla="*/ 391 h 1270"/>
              <a:gd name="T98" fmla="*/ 1533 w 2724"/>
              <a:gd name="T99" fmla="*/ 375 h 1270"/>
              <a:gd name="T100" fmla="*/ 1182 w 2724"/>
              <a:gd name="T101" fmla="*/ 610 h 1270"/>
              <a:gd name="T102" fmla="*/ 1420 w 2724"/>
              <a:gd name="T103" fmla="*/ 791 h 1270"/>
              <a:gd name="T104" fmla="*/ 1696 w 2724"/>
              <a:gd name="T105" fmla="*/ 644 h 1270"/>
              <a:gd name="T106" fmla="*/ 1714 w 2724"/>
              <a:gd name="T107" fmla="*/ 458 h 1270"/>
              <a:gd name="T108" fmla="*/ 2064 w 2724"/>
              <a:gd name="T109" fmla="*/ 531 h 1270"/>
              <a:gd name="T110" fmla="*/ 1393 w 2724"/>
              <a:gd name="T111" fmla="*/ 343 h 1270"/>
              <a:gd name="T112" fmla="*/ 1209 w 2724"/>
              <a:gd name="T113" fmla="*/ 83 h 1270"/>
              <a:gd name="T114" fmla="*/ 1145 w 2724"/>
              <a:gd name="T115" fmla="*/ 3 h 1270"/>
              <a:gd name="T116" fmla="*/ 1034 w 2724"/>
              <a:gd name="T117" fmla="*/ 95 h 1270"/>
              <a:gd name="T118" fmla="*/ 1027 w 2724"/>
              <a:gd name="T119" fmla="*/ 173 h 1270"/>
              <a:gd name="T120" fmla="*/ 2312 w 2724"/>
              <a:gd name="T121" fmla="*/ 823 h 1270"/>
              <a:gd name="T122" fmla="*/ 2378 w 2724"/>
              <a:gd name="T123" fmla="*/ 405 h 1270"/>
              <a:gd name="T124" fmla="*/ 2242 w 2724"/>
              <a:gd name="T125" fmla="*/ 538 h 1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24" h="1270">
                <a:moveTo>
                  <a:pt x="852" y="1264"/>
                </a:moveTo>
                <a:cubicBezTo>
                  <a:pt x="853" y="1263"/>
                  <a:pt x="854" y="1265"/>
                  <a:pt x="854" y="1266"/>
                </a:cubicBezTo>
                <a:cubicBezTo>
                  <a:pt x="855" y="1266"/>
                  <a:pt x="858" y="1266"/>
                  <a:pt x="856" y="1266"/>
                </a:cubicBezTo>
                <a:cubicBezTo>
                  <a:pt x="857" y="1266"/>
                  <a:pt x="858" y="1266"/>
                  <a:pt x="858" y="1266"/>
                </a:cubicBezTo>
                <a:cubicBezTo>
                  <a:pt x="859" y="1266"/>
                  <a:pt x="858" y="1266"/>
                  <a:pt x="858" y="1266"/>
                </a:cubicBezTo>
                <a:cubicBezTo>
                  <a:pt x="859" y="1265"/>
                  <a:pt x="859" y="1266"/>
                  <a:pt x="860" y="1267"/>
                </a:cubicBezTo>
                <a:cubicBezTo>
                  <a:pt x="861" y="1267"/>
                  <a:pt x="862" y="1266"/>
                  <a:pt x="861" y="1265"/>
                </a:cubicBezTo>
                <a:cubicBezTo>
                  <a:pt x="860" y="1263"/>
                  <a:pt x="854" y="1262"/>
                  <a:pt x="852" y="1264"/>
                </a:cubicBezTo>
                <a:close/>
                <a:moveTo>
                  <a:pt x="872" y="1260"/>
                </a:moveTo>
                <a:cubicBezTo>
                  <a:pt x="871" y="1260"/>
                  <a:pt x="870" y="1261"/>
                  <a:pt x="869" y="1261"/>
                </a:cubicBezTo>
                <a:cubicBezTo>
                  <a:pt x="867" y="1261"/>
                  <a:pt x="865" y="1260"/>
                  <a:pt x="863" y="1259"/>
                </a:cubicBezTo>
                <a:cubicBezTo>
                  <a:pt x="860" y="1257"/>
                  <a:pt x="855" y="1256"/>
                  <a:pt x="852" y="1253"/>
                </a:cubicBezTo>
                <a:cubicBezTo>
                  <a:pt x="851" y="1252"/>
                  <a:pt x="849" y="1252"/>
                  <a:pt x="848" y="1251"/>
                </a:cubicBezTo>
                <a:cubicBezTo>
                  <a:pt x="847" y="1250"/>
                  <a:pt x="846" y="1248"/>
                  <a:pt x="845" y="1248"/>
                </a:cubicBezTo>
                <a:cubicBezTo>
                  <a:pt x="841" y="1248"/>
                  <a:pt x="843" y="1245"/>
                  <a:pt x="844" y="1247"/>
                </a:cubicBezTo>
                <a:cubicBezTo>
                  <a:pt x="843" y="1245"/>
                  <a:pt x="841" y="1244"/>
                  <a:pt x="839" y="1242"/>
                </a:cubicBezTo>
                <a:cubicBezTo>
                  <a:pt x="839" y="1242"/>
                  <a:pt x="840" y="1243"/>
                  <a:pt x="840" y="1243"/>
                </a:cubicBezTo>
                <a:cubicBezTo>
                  <a:pt x="839" y="1242"/>
                  <a:pt x="839" y="1242"/>
                  <a:pt x="839" y="1242"/>
                </a:cubicBezTo>
                <a:cubicBezTo>
                  <a:pt x="838" y="1241"/>
                  <a:pt x="837" y="1243"/>
                  <a:pt x="835" y="1242"/>
                </a:cubicBezTo>
                <a:cubicBezTo>
                  <a:pt x="835" y="1242"/>
                  <a:pt x="833" y="1240"/>
                  <a:pt x="832" y="1241"/>
                </a:cubicBezTo>
                <a:cubicBezTo>
                  <a:pt x="832" y="1242"/>
                  <a:pt x="833" y="1244"/>
                  <a:pt x="831" y="1244"/>
                </a:cubicBezTo>
                <a:cubicBezTo>
                  <a:pt x="830" y="1244"/>
                  <a:pt x="828" y="1243"/>
                  <a:pt x="827" y="1243"/>
                </a:cubicBezTo>
                <a:cubicBezTo>
                  <a:pt x="828" y="1244"/>
                  <a:pt x="830" y="1244"/>
                  <a:pt x="830" y="1245"/>
                </a:cubicBezTo>
                <a:cubicBezTo>
                  <a:pt x="830" y="1246"/>
                  <a:pt x="829" y="1246"/>
                  <a:pt x="828" y="1245"/>
                </a:cubicBezTo>
                <a:cubicBezTo>
                  <a:pt x="828" y="1246"/>
                  <a:pt x="829" y="1248"/>
                  <a:pt x="829" y="1248"/>
                </a:cubicBezTo>
                <a:cubicBezTo>
                  <a:pt x="831" y="1251"/>
                  <a:pt x="837" y="1247"/>
                  <a:pt x="838" y="1249"/>
                </a:cubicBezTo>
                <a:cubicBezTo>
                  <a:pt x="838" y="1252"/>
                  <a:pt x="832" y="1251"/>
                  <a:pt x="834" y="1254"/>
                </a:cubicBezTo>
                <a:cubicBezTo>
                  <a:pt x="836" y="1257"/>
                  <a:pt x="842" y="1256"/>
                  <a:pt x="845" y="1259"/>
                </a:cubicBezTo>
                <a:cubicBezTo>
                  <a:pt x="844" y="1259"/>
                  <a:pt x="843" y="1259"/>
                  <a:pt x="844" y="1260"/>
                </a:cubicBezTo>
                <a:cubicBezTo>
                  <a:pt x="844" y="1259"/>
                  <a:pt x="843" y="1260"/>
                  <a:pt x="843" y="1260"/>
                </a:cubicBezTo>
                <a:cubicBezTo>
                  <a:pt x="844" y="1259"/>
                  <a:pt x="842" y="1257"/>
                  <a:pt x="841" y="1258"/>
                </a:cubicBezTo>
                <a:cubicBezTo>
                  <a:pt x="840" y="1259"/>
                  <a:pt x="839" y="1257"/>
                  <a:pt x="838" y="1257"/>
                </a:cubicBezTo>
                <a:cubicBezTo>
                  <a:pt x="839" y="1258"/>
                  <a:pt x="839" y="1258"/>
                  <a:pt x="839" y="1259"/>
                </a:cubicBezTo>
                <a:cubicBezTo>
                  <a:pt x="838" y="1258"/>
                  <a:pt x="838" y="1257"/>
                  <a:pt x="837" y="1257"/>
                </a:cubicBezTo>
                <a:cubicBezTo>
                  <a:pt x="836" y="1257"/>
                  <a:pt x="836" y="1258"/>
                  <a:pt x="836" y="1258"/>
                </a:cubicBezTo>
                <a:cubicBezTo>
                  <a:pt x="835" y="1257"/>
                  <a:pt x="832" y="1256"/>
                  <a:pt x="830" y="1256"/>
                </a:cubicBezTo>
                <a:cubicBezTo>
                  <a:pt x="831" y="1257"/>
                  <a:pt x="832" y="1257"/>
                  <a:pt x="833" y="1257"/>
                </a:cubicBezTo>
                <a:cubicBezTo>
                  <a:pt x="834" y="1258"/>
                  <a:pt x="836" y="1259"/>
                  <a:pt x="837" y="1260"/>
                </a:cubicBezTo>
                <a:cubicBezTo>
                  <a:pt x="836" y="1260"/>
                  <a:pt x="834" y="1258"/>
                  <a:pt x="833" y="1258"/>
                </a:cubicBezTo>
                <a:cubicBezTo>
                  <a:pt x="833" y="1259"/>
                  <a:pt x="833" y="1260"/>
                  <a:pt x="834" y="1260"/>
                </a:cubicBezTo>
                <a:cubicBezTo>
                  <a:pt x="832" y="1260"/>
                  <a:pt x="833" y="1258"/>
                  <a:pt x="832" y="1258"/>
                </a:cubicBezTo>
                <a:cubicBezTo>
                  <a:pt x="831" y="1257"/>
                  <a:pt x="831" y="1258"/>
                  <a:pt x="831" y="1259"/>
                </a:cubicBezTo>
                <a:cubicBezTo>
                  <a:pt x="830" y="1259"/>
                  <a:pt x="825" y="1258"/>
                  <a:pt x="827" y="1259"/>
                </a:cubicBezTo>
                <a:cubicBezTo>
                  <a:pt x="826" y="1259"/>
                  <a:pt x="826" y="1259"/>
                  <a:pt x="825" y="1259"/>
                </a:cubicBezTo>
                <a:cubicBezTo>
                  <a:pt x="826" y="1259"/>
                  <a:pt x="826" y="1259"/>
                  <a:pt x="826" y="1260"/>
                </a:cubicBezTo>
                <a:cubicBezTo>
                  <a:pt x="825" y="1260"/>
                  <a:pt x="825" y="1259"/>
                  <a:pt x="824" y="1259"/>
                </a:cubicBezTo>
                <a:cubicBezTo>
                  <a:pt x="824" y="1259"/>
                  <a:pt x="824" y="1260"/>
                  <a:pt x="825" y="1260"/>
                </a:cubicBezTo>
                <a:cubicBezTo>
                  <a:pt x="825" y="1261"/>
                  <a:pt x="826" y="1260"/>
                  <a:pt x="827" y="1260"/>
                </a:cubicBezTo>
                <a:cubicBezTo>
                  <a:pt x="828" y="1260"/>
                  <a:pt x="830" y="1261"/>
                  <a:pt x="829" y="1259"/>
                </a:cubicBezTo>
                <a:cubicBezTo>
                  <a:pt x="829" y="1260"/>
                  <a:pt x="831" y="1262"/>
                  <a:pt x="831" y="1260"/>
                </a:cubicBezTo>
                <a:cubicBezTo>
                  <a:pt x="832" y="1260"/>
                  <a:pt x="832" y="1261"/>
                  <a:pt x="832" y="1262"/>
                </a:cubicBezTo>
                <a:cubicBezTo>
                  <a:pt x="833" y="1261"/>
                  <a:pt x="834" y="1260"/>
                  <a:pt x="835" y="1261"/>
                </a:cubicBezTo>
                <a:cubicBezTo>
                  <a:pt x="835" y="1261"/>
                  <a:pt x="834" y="1262"/>
                  <a:pt x="834" y="1262"/>
                </a:cubicBezTo>
                <a:cubicBezTo>
                  <a:pt x="834" y="1262"/>
                  <a:pt x="837" y="1262"/>
                  <a:pt x="837" y="1261"/>
                </a:cubicBezTo>
                <a:cubicBezTo>
                  <a:pt x="836" y="1263"/>
                  <a:pt x="839" y="1262"/>
                  <a:pt x="840" y="1262"/>
                </a:cubicBezTo>
                <a:cubicBezTo>
                  <a:pt x="839" y="1262"/>
                  <a:pt x="839" y="1261"/>
                  <a:pt x="839" y="1261"/>
                </a:cubicBezTo>
                <a:cubicBezTo>
                  <a:pt x="840" y="1262"/>
                  <a:pt x="840" y="1262"/>
                  <a:pt x="841" y="1261"/>
                </a:cubicBezTo>
                <a:cubicBezTo>
                  <a:pt x="842" y="1261"/>
                  <a:pt x="843" y="1262"/>
                  <a:pt x="843" y="1263"/>
                </a:cubicBezTo>
                <a:cubicBezTo>
                  <a:pt x="845" y="1263"/>
                  <a:pt x="847" y="1264"/>
                  <a:pt x="848" y="1263"/>
                </a:cubicBezTo>
                <a:cubicBezTo>
                  <a:pt x="848" y="1262"/>
                  <a:pt x="847" y="1262"/>
                  <a:pt x="847" y="1262"/>
                </a:cubicBezTo>
                <a:cubicBezTo>
                  <a:pt x="848" y="1262"/>
                  <a:pt x="849" y="1262"/>
                  <a:pt x="849" y="1263"/>
                </a:cubicBezTo>
                <a:cubicBezTo>
                  <a:pt x="849" y="1262"/>
                  <a:pt x="849" y="1262"/>
                  <a:pt x="849" y="1262"/>
                </a:cubicBezTo>
                <a:cubicBezTo>
                  <a:pt x="850" y="1262"/>
                  <a:pt x="851" y="1261"/>
                  <a:pt x="852" y="1262"/>
                </a:cubicBezTo>
                <a:cubicBezTo>
                  <a:pt x="854" y="1263"/>
                  <a:pt x="857" y="1263"/>
                  <a:pt x="859" y="1263"/>
                </a:cubicBezTo>
                <a:cubicBezTo>
                  <a:pt x="861" y="1263"/>
                  <a:pt x="862" y="1263"/>
                  <a:pt x="864" y="1264"/>
                </a:cubicBezTo>
                <a:cubicBezTo>
                  <a:pt x="866" y="1264"/>
                  <a:pt x="868" y="1262"/>
                  <a:pt x="869" y="1263"/>
                </a:cubicBezTo>
                <a:cubicBezTo>
                  <a:pt x="870" y="1263"/>
                  <a:pt x="872" y="1262"/>
                  <a:pt x="873" y="1263"/>
                </a:cubicBezTo>
                <a:cubicBezTo>
                  <a:pt x="873" y="1262"/>
                  <a:pt x="873" y="1260"/>
                  <a:pt x="872" y="1260"/>
                </a:cubicBezTo>
                <a:close/>
                <a:moveTo>
                  <a:pt x="188" y="221"/>
                </a:moveTo>
                <a:cubicBezTo>
                  <a:pt x="189" y="221"/>
                  <a:pt x="189" y="221"/>
                  <a:pt x="189" y="221"/>
                </a:cubicBezTo>
                <a:cubicBezTo>
                  <a:pt x="189" y="221"/>
                  <a:pt x="188" y="221"/>
                  <a:pt x="188" y="221"/>
                </a:cubicBezTo>
                <a:close/>
                <a:moveTo>
                  <a:pt x="273" y="135"/>
                </a:moveTo>
                <a:cubicBezTo>
                  <a:pt x="274" y="134"/>
                  <a:pt x="274" y="134"/>
                  <a:pt x="275" y="134"/>
                </a:cubicBezTo>
                <a:cubicBezTo>
                  <a:pt x="274" y="134"/>
                  <a:pt x="274" y="134"/>
                  <a:pt x="273" y="135"/>
                </a:cubicBezTo>
                <a:close/>
                <a:moveTo>
                  <a:pt x="273" y="135"/>
                </a:moveTo>
                <a:cubicBezTo>
                  <a:pt x="273" y="135"/>
                  <a:pt x="273" y="135"/>
                  <a:pt x="273" y="135"/>
                </a:cubicBezTo>
                <a:cubicBezTo>
                  <a:pt x="273" y="135"/>
                  <a:pt x="273" y="135"/>
                  <a:pt x="273" y="135"/>
                </a:cubicBezTo>
                <a:cubicBezTo>
                  <a:pt x="273" y="135"/>
                  <a:pt x="273" y="135"/>
                  <a:pt x="273" y="135"/>
                </a:cubicBezTo>
                <a:close/>
                <a:moveTo>
                  <a:pt x="829" y="1253"/>
                </a:moveTo>
                <a:cubicBezTo>
                  <a:pt x="830" y="1255"/>
                  <a:pt x="831" y="1256"/>
                  <a:pt x="833" y="1257"/>
                </a:cubicBezTo>
                <a:cubicBezTo>
                  <a:pt x="833" y="1256"/>
                  <a:pt x="832" y="1255"/>
                  <a:pt x="831" y="1254"/>
                </a:cubicBezTo>
                <a:cubicBezTo>
                  <a:pt x="832" y="1255"/>
                  <a:pt x="832" y="1255"/>
                  <a:pt x="833" y="1254"/>
                </a:cubicBezTo>
                <a:cubicBezTo>
                  <a:pt x="832" y="1254"/>
                  <a:pt x="832" y="1252"/>
                  <a:pt x="831" y="1251"/>
                </a:cubicBezTo>
                <a:cubicBezTo>
                  <a:pt x="829" y="1250"/>
                  <a:pt x="830" y="1253"/>
                  <a:pt x="830" y="1253"/>
                </a:cubicBezTo>
                <a:cubicBezTo>
                  <a:pt x="830" y="1253"/>
                  <a:pt x="829" y="1253"/>
                  <a:pt x="829" y="1253"/>
                </a:cubicBezTo>
                <a:close/>
                <a:moveTo>
                  <a:pt x="823" y="1255"/>
                </a:moveTo>
                <a:cubicBezTo>
                  <a:pt x="823" y="1256"/>
                  <a:pt x="824" y="1256"/>
                  <a:pt x="824" y="1256"/>
                </a:cubicBezTo>
                <a:cubicBezTo>
                  <a:pt x="824" y="1255"/>
                  <a:pt x="824" y="1255"/>
                  <a:pt x="824" y="1254"/>
                </a:cubicBezTo>
                <a:cubicBezTo>
                  <a:pt x="823" y="1254"/>
                  <a:pt x="822" y="1255"/>
                  <a:pt x="822" y="1254"/>
                </a:cubicBezTo>
                <a:cubicBezTo>
                  <a:pt x="822" y="1253"/>
                  <a:pt x="820" y="1254"/>
                  <a:pt x="820" y="1254"/>
                </a:cubicBezTo>
                <a:cubicBezTo>
                  <a:pt x="820" y="1256"/>
                  <a:pt x="824" y="1256"/>
                  <a:pt x="823" y="1258"/>
                </a:cubicBezTo>
                <a:cubicBezTo>
                  <a:pt x="825" y="1258"/>
                  <a:pt x="823" y="1256"/>
                  <a:pt x="823" y="1255"/>
                </a:cubicBezTo>
                <a:close/>
                <a:moveTo>
                  <a:pt x="819" y="1253"/>
                </a:moveTo>
                <a:cubicBezTo>
                  <a:pt x="819" y="1252"/>
                  <a:pt x="817" y="1253"/>
                  <a:pt x="817" y="1252"/>
                </a:cubicBezTo>
                <a:cubicBezTo>
                  <a:pt x="816" y="1251"/>
                  <a:pt x="815" y="1250"/>
                  <a:pt x="815" y="1251"/>
                </a:cubicBezTo>
                <a:cubicBezTo>
                  <a:pt x="815" y="1251"/>
                  <a:pt x="813" y="1250"/>
                  <a:pt x="813" y="1251"/>
                </a:cubicBezTo>
                <a:cubicBezTo>
                  <a:pt x="813" y="1251"/>
                  <a:pt x="811" y="1249"/>
                  <a:pt x="810" y="1249"/>
                </a:cubicBezTo>
                <a:cubicBezTo>
                  <a:pt x="811" y="1250"/>
                  <a:pt x="811" y="1250"/>
                  <a:pt x="811" y="1250"/>
                </a:cubicBezTo>
                <a:cubicBezTo>
                  <a:pt x="810" y="1250"/>
                  <a:pt x="810" y="1250"/>
                  <a:pt x="809" y="1250"/>
                </a:cubicBezTo>
                <a:cubicBezTo>
                  <a:pt x="810" y="1251"/>
                  <a:pt x="811" y="1251"/>
                  <a:pt x="812" y="1252"/>
                </a:cubicBezTo>
                <a:cubicBezTo>
                  <a:pt x="811" y="1252"/>
                  <a:pt x="809" y="1250"/>
                  <a:pt x="808" y="1252"/>
                </a:cubicBezTo>
                <a:cubicBezTo>
                  <a:pt x="809" y="1251"/>
                  <a:pt x="809" y="1252"/>
                  <a:pt x="809" y="1252"/>
                </a:cubicBezTo>
                <a:cubicBezTo>
                  <a:pt x="811" y="1251"/>
                  <a:pt x="811" y="1253"/>
                  <a:pt x="812" y="1254"/>
                </a:cubicBezTo>
                <a:cubicBezTo>
                  <a:pt x="812" y="1255"/>
                  <a:pt x="813" y="1255"/>
                  <a:pt x="813" y="1254"/>
                </a:cubicBezTo>
                <a:cubicBezTo>
                  <a:pt x="814" y="1253"/>
                  <a:pt x="815" y="1253"/>
                  <a:pt x="816" y="1253"/>
                </a:cubicBezTo>
                <a:cubicBezTo>
                  <a:pt x="816" y="1254"/>
                  <a:pt x="816" y="1254"/>
                  <a:pt x="815" y="1254"/>
                </a:cubicBezTo>
                <a:cubicBezTo>
                  <a:pt x="816" y="1254"/>
                  <a:pt x="816" y="1255"/>
                  <a:pt x="816" y="1255"/>
                </a:cubicBezTo>
                <a:cubicBezTo>
                  <a:pt x="816" y="1255"/>
                  <a:pt x="815" y="1255"/>
                  <a:pt x="815" y="1255"/>
                </a:cubicBezTo>
                <a:cubicBezTo>
                  <a:pt x="815" y="1255"/>
                  <a:pt x="816" y="1256"/>
                  <a:pt x="816" y="1256"/>
                </a:cubicBezTo>
                <a:cubicBezTo>
                  <a:pt x="817" y="1255"/>
                  <a:pt x="818" y="1255"/>
                  <a:pt x="819" y="1255"/>
                </a:cubicBezTo>
                <a:cubicBezTo>
                  <a:pt x="818" y="1254"/>
                  <a:pt x="818" y="1253"/>
                  <a:pt x="819" y="1253"/>
                </a:cubicBezTo>
                <a:close/>
                <a:moveTo>
                  <a:pt x="810" y="1248"/>
                </a:moveTo>
                <a:cubicBezTo>
                  <a:pt x="809" y="1248"/>
                  <a:pt x="808" y="1247"/>
                  <a:pt x="807" y="1247"/>
                </a:cubicBezTo>
                <a:cubicBezTo>
                  <a:pt x="809" y="1249"/>
                  <a:pt x="803" y="1244"/>
                  <a:pt x="806" y="1247"/>
                </a:cubicBezTo>
                <a:cubicBezTo>
                  <a:pt x="804" y="1246"/>
                  <a:pt x="802" y="1246"/>
                  <a:pt x="801" y="1245"/>
                </a:cubicBezTo>
                <a:cubicBezTo>
                  <a:pt x="799" y="1245"/>
                  <a:pt x="798" y="1243"/>
                  <a:pt x="796" y="1243"/>
                </a:cubicBezTo>
                <a:cubicBezTo>
                  <a:pt x="798" y="1244"/>
                  <a:pt x="800" y="1246"/>
                  <a:pt x="802" y="1246"/>
                </a:cubicBezTo>
                <a:cubicBezTo>
                  <a:pt x="803" y="1247"/>
                  <a:pt x="804" y="1246"/>
                  <a:pt x="805" y="1247"/>
                </a:cubicBezTo>
                <a:cubicBezTo>
                  <a:pt x="806" y="1247"/>
                  <a:pt x="807" y="1249"/>
                  <a:pt x="808" y="1248"/>
                </a:cubicBezTo>
                <a:cubicBezTo>
                  <a:pt x="809" y="1249"/>
                  <a:pt x="809" y="1249"/>
                  <a:pt x="810" y="1248"/>
                </a:cubicBezTo>
                <a:close/>
                <a:moveTo>
                  <a:pt x="854" y="1267"/>
                </a:moveTo>
                <a:cubicBezTo>
                  <a:pt x="853" y="1267"/>
                  <a:pt x="852" y="1267"/>
                  <a:pt x="851" y="1266"/>
                </a:cubicBezTo>
                <a:cubicBezTo>
                  <a:pt x="852" y="1267"/>
                  <a:pt x="853" y="1266"/>
                  <a:pt x="854" y="1266"/>
                </a:cubicBezTo>
                <a:cubicBezTo>
                  <a:pt x="852" y="1265"/>
                  <a:pt x="849" y="1266"/>
                  <a:pt x="847" y="1264"/>
                </a:cubicBezTo>
                <a:cubicBezTo>
                  <a:pt x="849" y="1265"/>
                  <a:pt x="850" y="1264"/>
                  <a:pt x="851" y="1264"/>
                </a:cubicBezTo>
                <a:cubicBezTo>
                  <a:pt x="852" y="1264"/>
                  <a:pt x="852" y="1263"/>
                  <a:pt x="851" y="1263"/>
                </a:cubicBezTo>
                <a:cubicBezTo>
                  <a:pt x="850" y="1263"/>
                  <a:pt x="848" y="1263"/>
                  <a:pt x="847" y="1264"/>
                </a:cubicBezTo>
                <a:cubicBezTo>
                  <a:pt x="846" y="1264"/>
                  <a:pt x="843" y="1263"/>
                  <a:pt x="844" y="1265"/>
                </a:cubicBezTo>
                <a:cubicBezTo>
                  <a:pt x="843" y="1264"/>
                  <a:pt x="842" y="1264"/>
                  <a:pt x="841" y="1265"/>
                </a:cubicBezTo>
                <a:cubicBezTo>
                  <a:pt x="841" y="1266"/>
                  <a:pt x="843" y="1266"/>
                  <a:pt x="844" y="1266"/>
                </a:cubicBezTo>
                <a:cubicBezTo>
                  <a:pt x="843" y="1267"/>
                  <a:pt x="847" y="1268"/>
                  <a:pt x="848" y="1268"/>
                </a:cubicBezTo>
                <a:cubicBezTo>
                  <a:pt x="847" y="1267"/>
                  <a:pt x="847" y="1267"/>
                  <a:pt x="846" y="1266"/>
                </a:cubicBezTo>
                <a:cubicBezTo>
                  <a:pt x="844" y="1265"/>
                  <a:pt x="848" y="1266"/>
                  <a:pt x="845" y="1265"/>
                </a:cubicBezTo>
                <a:cubicBezTo>
                  <a:pt x="846" y="1265"/>
                  <a:pt x="848" y="1266"/>
                  <a:pt x="849" y="1266"/>
                </a:cubicBezTo>
                <a:cubicBezTo>
                  <a:pt x="850" y="1266"/>
                  <a:pt x="851" y="1267"/>
                  <a:pt x="850" y="1268"/>
                </a:cubicBezTo>
                <a:cubicBezTo>
                  <a:pt x="851" y="1267"/>
                  <a:pt x="853" y="1268"/>
                  <a:pt x="854" y="1268"/>
                </a:cubicBezTo>
                <a:cubicBezTo>
                  <a:pt x="856" y="1268"/>
                  <a:pt x="856" y="1270"/>
                  <a:pt x="857" y="1269"/>
                </a:cubicBezTo>
                <a:cubicBezTo>
                  <a:pt x="856" y="1268"/>
                  <a:pt x="856" y="1268"/>
                  <a:pt x="854" y="1267"/>
                </a:cubicBezTo>
                <a:close/>
                <a:moveTo>
                  <a:pt x="539" y="97"/>
                </a:moveTo>
                <a:cubicBezTo>
                  <a:pt x="539" y="97"/>
                  <a:pt x="539" y="97"/>
                  <a:pt x="539" y="97"/>
                </a:cubicBezTo>
                <a:cubicBezTo>
                  <a:pt x="539" y="97"/>
                  <a:pt x="539" y="97"/>
                  <a:pt x="539" y="97"/>
                </a:cubicBezTo>
                <a:close/>
                <a:moveTo>
                  <a:pt x="827" y="1255"/>
                </a:moveTo>
                <a:cubicBezTo>
                  <a:pt x="826" y="1254"/>
                  <a:pt x="825" y="1254"/>
                  <a:pt x="824" y="1254"/>
                </a:cubicBezTo>
                <a:cubicBezTo>
                  <a:pt x="824" y="1255"/>
                  <a:pt x="826" y="1259"/>
                  <a:pt x="826" y="1256"/>
                </a:cubicBezTo>
                <a:cubicBezTo>
                  <a:pt x="826" y="1258"/>
                  <a:pt x="828" y="1256"/>
                  <a:pt x="828" y="1258"/>
                </a:cubicBezTo>
                <a:cubicBezTo>
                  <a:pt x="829" y="1257"/>
                  <a:pt x="829" y="1257"/>
                  <a:pt x="830" y="1257"/>
                </a:cubicBezTo>
                <a:cubicBezTo>
                  <a:pt x="829" y="1256"/>
                  <a:pt x="827" y="1254"/>
                  <a:pt x="828" y="1256"/>
                </a:cubicBezTo>
                <a:cubicBezTo>
                  <a:pt x="827" y="1256"/>
                  <a:pt x="827" y="1255"/>
                  <a:pt x="827" y="1255"/>
                </a:cubicBezTo>
                <a:close/>
                <a:moveTo>
                  <a:pt x="646" y="767"/>
                </a:moveTo>
                <a:cubicBezTo>
                  <a:pt x="646" y="768"/>
                  <a:pt x="646" y="768"/>
                  <a:pt x="647" y="769"/>
                </a:cubicBezTo>
                <a:cubicBezTo>
                  <a:pt x="647" y="768"/>
                  <a:pt x="647" y="768"/>
                  <a:pt x="646" y="767"/>
                </a:cubicBezTo>
                <a:close/>
                <a:moveTo>
                  <a:pt x="7" y="532"/>
                </a:moveTo>
                <a:cubicBezTo>
                  <a:pt x="4" y="532"/>
                  <a:pt x="3" y="535"/>
                  <a:pt x="6" y="535"/>
                </a:cubicBezTo>
                <a:cubicBezTo>
                  <a:pt x="7" y="535"/>
                  <a:pt x="9" y="531"/>
                  <a:pt x="7" y="532"/>
                </a:cubicBezTo>
                <a:close/>
                <a:moveTo>
                  <a:pt x="385" y="239"/>
                </a:moveTo>
                <a:cubicBezTo>
                  <a:pt x="386" y="239"/>
                  <a:pt x="386" y="239"/>
                  <a:pt x="386" y="240"/>
                </a:cubicBezTo>
                <a:cubicBezTo>
                  <a:pt x="389" y="239"/>
                  <a:pt x="391" y="239"/>
                  <a:pt x="393" y="236"/>
                </a:cubicBezTo>
                <a:cubicBezTo>
                  <a:pt x="395" y="234"/>
                  <a:pt x="398" y="233"/>
                  <a:pt x="400" y="231"/>
                </a:cubicBezTo>
                <a:cubicBezTo>
                  <a:pt x="398" y="232"/>
                  <a:pt x="396" y="232"/>
                  <a:pt x="395" y="233"/>
                </a:cubicBezTo>
                <a:cubicBezTo>
                  <a:pt x="395" y="233"/>
                  <a:pt x="394" y="233"/>
                  <a:pt x="394" y="234"/>
                </a:cubicBezTo>
                <a:cubicBezTo>
                  <a:pt x="394" y="233"/>
                  <a:pt x="395" y="233"/>
                  <a:pt x="395" y="233"/>
                </a:cubicBezTo>
                <a:cubicBezTo>
                  <a:pt x="396" y="231"/>
                  <a:pt x="392" y="232"/>
                  <a:pt x="392" y="233"/>
                </a:cubicBezTo>
                <a:cubicBezTo>
                  <a:pt x="392" y="232"/>
                  <a:pt x="393" y="232"/>
                  <a:pt x="393" y="231"/>
                </a:cubicBezTo>
                <a:cubicBezTo>
                  <a:pt x="389" y="231"/>
                  <a:pt x="387" y="233"/>
                  <a:pt x="387" y="236"/>
                </a:cubicBezTo>
                <a:cubicBezTo>
                  <a:pt x="386" y="236"/>
                  <a:pt x="386" y="236"/>
                  <a:pt x="386" y="236"/>
                </a:cubicBezTo>
                <a:cubicBezTo>
                  <a:pt x="386" y="237"/>
                  <a:pt x="387" y="237"/>
                  <a:pt x="388" y="238"/>
                </a:cubicBezTo>
                <a:cubicBezTo>
                  <a:pt x="387" y="238"/>
                  <a:pt x="387" y="238"/>
                  <a:pt x="386" y="238"/>
                </a:cubicBezTo>
                <a:cubicBezTo>
                  <a:pt x="388" y="238"/>
                  <a:pt x="386" y="239"/>
                  <a:pt x="385" y="239"/>
                </a:cubicBezTo>
                <a:close/>
                <a:moveTo>
                  <a:pt x="396" y="213"/>
                </a:moveTo>
                <a:cubicBezTo>
                  <a:pt x="398" y="212"/>
                  <a:pt x="399" y="210"/>
                  <a:pt x="400" y="208"/>
                </a:cubicBezTo>
                <a:cubicBezTo>
                  <a:pt x="401" y="208"/>
                  <a:pt x="402" y="207"/>
                  <a:pt x="402" y="206"/>
                </a:cubicBezTo>
                <a:cubicBezTo>
                  <a:pt x="403" y="205"/>
                  <a:pt x="403" y="203"/>
                  <a:pt x="404" y="202"/>
                </a:cubicBezTo>
                <a:cubicBezTo>
                  <a:pt x="404" y="202"/>
                  <a:pt x="403" y="201"/>
                  <a:pt x="402" y="201"/>
                </a:cubicBezTo>
                <a:cubicBezTo>
                  <a:pt x="403" y="201"/>
                  <a:pt x="401" y="201"/>
                  <a:pt x="401" y="202"/>
                </a:cubicBezTo>
                <a:cubicBezTo>
                  <a:pt x="400" y="202"/>
                  <a:pt x="399" y="203"/>
                  <a:pt x="400" y="203"/>
                </a:cubicBezTo>
                <a:cubicBezTo>
                  <a:pt x="400" y="204"/>
                  <a:pt x="398" y="204"/>
                  <a:pt x="400" y="204"/>
                </a:cubicBezTo>
                <a:cubicBezTo>
                  <a:pt x="399" y="204"/>
                  <a:pt x="399" y="207"/>
                  <a:pt x="397" y="207"/>
                </a:cubicBezTo>
                <a:cubicBezTo>
                  <a:pt x="399" y="207"/>
                  <a:pt x="396" y="209"/>
                  <a:pt x="398" y="208"/>
                </a:cubicBezTo>
                <a:cubicBezTo>
                  <a:pt x="397" y="208"/>
                  <a:pt x="397" y="209"/>
                  <a:pt x="397" y="209"/>
                </a:cubicBezTo>
                <a:cubicBezTo>
                  <a:pt x="397" y="209"/>
                  <a:pt x="398" y="208"/>
                  <a:pt x="399" y="208"/>
                </a:cubicBezTo>
                <a:cubicBezTo>
                  <a:pt x="397" y="209"/>
                  <a:pt x="396" y="210"/>
                  <a:pt x="396" y="213"/>
                </a:cubicBezTo>
                <a:close/>
                <a:moveTo>
                  <a:pt x="398" y="198"/>
                </a:moveTo>
                <a:cubicBezTo>
                  <a:pt x="399" y="198"/>
                  <a:pt x="399" y="198"/>
                  <a:pt x="399" y="198"/>
                </a:cubicBezTo>
                <a:cubicBezTo>
                  <a:pt x="398" y="198"/>
                  <a:pt x="399" y="199"/>
                  <a:pt x="400" y="200"/>
                </a:cubicBezTo>
                <a:cubicBezTo>
                  <a:pt x="398" y="200"/>
                  <a:pt x="399" y="201"/>
                  <a:pt x="399" y="202"/>
                </a:cubicBezTo>
                <a:cubicBezTo>
                  <a:pt x="398" y="200"/>
                  <a:pt x="398" y="202"/>
                  <a:pt x="400" y="202"/>
                </a:cubicBezTo>
                <a:cubicBezTo>
                  <a:pt x="401" y="202"/>
                  <a:pt x="403" y="199"/>
                  <a:pt x="401" y="200"/>
                </a:cubicBezTo>
                <a:cubicBezTo>
                  <a:pt x="401" y="200"/>
                  <a:pt x="402" y="199"/>
                  <a:pt x="402" y="199"/>
                </a:cubicBezTo>
                <a:cubicBezTo>
                  <a:pt x="403" y="199"/>
                  <a:pt x="404" y="201"/>
                  <a:pt x="405" y="201"/>
                </a:cubicBezTo>
                <a:cubicBezTo>
                  <a:pt x="406" y="201"/>
                  <a:pt x="407" y="200"/>
                  <a:pt x="408" y="199"/>
                </a:cubicBezTo>
                <a:cubicBezTo>
                  <a:pt x="407" y="199"/>
                  <a:pt x="406" y="199"/>
                  <a:pt x="406" y="199"/>
                </a:cubicBezTo>
                <a:cubicBezTo>
                  <a:pt x="405" y="199"/>
                  <a:pt x="405" y="198"/>
                  <a:pt x="404" y="197"/>
                </a:cubicBezTo>
                <a:cubicBezTo>
                  <a:pt x="406" y="197"/>
                  <a:pt x="407" y="199"/>
                  <a:pt x="408" y="198"/>
                </a:cubicBezTo>
                <a:cubicBezTo>
                  <a:pt x="408" y="198"/>
                  <a:pt x="408" y="198"/>
                  <a:pt x="408" y="197"/>
                </a:cubicBezTo>
                <a:cubicBezTo>
                  <a:pt x="408" y="198"/>
                  <a:pt x="411" y="197"/>
                  <a:pt x="410" y="196"/>
                </a:cubicBezTo>
                <a:cubicBezTo>
                  <a:pt x="408" y="195"/>
                  <a:pt x="406" y="197"/>
                  <a:pt x="405" y="197"/>
                </a:cubicBezTo>
                <a:cubicBezTo>
                  <a:pt x="405" y="196"/>
                  <a:pt x="407" y="196"/>
                  <a:pt x="408" y="195"/>
                </a:cubicBezTo>
                <a:cubicBezTo>
                  <a:pt x="406" y="194"/>
                  <a:pt x="403" y="194"/>
                  <a:pt x="403" y="196"/>
                </a:cubicBezTo>
                <a:cubicBezTo>
                  <a:pt x="403" y="194"/>
                  <a:pt x="402" y="195"/>
                  <a:pt x="401" y="196"/>
                </a:cubicBezTo>
                <a:cubicBezTo>
                  <a:pt x="401" y="196"/>
                  <a:pt x="401" y="197"/>
                  <a:pt x="401" y="198"/>
                </a:cubicBezTo>
                <a:cubicBezTo>
                  <a:pt x="401" y="197"/>
                  <a:pt x="400" y="197"/>
                  <a:pt x="400" y="197"/>
                </a:cubicBezTo>
                <a:cubicBezTo>
                  <a:pt x="400" y="197"/>
                  <a:pt x="400" y="196"/>
                  <a:pt x="400" y="196"/>
                </a:cubicBezTo>
                <a:cubicBezTo>
                  <a:pt x="400" y="196"/>
                  <a:pt x="398" y="197"/>
                  <a:pt x="398" y="198"/>
                </a:cubicBezTo>
                <a:close/>
                <a:moveTo>
                  <a:pt x="543" y="569"/>
                </a:moveTo>
                <a:cubicBezTo>
                  <a:pt x="542" y="569"/>
                  <a:pt x="542" y="569"/>
                  <a:pt x="541" y="569"/>
                </a:cubicBezTo>
                <a:cubicBezTo>
                  <a:pt x="542" y="569"/>
                  <a:pt x="542" y="569"/>
                  <a:pt x="543" y="569"/>
                </a:cubicBezTo>
                <a:close/>
                <a:moveTo>
                  <a:pt x="518" y="516"/>
                </a:moveTo>
                <a:cubicBezTo>
                  <a:pt x="518" y="518"/>
                  <a:pt x="518" y="518"/>
                  <a:pt x="518" y="516"/>
                </a:cubicBezTo>
                <a:close/>
                <a:moveTo>
                  <a:pt x="518" y="516"/>
                </a:moveTo>
                <a:cubicBezTo>
                  <a:pt x="518" y="516"/>
                  <a:pt x="518" y="516"/>
                  <a:pt x="518" y="516"/>
                </a:cubicBezTo>
                <a:cubicBezTo>
                  <a:pt x="518" y="516"/>
                  <a:pt x="518" y="516"/>
                  <a:pt x="518" y="516"/>
                </a:cubicBezTo>
                <a:cubicBezTo>
                  <a:pt x="518" y="516"/>
                  <a:pt x="518" y="516"/>
                  <a:pt x="518" y="516"/>
                </a:cubicBezTo>
                <a:close/>
                <a:moveTo>
                  <a:pt x="994" y="873"/>
                </a:moveTo>
                <a:cubicBezTo>
                  <a:pt x="995" y="870"/>
                  <a:pt x="992" y="872"/>
                  <a:pt x="994" y="873"/>
                </a:cubicBezTo>
                <a:close/>
                <a:moveTo>
                  <a:pt x="1026" y="810"/>
                </a:moveTo>
                <a:cubicBezTo>
                  <a:pt x="1026" y="811"/>
                  <a:pt x="1026" y="811"/>
                  <a:pt x="1025" y="811"/>
                </a:cubicBezTo>
                <a:cubicBezTo>
                  <a:pt x="1026" y="810"/>
                  <a:pt x="1025" y="806"/>
                  <a:pt x="1024" y="804"/>
                </a:cubicBezTo>
                <a:cubicBezTo>
                  <a:pt x="1024" y="804"/>
                  <a:pt x="1024" y="803"/>
                  <a:pt x="1024" y="803"/>
                </a:cubicBezTo>
                <a:cubicBezTo>
                  <a:pt x="1023" y="803"/>
                  <a:pt x="1024" y="802"/>
                  <a:pt x="1024" y="801"/>
                </a:cubicBezTo>
                <a:cubicBezTo>
                  <a:pt x="1024" y="800"/>
                  <a:pt x="1023" y="798"/>
                  <a:pt x="1023" y="797"/>
                </a:cubicBezTo>
                <a:cubicBezTo>
                  <a:pt x="1021" y="793"/>
                  <a:pt x="1019" y="791"/>
                  <a:pt x="1015" y="792"/>
                </a:cubicBezTo>
                <a:cubicBezTo>
                  <a:pt x="1013" y="792"/>
                  <a:pt x="1010" y="793"/>
                  <a:pt x="1009" y="791"/>
                </a:cubicBezTo>
                <a:cubicBezTo>
                  <a:pt x="1008" y="790"/>
                  <a:pt x="1006" y="791"/>
                  <a:pt x="1005" y="789"/>
                </a:cubicBezTo>
                <a:cubicBezTo>
                  <a:pt x="1004" y="788"/>
                  <a:pt x="1002" y="788"/>
                  <a:pt x="1001" y="786"/>
                </a:cubicBezTo>
                <a:cubicBezTo>
                  <a:pt x="1001" y="785"/>
                  <a:pt x="999" y="785"/>
                  <a:pt x="998" y="783"/>
                </a:cubicBezTo>
                <a:cubicBezTo>
                  <a:pt x="997" y="782"/>
                  <a:pt x="997" y="781"/>
                  <a:pt x="996" y="780"/>
                </a:cubicBezTo>
                <a:cubicBezTo>
                  <a:pt x="995" y="779"/>
                  <a:pt x="994" y="779"/>
                  <a:pt x="992" y="778"/>
                </a:cubicBezTo>
                <a:cubicBezTo>
                  <a:pt x="989" y="775"/>
                  <a:pt x="985" y="771"/>
                  <a:pt x="980" y="770"/>
                </a:cubicBezTo>
                <a:cubicBezTo>
                  <a:pt x="978" y="770"/>
                  <a:pt x="976" y="771"/>
                  <a:pt x="974" y="771"/>
                </a:cubicBezTo>
                <a:cubicBezTo>
                  <a:pt x="972" y="771"/>
                  <a:pt x="971" y="771"/>
                  <a:pt x="971" y="772"/>
                </a:cubicBezTo>
                <a:cubicBezTo>
                  <a:pt x="970" y="771"/>
                  <a:pt x="969" y="771"/>
                  <a:pt x="968" y="771"/>
                </a:cubicBezTo>
                <a:cubicBezTo>
                  <a:pt x="967" y="771"/>
                  <a:pt x="967" y="770"/>
                  <a:pt x="966" y="770"/>
                </a:cubicBezTo>
                <a:cubicBezTo>
                  <a:pt x="966" y="771"/>
                  <a:pt x="964" y="770"/>
                  <a:pt x="963" y="770"/>
                </a:cubicBezTo>
                <a:cubicBezTo>
                  <a:pt x="963" y="770"/>
                  <a:pt x="959" y="768"/>
                  <a:pt x="959" y="768"/>
                </a:cubicBezTo>
                <a:cubicBezTo>
                  <a:pt x="958" y="767"/>
                  <a:pt x="953" y="765"/>
                  <a:pt x="953" y="767"/>
                </a:cubicBezTo>
                <a:cubicBezTo>
                  <a:pt x="952" y="767"/>
                  <a:pt x="949" y="767"/>
                  <a:pt x="949" y="769"/>
                </a:cubicBezTo>
                <a:cubicBezTo>
                  <a:pt x="949" y="767"/>
                  <a:pt x="948" y="770"/>
                  <a:pt x="947" y="771"/>
                </a:cubicBezTo>
                <a:cubicBezTo>
                  <a:pt x="947" y="770"/>
                  <a:pt x="947" y="770"/>
                  <a:pt x="946" y="770"/>
                </a:cubicBezTo>
                <a:cubicBezTo>
                  <a:pt x="946" y="769"/>
                  <a:pt x="949" y="768"/>
                  <a:pt x="948" y="767"/>
                </a:cubicBezTo>
                <a:cubicBezTo>
                  <a:pt x="947" y="766"/>
                  <a:pt x="946" y="767"/>
                  <a:pt x="945" y="768"/>
                </a:cubicBezTo>
                <a:cubicBezTo>
                  <a:pt x="945" y="769"/>
                  <a:pt x="945" y="771"/>
                  <a:pt x="944" y="772"/>
                </a:cubicBezTo>
                <a:cubicBezTo>
                  <a:pt x="944" y="773"/>
                  <a:pt x="942" y="773"/>
                  <a:pt x="942" y="775"/>
                </a:cubicBezTo>
                <a:cubicBezTo>
                  <a:pt x="941" y="774"/>
                  <a:pt x="943" y="773"/>
                  <a:pt x="943" y="772"/>
                </a:cubicBezTo>
                <a:cubicBezTo>
                  <a:pt x="942" y="771"/>
                  <a:pt x="943" y="768"/>
                  <a:pt x="943" y="768"/>
                </a:cubicBezTo>
                <a:cubicBezTo>
                  <a:pt x="944" y="767"/>
                  <a:pt x="946" y="766"/>
                  <a:pt x="945" y="765"/>
                </a:cubicBezTo>
                <a:cubicBezTo>
                  <a:pt x="944" y="763"/>
                  <a:pt x="943" y="765"/>
                  <a:pt x="943" y="766"/>
                </a:cubicBezTo>
                <a:cubicBezTo>
                  <a:pt x="943" y="765"/>
                  <a:pt x="942" y="765"/>
                  <a:pt x="941" y="765"/>
                </a:cubicBezTo>
                <a:cubicBezTo>
                  <a:pt x="943" y="765"/>
                  <a:pt x="943" y="764"/>
                  <a:pt x="944" y="762"/>
                </a:cubicBezTo>
                <a:cubicBezTo>
                  <a:pt x="944" y="761"/>
                  <a:pt x="942" y="761"/>
                  <a:pt x="943" y="760"/>
                </a:cubicBezTo>
                <a:cubicBezTo>
                  <a:pt x="943" y="761"/>
                  <a:pt x="942" y="761"/>
                  <a:pt x="941" y="761"/>
                </a:cubicBezTo>
                <a:cubicBezTo>
                  <a:pt x="942" y="760"/>
                  <a:pt x="942" y="760"/>
                  <a:pt x="942" y="760"/>
                </a:cubicBezTo>
                <a:cubicBezTo>
                  <a:pt x="940" y="761"/>
                  <a:pt x="942" y="758"/>
                  <a:pt x="940" y="759"/>
                </a:cubicBezTo>
                <a:cubicBezTo>
                  <a:pt x="940" y="758"/>
                  <a:pt x="941" y="758"/>
                  <a:pt x="941" y="757"/>
                </a:cubicBezTo>
                <a:cubicBezTo>
                  <a:pt x="940" y="757"/>
                  <a:pt x="940" y="758"/>
                  <a:pt x="940" y="759"/>
                </a:cubicBezTo>
                <a:cubicBezTo>
                  <a:pt x="939" y="758"/>
                  <a:pt x="940" y="757"/>
                  <a:pt x="938" y="758"/>
                </a:cubicBezTo>
                <a:cubicBezTo>
                  <a:pt x="937" y="758"/>
                  <a:pt x="938" y="759"/>
                  <a:pt x="937" y="760"/>
                </a:cubicBezTo>
                <a:cubicBezTo>
                  <a:pt x="937" y="759"/>
                  <a:pt x="936" y="758"/>
                  <a:pt x="937" y="757"/>
                </a:cubicBezTo>
                <a:cubicBezTo>
                  <a:pt x="937" y="757"/>
                  <a:pt x="936" y="757"/>
                  <a:pt x="936" y="758"/>
                </a:cubicBezTo>
                <a:cubicBezTo>
                  <a:pt x="935" y="757"/>
                  <a:pt x="936" y="757"/>
                  <a:pt x="936" y="756"/>
                </a:cubicBezTo>
                <a:cubicBezTo>
                  <a:pt x="935" y="757"/>
                  <a:pt x="935" y="757"/>
                  <a:pt x="935" y="756"/>
                </a:cubicBezTo>
                <a:cubicBezTo>
                  <a:pt x="935" y="756"/>
                  <a:pt x="934" y="756"/>
                  <a:pt x="934" y="757"/>
                </a:cubicBezTo>
                <a:cubicBezTo>
                  <a:pt x="934" y="756"/>
                  <a:pt x="934" y="756"/>
                  <a:pt x="934" y="755"/>
                </a:cubicBezTo>
                <a:cubicBezTo>
                  <a:pt x="933" y="755"/>
                  <a:pt x="933" y="755"/>
                  <a:pt x="933" y="756"/>
                </a:cubicBezTo>
                <a:cubicBezTo>
                  <a:pt x="933" y="755"/>
                  <a:pt x="931" y="755"/>
                  <a:pt x="931" y="754"/>
                </a:cubicBezTo>
                <a:cubicBezTo>
                  <a:pt x="931" y="755"/>
                  <a:pt x="931" y="755"/>
                  <a:pt x="930" y="755"/>
                </a:cubicBezTo>
                <a:cubicBezTo>
                  <a:pt x="931" y="754"/>
                  <a:pt x="929" y="755"/>
                  <a:pt x="930" y="753"/>
                </a:cubicBezTo>
                <a:cubicBezTo>
                  <a:pt x="929" y="754"/>
                  <a:pt x="928" y="754"/>
                  <a:pt x="928" y="753"/>
                </a:cubicBezTo>
                <a:cubicBezTo>
                  <a:pt x="927" y="754"/>
                  <a:pt x="926" y="752"/>
                  <a:pt x="925" y="753"/>
                </a:cubicBezTo>
                <a:cubicBezTo>
                  <a:pt x="926" y="753"/>
                  <a:pt x="926" y="752"/>
                  <a:pt x="926" y="752"/>
                </a:cubicBezTo>
                <a:cubicBezTo>
                  <a:pt x="925" y="751"/>
                  <a:pt x="925" y="752"/>
                  <a:pt x="925" y="752"/>
                </a:cubicBezTo>
                <a:cubicBezTo>
                  <a:pt x="925" y="751"/>
                  <a:pt x="924" y="751"/>
                  <a:pt x="924" y="750"/>
                </a:cubicBezTo>
                <a:cubicBezTo>
                  <a:pt x="924" y="751"/>
                  <a:pt x="924" y="751"/>
                  <a:pt x="923" y="752"/>
                </a:cubicBezTo>
                <a:cubicBezTo>
                  <a:pt x="923" y="751"/>
                  <a:pt x="923" y="751"/>
                  <a:pt x="922" y="751"/>
                </a:cubicBezTo>
                <a:cubicBezTo>
                  <a:pt x="922" y="751"/>
                  <a:pt x="922" y="751"/>
                  <a:pt x="922" y="750"/>
                </a:cubicBezTo>
                <a:cubicBezTo>
                  <a:pt x="922" y="751"/>
                  <a:pt x="922" y="751"/>
                  <a:pt x="921" y="751"/>
                </a:cubicBezTo>
                <a:cubicBezTo>
                  <a:pt x="922" y="750"/>
                  <a:pt x="920" y="749"/>
                  <a:pt x="919" y="749"/>
                </a:cubicBezTo>
                <a:cubicBezTo>
                  <a:pt x="919" y="750"/>
                  <a:pt x="919" y="750"/>
                  <a:pt x="919" y="751"/>
                </a:cubicBezTo>
                <a:cubicBezTo>
                  <a:pt x="918" y="751"/>
                  <a:pt x="918" y="749"/>
                  <a:pt x="917" y="751"/>
                </a:cubicBezTo>
                <a:cubicBezTo>
                  <a:pt x="917" y="749"/>
                  <a:pt x="915" y="751"/>
                  <a:pt x="915" y="751"/>
                </a:cubicBezTo>
                <a:cubicBezTo>
                  <a:pt x="914" y="751"/>
                  <a:pt x="914" y="750"/>
                  <a:pt x="913" y="751"/>
                </a:cubicBezTo>
                <a:cubicBezTo>
                  <a:pt x="911" y="753"/>
                  <a:pt x="913" y="755"/>
                  <a:pt x="912" y="756"/>
                </a:cubicBezTo>
                <a:cubicBezTo>
                  <a:pt x="911" y="756"/>
                  <a:pt x="910" y="756"/>
                  <a:pt x="910" y="758"/>
                </a:cubicBezTo>
                <a:cubicBezTo>
                  <a:pt x="911" y="757"/>
                  <a:pt x="912" y="757"/>
                  <a:pt x="913" y="757"/>
                </a:cubicBezTo>
                <a:cubicBezTo>
                  <a:pt x="912" y="758"/>
                  <a:pt x="911" y="758"/>
                  <a:pt x="910" y="758"/>
                </a:cubicBezTo>
                <a:cubicBezTo>
                  <a:pt x="911" y="758"/>
                  <a:pt x="911" y="759"/>
                  <a:pt x="911" y="759"/>
                </a:cubicBezTo>
                <a:cubicBezTo>
                  <a:pt x="909" y="758"/>
                  <a:pt x="909" y="757"/>
                  <a:pt x="907" y="759"/>
                </a:cubicBezTo>
                <a:cubicBezTo>
                  <a:pt x="907" y="760"/>
                  <a:pt x="906" y="761"/>
                  <a:pt x="905" y="761"/>
                </a:cubicBezTo>
                <a:cubicBezTo>
                  <a:pt x="903" y="762"/>
                  <a:pt x="903" y="766"/>
                  <a:pt x="902" y="768"/>
                </a:cubicBezTo>
                <a:cubicBezTo>
                  <a:pt x="902" y="765"/>
                  <a:pt x="903" y="763"/>
                  <a:pt x="904" y="760"/>
                </a:cubicBezTo>
                <a:cubicBezTo>
                  <a:pt x="903" y="760"/>
                  <a:pt x="902" y="760"/>
                  <a:pt x="902" y="761"/>
                </a:cubicBezTo>
                <a:cubicBezTo>
                  <a:pt x="902" y="761"/>
                  <a:pt x="901" y="761"/>
                  <a:pt x="901" y="761"/>
                </a:cubicBezTo>
                <a:cubicBezTo>
                  <a:pt x="900" y="761"/>
                  <a:pt x="899" y="762"/>
                  <a:pt x="899" y="763"/>
                </a:cubicBezTo>
                <a:cubicBezTo>
                  <a:pt x="899" y="759"/>
                  <a:pt x="896" y="762"/>
                  <a:pt x="894" y="762"/>
                </a:cubicBezTo>
                <a:cubicBezTo>
                  <a:pt x="894" y="761"/>
                  <a:pt x="893" y="761"/>
                  <a:pt x="892" y="761"/>
                </a:cubicBezTo>
                <a:cubicBezTo>
                  <a:pt x="891" y="761"/>
                  <a:pt x="892" y="759"/>
                  <a:pt x="891" y="758"/>
                </a:cubicBezTo>
                <a:cubicBezTo>
                  <a:pt x="891" y="757"/>
                  <a:pt x="891" y="756"/>
                  <a:pt x="891" y="755"/>
                </a:cubicBezTo>
                <a:cubicBezTo>
                  <a:pt x="891" y="755"/>
                  <a:pt x="891" y="757"/>
                  <a:pt x="891" y="757"/>
                </a:cubicBezTo>
                <a:cubicBezTo>
                  <a:pt x="892" y="758"/>
                  <a:pt x="892" y="760"/>
                  <a:pt x="893" y="760"/>
                </a:cubicBezTo>
                <a:cubicBezTo>
                  <a:pt x="893" y="761"/>
                  <a:pt x="896" y="761"/>
                  <a:pt x="895" y="760"/>
                </a:cubicBezTo>
                <a:cubicBezTo>
                  <a:pt x="896" y="761"/>
                  <a:pt x="897" y="760"/>
                  <a:pt x="898" y="760"/>
                </a:cubicBezTo>
                <a:cubicBezTo>
                  <a:pt x="899" y="760"/>
                  <a:pt x="900" y="761"/>
                  <a:pt x="900" y="760"/>
                </a:cubicBezTo>
                <a:cubicBezTo>
                  <a:pt x="900" y="760"/>
                  <a:pt x="900" y="760"/>
                  <a:pt x="900" y="760"/>
                </a:cubicBezTo>
                <a:cubicBezTo>
                  <a:pt x="901" y="760"/>
                  <a:pt x="902" y="759"/>
                  <a:pt x="902" y="758"/>
                </a:cubicBezTo>
                <a:cubicBezTo>
                  <a:pt x="902" y="760"/>
                  <a:pt x="905" y="759"/>
                  <a:pt x="906" y="758"/>
                </a:cubicBezTo>
                <a:cubicBezTo>
                  <a:pt x="908" y="757"/>
                  <a:pt x="908" y="756"/>
                  <a:pt x="909" y="754"/>
                </a:cubicBezTo>
                <a:cubicBezTo>
                  <a:pt x="910" y="753"/>
                  <a:pt x="910" y="751"/>
                  <a:pt x="910" y="750"/>
                </a:cubicBezTo>
                <a:cubicBezTo>
                  <a:pt x="910" y="748"/>
                  <a:pt x="912" y="746"/>
                  <a:pt x="910" y="746"/>
                </a:cubicBezTo>
                <a:cubicBezTo>
                  <a:pt x="908" y="746"/>
                  <a:pt x="905" y="744"/>
                  <a:pt x="903" y="745"/>
                </a:cubicBezTo>
                <a:cubicBezTo>
                  <a:pt x="902" y="745"/>
                  <a:pt x="903" y="746"/>
                  <a:pt x="902" y="746"/>
                </a:cubicBezTo>
                <a:cubicBezTo>
                  <a:pt x="901" y="746"/>
                  <a:pt x="900" y="746"/>
                  <a:pt x="898" y="745"/>
                </a:cubicBezTo>
                <a:cubicBezTo>
                  <a:pt x="896" y="745"/>
                  <a:pt x="893" y="744"/>
                  <a:pt x="892" y="746"/>
                </a:cubicBezTo>
                <a:cubicBezTo>
                  <a:pt x="891" y="747"/>
                  <a:pt x="891" y="749"/>
                  <a:pt x="893" y="750"/>
                </a:cubicBezTo>
                <a:cubicBezTo>
                  <a:pt x="892" y="750"/>
                  <a:pt x="892" y="750"/>
                  <a:pt x="891" y="750"/>
                </a:cubicBezTo>
                <a:cubicBezTo>
                  <a:pt x="891" y="750"/>
                  <a:pt x="891" y="751"/>
                  <a:pt x="891" y="751"/>
                </a:cubicBezTo>
                <a:cubicBezTo>
                  <a:pt x="891" y="752"/>
                  <a:pt x="891" y="753"/>
                  <a:pt x="891" y="754"/>
                </a:cubicBezTo>
                <a:cubicBezTo>
                  <a:pt x="892" y="754"/>
                  <a:pt x="893" y="753"/>
                  <a:pt x="894" y="753"/>
                </a:cubicBezTo>
                <a:cubicBezTo>
                  <a:pt x="892" y="755"/>
                  <a:pt x="893" y="754"/>
                  <a:pt x="891" y="754"/>
                </a:cubicBezTo>
                <a:cubicBezTo>
                  <a:pt x="891" y="753"/>
                  <a:pt x="891" y="753"/>
                  <a:pt x="890" y="752"/>
                </a:cubicBezTo>
                <a:cubicBezTo>
                  <a:pt x="889" y="754"/>
                  <a:pt x="887" y="756"/>
                  <a:pt x="885" y="756"/>
                </a:cubicBezTo>
                <a:cubicBezTo>
                  <a:pt x="884" y="757"/>
                  <a:pt x="883" y="758"/>
                  <a:pt x="882" y="758"/>
                </a:cubicBezTo>
                <a:cubicBezTo>
                  <a:pt x="881" y="759"/>
                  <a:pt x="879" y="759"/>
                  <a:pt x="879" y="760"/>
                </a:cubicBezTo>
                <a:cubicBezTo>
                  <a:pt x="880" y="758"/>
                  <a:pt x="876" y="759"/>
                  <a:pt x="875" y="759"/>
                </a:cubicBezTo>
                <a:cubicBezTo>
                  <a:pt x="875" y="758"/>
                  <a:pt x="878" y="756"/>
                  <a:pt x="879" y="757"/>
                </a:cubicBezTo>
                <a:cubicBezTo>
                  <a:pt x="880" y="757"/>
                  <a:pt x="881" y="758"/>
                  <a:pt x="881" y="756"/>
                </a:cubicBezTo>
                <a:cubicBezTo>
                  <a:pt x="881" y="754"/>
                  <a:pt x="883" y="754"/>
                  <a:pt x="883" y="753"/>
                </a:cubicBezTo>
                <a:cubicBezTo>
                  <a:pt x="883" y="751"/>
                  <a:pt x="883" y="750"/>
                  <a:pt x="885" y="749"/>
                </a:cubicBezTo>
                <a:cubicBezTo>
                  <a:pt x="886" y="747"/>
                  <a:pt x="887" y="745"/>
                  <a:pt x="888" y="744"/>
                </a:cubicBezTo>
                <a:cubicBezTo>
                  <a:pt x="889" y="743"/>
                  <a:pt x="891" y="742"/>
                  <a:pt x="892" y="741"/>
                </a:cubicBezTo>
                <a:cubicBezTo>
                  <a:pt x="893" y="740"/>
                  <a:pt x="893" y="739"/>
                  <a:pt x="893" y="738"/>
                </a:cubicBezTo>
                <a:cubicBezTo>
                  <a:pt x="894" y="737"/>
                  <a:pt x="895" y="737"/>
                  <a:pt x="895" y="736"/>
                </a:cubicBezTo>
                <a:cubicBezTo>
                  <a:pt x="895" y="734"/>
                  <a:pt x="897" y="733"/>
                  <a:pt x="898" y="732"/>
                </a:cubicBezTo>
                <a:cubicBezTo>
                  <a:pt x="898" y="732"/>
                  <a:pt x="897" y="732"/>
                  <a:pt x="897" y="732"/>
                </a:cubicBezTo>
                <a:cubicBezTo>
                  <a:pt x="899" y="731"/>
                  <a:pt x="900" y="728"/>
                  <a:pt x="897" y="726"/>
                </a:cubicBezTo>
                <a:cubicBezTo>
                  <a:pt x="895" y="726"/>
                  <a:pt x="894" y="726"/>
                  <a:pt x="893" y="725"/>
                </a:cubicBezTo>
                <a:cubicBezTo>
                  <a:pt x="893" y="724"/>
                  <a:pt x="893" y="723"/>
                  <a:pt x="891" y="723"/>
                </a:cubicBezTo>
                <a:cubicBezTo>
                  <a:pt x="893" y="722"/>
                  <a:pt x="891" y="718"/>
                  <a:pt x="890" y="717"/>
                </a:cubicBezTo>
                <a:cubicBezTo>
                  <a:pt x="889" y="714"/>
                  <a:pt x="889" y="710"/>
                  <a:pt x="889" y="706"/>
                </a:cubicBezTo>
                <a:cubicBezTo>
                  <a:pt x="888" y="707"/>
                  <a:pt x="888" y="708"/>
                  <a:pt x="888" y="709"/>
                </a:cubicBezTo>
                <a:cubicBezTo>
                  <a:pt x="888" y="706"/>
                  <a:pt x="888" y="704"/>
                  <a:pt x="886" y="702"/>
                </a:cubicBezTo>
                <a:cubicBezTo>
                  <a:pt x="885" y="703"/>
                  <a:pt x="885" y="704"/>
                  <a:pt x="886" y="705"/>
                </a:cubicBezTo>
                <a:cubicBezTo>
                  <a:pt x="885" y="705"/>
                  <a:pt x="884" y="702"/>
                  <a:pt x="884" y="701"/>
                </a:cubicBezTo>
                <a:cubicBezTo>
                  <a:pt x="884" y="700"/>
                  <a:pt x="883" y="699"/>
                  <a:pt x="882" y="700"/>
                </a:cubicBezTo>
                <a:cubicBezTo>
                  <a:pt x="882" y="700"/>
                  <a:pt x="882" y="702"/>
                  <a:pt x="881" y="702"/>
                </a:cubicBezTo>
                <a:cubicBezTo>
                  <a:pt x="884" y="700"/>
                  <a:pt x="879" y="696"/>
                  <a:pt x="878" y="698"/>
                </a:cubicBezTo>
                <a:cubicBezTo>
                  <a:pt x="879" y="698"/>
                  <a:pt x="879" y="697"/>
                  <a:pt x="879" y="697"/>
                </a:cubicBezTo>
                <a:cubicBezTo>
                  <a:pt x="877" y="697"/>
                  <a:pt x="875" y="693"/>
                  <a:pt x="874" y="692"/>
                </a:cubicBezTo>
                <a:cubicBezTo>
                  <a:pt x="873" y="691"/>
                  <a:pt x="871" y="691"/>
                  <a:pt x="870" y="691"/>
                </a:cubicBezTo>
                <a:cubicBezTo>
                  <a:pt x="869" y="690"/>
                  <a:pt x="868" y="689"/>
                  <a:pt x="867" y="689"/>
                </a:cubicBezTo>
                <a:cubicBezTo>
                  <a:pt x="865" y="688"/>
                  <a:pt x="865" y="690"/>
                  <a:pt x="864" y="691"/>
                </a:cubicBezTo>
                <a:cubicBezTo>
                  <a:pt x="864" y="692"/>
                  <a:pt x="863" y="693"/>
                  <a:pt x="863" y="693"/>
                </a:cubicBezTo>
                <a:cubicBezTo>
                  <a:pt x="862" y="694"/>
                  <a:pt x="862" y="694"/>
                  <a:pt x="862" y="694"/>
                </a:cubicBezTo>
                <a:cubicBezTo>
                  <a:pt x="863" y="693"/>
                  <a:pt x="863" y="693"/>
                  <a:pt x="864" y="692"/>
                </a:cubicBezTo>
                <a:cubicBezTo>
                  <a:pt x="865" y="690"/>
                  <a:pt x="865" y="688"/>
                  <a:pt x="862" y="687"/>
                </a:cubicBezTo>
                <a:cubicBezTo>
                  <a:pt x="861" y="687"/>
                  <a:pt x="857" y="686"/>
                  <a:pt x="856" y="687"/>
                </a:cubicBezTo>
                <a:cubicBezTo>
                  <a:pt x="855" y="687"/>
                  <a:pt x="857" y="688"/>
                  <a:pt x="858" y="688"/>
                </a:cubicBezTo>
                <a:cubicBezTo>
                  <a:pt x="857" y="688"/>
                  <a:pt x="856" y="687"/>
                  <a:pt x="855" y="688"/>
                </a:cubicBezTo>
                <a:cubicBezTo>
                  <a:pt x="855" y="686"/>
                  <a:pt x="852" y="687"/>
                  <a:pt x="851" y="687"/>
                </a:cubicBezTo>
                <a:cubicBezTo>
                  <a:pt x="848" y="687"/>
                  <a:pt x="850" y="688"/>
                  <a:pt x="849" y="689"/>
                </a:cubicBezTo>
                <a:cubicBezTo>
                  <a:pt x="849" y="687"/>
                  <a:pt x="843" y="687"/>
                  <a:pt x="842" y="687"/>
                </a:cubicBezTo>
                <a:cubicBezTo>
                  <a:pt x="840" y="686"/>
                  <a:pt x="839" y="688"/>
                  <a:pt x="838" y="689"/>
                </a:cubicBezTo>
                <a:cubicBezTo>
                  <a:pt x="838" y="688"/>
                  <a:pt x="839" y="687"/>
                  <a:pt x="838" y="686"/>
                </a:cubicBezTo>
                <a:cubicBezTo>
                  <a:pt x="838" y="685"/>
                  <a:pt x="837" y="682"/>
                  <a:pt x="835" y="684"/>
                </a:cubicBezTo>
                <a:cubicBezTo>
                  <a:pt x="835" y="681"/>
                  <a:pt x="832" y="679"/>
                  <a:pt x="829" y="678"/>
                </a:cubicBezTo>
                <a:cubicBezTo>
                  <a:pt x="826" y="677"/>
                  <a:pt x="828" y="682"/>
                  <a:pt x="826" y="683"/>
                </a:cubicBezTo>
                <a:cubicBezTo>
                  <a:pt x="826" y="682"/>
                  <a:pt x="826" y="681"/>
                  <a:pt x="826" y="680"/>
                </a:cubicBezTo>
                <a:cubicBezTo>
                  <a:pt x="827" y="678"/>
                  <a:pt x="827" y="678"/>
                  <a:pt x="828" y="676"/>
                </a:cubicBezTo>
                <a:cubicBezTo>
                  <a:pt x="828" y="675"/>
                  <a:pt x="828" y="672"/>
                  <a:pt x="826" y="671"/>
                </a:cubicBezTo>
                <a:cubicBezTo>
                  <a:pt x="825" y="670"/>
                  <a:pt x="823" y="668"/>
                  <a:pt x="822" y="667"/>
                </a:cubicBezTo>
                <a:cubicBezTo>
                  <a:pt x="821" y="665"/>
                  <a:pt x="819" y="664"/>
                  <a:pt x="817" y="663"/>
                </a:cubicBezTo>
                <a:cubicBezTo>
                  <a:pt x="818" y="665"/>
                  <a:pt x="819" y="665"/>
                  <a:pt x="820" y="666"/>
                </a:cubicBezTo>
                <a:cubicBezTo>
                  <a:pt x="819" y="665"/>
                  <a:pt x="817" y="664"/>
                  <a:pt x="815" y="662"/>
                </a:cubicBezTo>
                <a:cubicBezTo>
                  <a:pt x="815" y="662"/>
                  <a:pt x="815" y="662"/>
                  <a:pt x="815" y="662"/>
                </a:cubicBezTo>
                <a:cubicBezTo>
                  <a:pt x="814" y="661"/>
                  <a:pt x="813" y="661"/>
                  <a:pt x="812" y="662"/>
                </a:cubicBezTo>
                <a:cubicBezTo>
                  <a:pt x="811" y="663"/>
                  <a:pt x="810" y="661"/>
                  <a:pt x="809" y="662"/>
                </a:cubicBezTo>
                <a:cubicBezTo>
                  <a:pt x="808" y="662"/>
                  <a:pt x="807" y="662"/>
                  <a:pt x="806" y="663"/>
                </a:cubicBezTo>
                <a:cubicBezTo>
                  <a:pt x="806" y="662"/>
                  <a:pt x="805" y="663"/>
                  <a:pt x="805" y="663"/>
                </a:cubicBezTo>
                <a:cubicBezTo>
                  <a:pt x="804" y="662"/>
                  <a:pt x="802" y="662"/>
                  <a:pt x="801" y="662"/>
                </a:cubicBezTo>
                <a:cubicBezTo>
                  <a:pt x="802" y="661"/>
                  <a:pt x="804" y="662"/>
                  <a:pt x="805" y="662"/>
                </a:cubicBezTo>
                <a:cubicBezTo>
                  <a:pt x="805" y="662"/>
                  <a:pt x="805" y="661"/>
                  <a:pt x="806" y="661"/>
                </a:cubicBezTo>
                <a:cubicBezTo>
                  <a:pt x="806" y="660"/>
                  <a:pt x="807" y="658"/>
                  <a:pt x="807" y="656"/>
                </a:cubicBezTo>
                <a:cubicBezTo>
                  <a:pt x="807" y="657"/>
                  <a:pt x="807" y="657"/>
                  <a:pt x="806" y="657"/>
                </a:cubicBezTo>
                <a:cubicBezTo>
                  <a:pt x="807" y="655"/>
                  <a:pt x="811" y="655"/>
                  <a:pt x="808" y="653"/>
                </a:cubicBezTo>
                <a:cubicBezTo>
                  <a:pt x="807" y="652"/>
                  <a:pt x="805" y="652"/>
                  <a:pt x="804" y="651"/>
                </a:cubicBezTo>
                <a:cubicBezTo>
                  <a:pt x="804" y="650"/>
                  <a:pt x="801" y="649"/>
                  <a:pt x="803" y="650"/>
                </a:cubicBezTo>
                <a:cubicBezTo>
                  <a:pt x="802" y="650"/>
                  <a:pt x="802" y="650"/>
                  <a:pt x="801" y="650"/>
                </a:cubicBezTo>
                <a:cubicBezTo>
                  <a:pt x="801" y="651"/>
                  <a:pt x="801" y="651"/>
                  <a:pt x="800" y="652"/>
                </a:cubicBezTo>
                <a:cubicBezTo>
                  <a:pt x="801" y="650"/>
                  <a:pt x="799" y="648"/>
                  <a:pt x="798" y="648"/>
                </a:cubicBezTo>
                <a:cubicBezTo>
                  <a:pt x="796" y="648"/>
                  <a:pt x="799" y="649"/>
                  <a:pt x="799" y="649"/>
                </a:cubicBezTo>
                <a:cubicBezTo>
                  <a:pt x="799" y="649"/>
                  <a:pt x="798" y="649"/>
                  <a:pt x="798" y="649"/>
                </a:cubicBezTo>
                <a:cubicBezTo>
                  <a:pt x="798" y="650"/>
                  <a:pt x="798" y="651"/>
                  <a:pt x="797" y="652"/>
                </a:cubicBezTo>
                <a:cubicBezTo>
                  <a:pt x="798" y="651"/>
                  <a:pt x="798" y="649"/>
                  <a:pt x="797" y="649"/>
                </a:cubicBezTo>
                <a:cubicBezTo>
                  <a:pt x="797" y="649"/>
                  <a:pt x="797" y="650"/>
                  <a:pt x="796" y="651"/>
                </a:cubicBezTo>
                <a:cubicBezTo>
                  <a:pt x="797" y="650"/>
                  <a:pt x="796" y="649"/>
                  <a:pt x="796" y="648"/>
                </a:cubicBezTo>
                <a:cubicBezTo>
                  <a:pt x="796" y="647"/>
                  <a:pt x="795" y="646"/>
                  <a:pt x="794" y="646"/>
                </a:cubicBezTo>
                <a:cubicBezTo>
                  <a:pt x="795" y="648"/>
                  <a:pt x="791" y="649"/>
                  <a:pt x="791" y="647"/>
                </a:cubicBezTo>
                <a:cubicBezTo>
                  <a:pt x="792" y="647"/>
                  <a:pt x="794" y="648"/>
                  <a:pt x="794" y="647"/>
                </a:cubicBezTo>
                <a:cubicBezTo>
                  <a:pt x="794" y="645"/>
                  <a:pt x="793" y="644"/>
                  <a:pt x="791" y="645"/>
                </a:cubicBezTo>
                <a:cubicBezTo>
                  <a:pt x="791" y="644"/>
                  <a:pt x="792" y="644"/>
                  <a:pt x="793" y="644"/>
                </a:cubicBezTo>
                <a:cubicBezTo>
                  <a:pt x="792" y="643"/>
                  <a:pt x="792" y="643"/>
                  <a:pt x="792" y="643"/>
                </a:cubicBezTo>
                <a:cubicBezTo>
                  <a:pt x="793" y="643"/>
                  <a:pt x="795" y="644"/>
                  <a:pt x="797" y="643"/>
                </a:cubicBezTo>
                <a:cubicBezTo>
                  <a:pt x="798" y="642"/>
                  <a:pt x="800" y="642"/>
                  <a:pt x="801" y="641"/>
                </a:cubicBezTo>
                <a:cubicBezTo>
                  <a:pt x="797" y="642"/>
                  <a:pt x="793" y="641"/>
                  <a:pt x="788" y="642"/>
                </a:cubicBezTo>
                <a:cubicBezTo>
                  <a:pt x="787" y="642"/>
                  <a:pt x="786" y="642"/>
                  <a:pt x="785" y="642"/>
                </a:cubicBezTo>
                <a:cubicBezTo>
                  <a:pt x="785" y="642"/>
                  <a:pt x="785" y="642"/>
                  <a:pt x="784" y="642"/>
                </a:cubicBezTo>
                <a:cubicBezTo>
                  <a:pt x="784" y="642"/>
                  <a:pt x="783" y="642"/>
                  <a:pt x="782" y="642"/>
                </a:cubicBezTo>
                <a:cubicBezTo>
                  <a:pt x="780" y="642"/>
                  <a:pt x="780" y="642"/>
                  <a:pt x="780" y="642"/>
                </a:cubicBezTo>
                <a:cubicBezTo>
                  <a:pt x="781" y="644"/>
                  <a:pt x="784" y="642"/>
                  <a:pt x="785" y="644"/>
                </a:cubicBezTo>
                <a:cubicBezTo>
                  <a:pt x="784" y="644"/>
                  <a:pt x="782" y="643"/>
                  <a:pt x="781" y="644"/>
                </a:cubicBezTo>
                <a:cubicBezTo>
                  <a:pt x="780" y="644"/>
                  <a:pt x="780" y="646"/>
                  <a:pt x="778" y="646"/>
                </a:cubicBezTo>
                <a:cubicBezTo>
                  <a:pt x="776" y="646"/>
                  <a:pt x="775" y="649"/>
                  <a:pt x="773" y="647"/>
                </a:cubicBezTo>
                <a:cubicBezTo>
                  <a:pt x="774" y="647"/>
                  <a:pt x="771" y="647"/>
                  <a:pt x="771" y="647"/>
                </a:cubicBezTo>
                <a:cubicBezTo>
                  <a:pt x="770" y="647"/>
                  <a:pt x="769" y="646"/>
                  <a:pt x="768" y="646"/>
                </a:cubicBezTo>
                <a:cubicBezTo>
                  <a:pt x="767" y="646"/>
                  <a:pt x="766" y="645"/>
                  <a:pt x="766" y="644"/>
                </a:cubicBezTo>
                <a:cubicBezTo>
                  <a:pt x="764" y="641"/>
                  <a:pt x="761" y="642"/>
                  <a:pt x="759" y="642"/>
                </a:cubicBezTo>
                <a:cubicBezTo>
                  <a:pt x="756" y="643"/>
                  <a:pt x="752" y="644"/>
                  <a:pt x="748" y="644"/>
                </a:cubicBezTo>
                <a:cubicBezTo>
                  <a:pt x="746" y="643"/>
                  <a:pt x="747" y="640"/>
                  <a:pt x="747" y="638"/>
                </a:cubicBezTo>
                <a:cubicBezTo>
                  <a:pt x="746" y="635"/>
                  <a:pt x="743" y="635"/>
                  <a:pt x="741" y="634"/>
                </a:cubicBezTo>
                <a:cubicBezTo>
                  <a:pt x="739" y="633"/>
                  <a:pt x="736" y="635"/>
                  <a:pt x="735" y="632"/>
                </a:cubicBezTo>
                <a:cubicBezTo>
                  <a:pt x="735" y="631"/>
                  <a:pt x="735" y="628"/>
                  <a:pt x="734" y="627"/>
                </a:cubicBezTo>
                <a:cubicBezTo>
                  <a:pt x="731" y="626"/>
                  <a:pt x="732" y="632"/>
                  <a:pt x="731" y="633"/>
                </a:cubicBezTo>
                <a:cubicBezTo>
                  <a:pt x="732" y="633"/>
                  <a:pt x="734" y="632"/>
                  <a:pt x="735" y="632"/>
                </a:cubicBezTo>
                <a:cubicBezTo>
                  <a:pt x="735" y="633"/>
                  <a:pt x="736" y="634"/>
                  <a:pt x="735" y="634"/>
                </a:cubicBezTo>
                <a:cubicBezTo>
                  <a:pt x="735" y="635"/>
                  <a:pt x="733" y="633"/>
                  <a:pt x="732" y="633"/>
                </a:cubicBezTo>
                <a:cubicBezTo>
                  <a:pt x="732" y="633"/>
                  <a:pt x="733" y="634"/>
                  <a:pt x="733" y="634"/>
                </a:cubicBezTo>
                <a:cubicBezTo>
                  <a:pt x="732" y="634"/>
                  <a:pt x="731" y="635"/>
                  <a:pt x="730" y="635"/>
                </a:cubicBezTo>
                <a:cubicBezTo>
                  <a:pt x="729" y="636"/>
                  <a:pt x="728" y="636"/>
                  <a:pt x="727" y="637"/>
                </a:cubicBezTo>
                <a:cubicBezTo>
                  <a:pt x="725" y="637"/>
                  <a:pt x="724" y="638"/>
                  <a:pt x="722" y="639"/>
                </a:cubicBezTo>
                <a:cubicBezTo>
                  <a:pt x="721" y="639"/>
                  <a:pt x="721" y="641"/>
                  <a:pt x="720" y="641"/>
                </a:cubicBezTo>
                <a:cubicBezTo>
                  <a:pt x="720" y="641"/>
                  <a:pt x="720" y="642"/>
                  <a:pt x="720" y="643"/>
                </a:cubicBezTo>
                <a:cubicBezTo>
                  <a:pt x="720" y="644"/>
                  <a:pt x="721" y="645"/>
                  <a:pt x="721" y="646"/>
                </a:cubicBezTo>
                <a:cubicBezTo>
                  <a:pt x="722" y="648"/>
                  <a:pt x="724" y="650"/>
                  <a:pt x="723" y="652"/>
                </a:cubicBezTo>
                <a:cubicBezTo>
                  <a:pt x="723" y="654"/>
                  <a:pt x="722" y="656"/>
                  <a:pt x="720" y="657"/>
                </a:cubicBezTo>
                <a:cubicBezTo>
                  <a:pt x="719" y="658"/>
                  <a:pt x="717" y="657"/>
                  <a:pt x="717" y="655"/>
                </a:cubicBezTo>
                <a:cubicBezTo>
                  <a:pt x="717" y="654"/>
                  <a:pt x="717" y="654"/>
                  <a:pt x="717" y="654"/>
                </a:cubicBezTo>
                <a:cubicBezTo>
                  <a:pt x="716" y="653"/>
                  <a:pt x="716" y="652"/>
                  <a:pt x="715" y="652"/>
                </a:cubicBezTo>
                <a:cubicBezTo>
                  <a:pt x="714" y="650"/>
                  <a:pt x="715" y="648"/>
                  <a:pt x="717" y="646"/>
                </a:cubicBezTo>
                <a:cubicBezTo>
                  <a:pt x="718" y="645"/>
                  <a:pt x="720" y="644"/>
                  <a:pt x="719" y="642"/>
                </a:cubicBezTo>
                <a:cubicBezTo>
                  <a:pt x="719" y="641"/>
                  <a:pt x="718" y="638"/>
                  <a:pt x="719" y="638"/>
                </a:cubicBezTo>
                <a:cubicBezTo>
                  <a:pt x="718" y="638"/>
                  <a:pt x="716" y="635"/>
                  <a:pt x="717" y="633"/>
                </a:cubicBezTo>
                <a:cubicBezTo>
                  <a:pt x="719" y="632"/>
                  <a:pt x="721" y="632"/>
                  <a:pt x="722" y="630"/>
                </a:cubicBezTo>
                <a:cubicBezTo>
                  <a:pt x="724" y="629"/>
                  <a:pt x="725" y="628"/>
                  <a:pt x="723" y="626"/>
                </a:cubicBezTo>
                <a:cubicBezTo>
                  <a:pt x="722" y="625"/>
                  <a:pt x="720" y="625"/>
                  <a:pt x="719" y="626"/>
                </a:cubicBezTo>
                <a:cubicBezTo>
                  <a:pt x="717" y="626"/>
                  <a:pt x="718" y="627"/>
                  <a:pt x="717" y="628"/>
                </a:cubicBezTo>
                <a:cubicBezTo>
                  <a:pt x="718" y="626"/>
                  <a:pt x="716" y="627"/>
                  <a:pt x="716" y="627"/>
                </a:cubicBezTo>
                <a:cubicBezTo>
                  <a:pt x="717" y="630"/>
                  <a:pt x="712" y="631"/>
                  <a:pt x="710" y="632"/>
                </a:cubicBezTo>
                <a:cubicBezTo>
                  <a:pt x="707" y="634"/>
                  <a:pt x="706" y="636"/>
                  <a:pt x="702" y="636"/>
                </a:cubicBezTo>
                <a:cubicBezTo>
                  <a:pt x="699" y="635"/>
                  <a:pt x="698" y="635"/>
                  <a:pt x="697" y="638"/>
                </a:cubicBezTo>
                <a:cubicBezTo>
                  <a:pt x="697" y="639"/>
                  <a:pt x="695" y="643"/>
                  <a:pt x="694" y="640"/>
                </a:cubicBezTo>
                <a:cubicBezTo>
                  <a:pt x="695" y="640"/>
                  <a:pt x="695" y="639"/>
                  <a:pt x="696" y="639"/>
                </a:cubicBezTo>
                <a:cubicBezTo>
                  <a:pt x="695" y="639"/>
                  <a:pt x="694" y="638"/>
                  <a:pt x="692" y="638"/>
                </a:cubicBezTo>
                <a:cubicBezTo>
                  <a:pt x="692" y="638"/>
                  <a:pt x="689" y="640"/>
                  <a:pt x="689" y="641"/>
                </a:cubicBezTo>
                <a:cubicBezTo>
                  <a:pt x="689" y="642"/>
                  <a:pt x="686" y="642"/>
                  <a:pt x="686" y="644"/>
                </a:cubicBezTo>
                <a:cubicBezTo>
                  <a:pt x="686" y="644"/>
                  <a:pt x="687" y="645"/>
                  <a:pt x="686" y="646"/>
                </a:cubicBezTo>
                <a:cubicBezTo>
                  <a:pt x="685" y="646"/>
                  <a:pt x="685" y="646"/>
                  <a:pt x="686" y="647"/>
                </a:cubicBezTo>
                <a:cubicBezTo>
                  <a:pt x="685" y="648"/>
                  <a:pt x="685" y="649"/>
                  <a:pt x="685" y="651"/>
                </a:cubicBezTo>
                <a:cubicBezTo>
                  <a:pt x="684" y="651"/>
                  <a:pt x="685" y="652"/>
                  <a:pt x="685" y="653"/>
                </a:cubicBezTo>
                <a:cubicBezTo>
                  <a:pt x="684" y="654"/>
                  <a:pt x="683" y="654"/>
                  <a:pt x="682" y="654"/>
                </a:cubicBezTo>
                <a:cubicBezTo>
                  <a:pt x="681" y="655"/>
                  <a:pt x="680" y="657"/>
                  <a:pt x="679" y="658"/>
                </a:cubicBezTo>
                <a:cubicBezTo>
                  <a:pt x="678" y="659"/>
                  <a:pt x="673" y="661"/>
                  <a:pt x="674" y="662"/>
                </a:cubicBezTo>
                <a:cubicBezTo>
                  <a:pt x="674" y="663"/>
                  <a:pt x="675" y="670"/>
                  <a:pt x="673" y="668"/>
                </a:cubicBezTo>
                <a:cubicBezTo>
                  <a:pt x="675" y="666"/>
                  <a:pt x="673" y="666"/>
                  <a:pt x="672" y="664"/>
                </a:cubicBezTo>
                <a:cubicBezTo>
                  <a:pt x="671" y="663"/>
                  <a:pt x="671" y="662"/>
                  <a:pt x="670" y="661"/>
                </a:cubicBezTo>
                <a:cubicBezTo>
                  <a:pt x="670" y="661"/>
                  <a:pt x="670" y="661"/>
                  <a:pt x="670" y="661"/>
                </a:cubicBezTo>
                <a:cubicBezTo>
                  <a:pt x="670" y="661"/>
                  <a:pt x="670" y="661"/>
                  <a:pt x="670" y="661"/>
                </a:cubicBezTo>
                <a:cubicBezTo>
                  <a:pt x="668" y="661"/>
                  <a:pt x="666" y="657"/>
                  <a:pt x="665" y="656"/>
                </a:cubicBezTo>
                <a:cubicBezTo>
                  <a:pt x="663" y="654"/>
                  <a:pt x="659" y="653"/>
                  <a:pt x="656" y="653"/>
                </a:cubicBezTo>
                <a:cubicBezTo>
                  <a:pt x="656" y="653"/>
                  <a:pt x="657" y="653"/>
                  <a:pt x="657" y="652"/>
                </a:cubicBezTo>
                <a:cubicBezTo>
                  <a:pt x="655" y="653"/>
                  <a:pt x="654" y="652"/>
                  <a:pt x="652" y="652"/>
                </a:cubicBezTo>
                <a:cubicBezTo>
                  <a:pt x="651" y="652"/>
                  <a:pt x="651" y="653"/>
                  <a:pt x="650" y="654"/>
                </a:cubicBezTo>
                <a:cubicBezTo>
                  <a:pt x="648" y="655"/>
                  <a:pt x="646" y="656"/>
                  <a:pt x="644" y="657"/>
                </a:cubicBezTo>
                <a:cubicBezTo>
                  <a:pt x="641" y="658"/>
                  <a:pt x="640" y="660"/>
                  <a:pt x="636" y="660"/>
                </a:cubicBezTo>
                <a:cubicBezTo>
                  <a:pt x="635" y="660"/>
                  <a:pt x="633" y="656"/>
                  <a:pt x="632" y="657"/>
                </a:cubicBezTo>
                <a:cubicBezTo>
                  <a:pt x="632" y="657"/>
                  <a:pt x="633" y="658"/>
                  <a:pt x="633" y="658"/>
                </a:cubicBezTo>
                <a:cubicBezTo>
                  <a:pt x="631" y="658"/>
                  <a:pt x="629" y="659"/>
                  <a:pt x="629" y="656"/>
                </a:cubicBezTo>
                <a:cubicBezTo>
                  <a:pt x="629" y="656"/>
                  <a:pt x="628" y="656"/>
                  <a:pt x="628" y="656"/>
                </a:cubicBezTo>
                <a:cubicBezTo>
                  <a:pt x="628" y="655"/>
                  <a:pt x="628" y="655"/>
                  <a:pt x="628" y="654"/>
                </a:cubicBezTo>
                <a:cubicBezTo>
                  <a:pt x="628" y="653"/>
                  <a:pt x="627" y="653"/>
                  <a:pt x="627" y="652"/>
                </a:cubicBezTo>
                <a:cubicBezTo>
                  <a:pt x="627" y="652"/>
                  <a:pt x="627" y="652"/>
                  <a:pt x="627" y="653"/>
                </a:cubicBezTo>
                <a:cubicBezTo>
                  <a:pt x="627" y="652"/>
                  <a:pt x="626" y="652"/>
                  <a:pt x="626" y="652"/>
                </a:cubicBezTo>
                <a:cubicBezTo>
                  <a:pt x="625" y="651"/>
                  <a:pt x="624" y="649"/>
                  <a:pt x="623" y="648"/>
                </a:cubicBezTo>
                <a:cubicBezTo>
                  <a:pt x="622" y="647"/>
                  <a:pt x="621" y="646"/>
                  <a:pt x="620" y="645"/>
                </a:cubicBezTo>
                <a:cubicBezTo>
                  <a:pt x="620" y="644"/>
                  <a:pt x="620" y="643"/>
                  <a:pt x="619" y="642"/>
                </a:cubicBezTo>
                <a:cubicBezTo>
                  <a:pt x="618" y="641"/>
                  <a:pt x="619" y="641"/>
                  <a:pt x="618" y="640"/>
                </a:cubicBezTo>
                <a:cubicBezTo>
                  <a:pt x="618" y="640"/>
                  <a:pt x="618" y="640"/>
                  <a:pt x="618" y="640"/>
                </a:cubicBezTo>
                <a:cubicBezTo>
                  <a:pt x="618" y="639"/>
                  <a:pt x="618" y="639"/>
                  <a:pt x="618" y="639"/>
                </a:cubicBezTo>
                <a:cubicBezTo>
                  <a:pt x="616" y="637"/>
                  <a:pt x="617" y="635"/>
                  <a:pt x="618" y="633"/>
                </a:cubicBezTo>
                <a:cubicBezTo>
                  <a:pt x="619" y="633"/>
                  <a:pt x="620" y="630"/>
                  <a:pt x="618" y="631"/>
                </a:cubicBezTo>
                <a:cubicBezTo>
                  <a:pt x="618" y="630"/>
                  <a:pt x="619" y="629"/>
                  <a:pt x="619" y="628"/>
                </a:cubicBezTo>
                <a:cubicBezTo>
                  <a:pt x="619" y="628"/>
                  <a:pt x="619" y="629"/>
                  <a:pt x="619" y="629"/>
                </a:cubicBezTo>
                <a:cubicBezTo>
                  <a:pt x="619" y="627"/>
                  <a:pt x="620" y="626"/>
                  <a:pt x="619" y="624"/>
                </a:cubicBezTo>
                <a:cubicBezTo>
                  <a:pt x="621" y="623"/>
                  <a:pt x="620" y="622"/>
                  <a:pt x="621" y="621"/>
                </a:cubicBezTo>
                <a:cubicBezTo>
                  <a:pt x="621" y="623"/>
                  <a:pt x="620" y="624"/>
                  <a:pt x="620" y="626"/>
                </a:cubicBezTo>
                <a:cubicBezTo>
                  <a:pt x="622" y="625"/>
                  <a:pt x="621" y="622"/>
                  <a:pt x="621" y="621"/>
                </a:cubicBezTo>
                <a:cubicBezTo>
                  <a:pt x="622" y="618"/>
                  <a:pt x="621" y="615"/>
                  <a:pt x="622" y="613"/>
                </a:cubicBezTo>
                <a:cubicBezTo>
                  <a:pt x="623" y="611"/>
                  <a:pt x="624" y="610"/>
                  <a:pt x="625" y="608"/>
                </a:cubicBezTo>
                <a:cubicBezTo>
                  <a:pt x="626" y="606"/>
                  <a:pt x="624" y="603"/>
                  <a:pt x="624" y="602"/>
                </a:cubicBezTo>
                <a:cubicBezTo>
                  <a:pt x="625" y="602"/>
                  <a:pt x="626" y="601"/>
                  <a:pt x="626" y="601"/>
                </a:cubicBezTo>
                <a:cubicBezTo>
                  <a:pt x="626" y="601"/>
                  <a:pt x="626" y="601"/>
                  <a:pt x="626" y="601"/>
                </a:cubicBezTo>
                <a:cubicBezTo>
                  <a:pt x="624" y="600"/>
                  <a:pt x="625" y="598"/>
                  <a:pt x="622" y="597"/>
                </a:cubicBezTo>
                <a:cubicBezTo>
                  <a:pt x="623" y="598"/>
                  <a:pt x="625" y="599"/>
                  <a:pt x="623" y="599"/>
                </a:cubicBezTo>
                <a:cubicBezTo>
                  <a:pt x="623" y="599"/>
                  <a:pt x="623" y="598"/>
                  <a:pt x="623" y="598"/>
                </a:cubicBezTo>
                <a:cubicBezTo>
                  <a:pt x="622" y="599"/>
                  <a:pt x="620" y="596"/>
                  <a:pt x="620" y="597"/>
                </a:cubicBezTo>
                <a:cubicBezTo>
                  <a:pt x="620" y="597"/>
                  <a:pt x="621" y="598"/>
                  <a:pt x="620" y="598"/>
                </a:cubicBezTo>
                <a:cubicBezTo>
                  <a:pt x="620" y="598"/>
                  <a:pt x="619" y="597"/>
                  <a:pt x="619" y="597"/>
                </a:cubicBezTo>
                <a:cubicBezTo>
                  <a:pt x="619" y="596"/>
                  <a:pt x="619" y="596"/>
                  <a:pt x="618" y="595"/>
                </a:cubicBezTo>
                <a:cubicBezTo>
                  <a:pt x="619" y="596"/>
                  <a:pt x="619" y="596"/>
                  <a:pt x="620" y="596"/>
                </a:cubicBezTo>
                <a:cubicBezTo>
                  <a:pt x="621" y="596"/>
                  <a:pt x="621" y="597"/>
                  <a:pt x="622" y="597"/>
                </a:cubicBezTo>
                <a:cubicBezTo>
                  <a:pt x="621" y="596"/>
                  <a:pt x="620" y="594"/>
                  <a:pt x="618" y="593"/>
                </a:cubicBezTo>
                <a:cubicBezTo>
                  <a:pt x="617" y="592"/>
                  <a:pt x="616" y="593"/>
                  <a:pt x="614" y="592"/>
                </a:cubicBezTo>
                <a:cubicBezTo>
                  <a:pt x="613" y="591"/>
                  <a:pt x="611" y="592"/>
                  <a:pt x="609" y="592"/>
                </a:cubicBezTo>
                <a:cubicBezTo>
                  <a:pt x="607" y="592"/>
                  <a:pt x="605" y="591"/>
                  <a:pt x="604" y="591"/>
                </a:cubicBezTo>
                <a:cubicBezTo>
                  <a:pt x="606" y="591"/>
                  <a:pt x="602" y="592"/>
                  <a:pt x="601" y="593"/>
                </a:cubicBezTo>
                <a:cubicBezTo>
                  <a:pt x="600" y="593"/>
                  <a:pt x="598" y="593"/>
                  <a:pt x="596" y="593"/>
                </a:cubicBezTo>
                <a:cubicBezTo>
                  <a:pt x="595" y="593"/>
                  <a:pt x="591" y="593"/>
                  <a:pt x="590" y="592"/>
                </a:cubicBezTo>
                <a:cubicBezTo>
                  <a:pt x="589" y="591"/>
                  <a:pt x="587" y="592"/>
                  <a:pt x="586" y="593"/>
                </a:cubicBezTo>
                <a:cubicBezTo>
                  <a:pt x="586" y="594"/>
                  <a:pt x="585" y="593"/>
                  <a:pt x="584" y="594"/>
                </a:cubicBezTo>
                <a:cubicBezTo>
                  <a:pt x="584" y="594"/>
                  <a:pt x="583" y="595"/>
                  <a:pt x="582" y="595"/>
                </a:cubicBezTo>
                <a:cubicBezTo>
                  <a:pt x="583" y="595"/>
                  <a:pt x="584" y="594"/>
                  <a:pt x="585" y="594"/>
                </a:cubicBezTo>
                <a:cubicBezTo>
                  <a:pt x="584" y="593"/>
                  <a:pt x="583" y="592"/>
                  <a:pt x="582" y="592"/>
                </a:cubicBezTo>
                <a:cubicBezTo>
                  <a:pt x="582" y="592"/>
                  <a:pt x="583" y="592"/>
                  <a:pt x="583" y="593"/>
                </a:cubicBezTo>
                <a:cubicBezTo>
                  <a:pt x="582" y="593"/>
                  <a:pt x="582" y="593"/>
                  <a:pt x="582" y="594"/>
                </a:cubicBezTo>
                <a:cubicBezTo>
                  <a:pt x="581" y="592"/>
                  <a:pt x="578" y="592"/>
                  <a:pt x="577" y="592"/>
                </a:cubicBezTo>
                <a:cubicBezTo>
                  <a:pt x="578" y="592"/>
                  <a:pt x="579" y="592"/>
                  <a:pt x="579" y="592"/>
                </a:cubicBezTo>
                <a:cubicBezTo>
                  <a:pt x="579" y="592"/>
                  <a:pt x="580" y="591"/>
                  <a:pt x="580" y="591"/>
                </a:cubicBezTo>
                <a:cubicBezTo>
                  <a:pt x="580" y="590"/>
                  <a:pt x="581" y="589"/>
                  <a:pt x="582" y="589"/>
                </a:cubicBezTo>
                <a:cubicBezTo>
                  <a:pt x="582" y="588"/>
                  <a:pt x="583" y="588"/>
                  <a:pt x="584" y="587"/>
                </a:cubicBezTo>
                <a:cubicBezTo>
                  <a:pt x="584" y="587"/>
                  <a:pt x="585" y="584"/>
                  <a:pt x="585" y="586"/>
                </a:cubicBezTo>
                <a:cubicBezTo>
                  <a:pt x="585" y="585"/>
                  <a:pt x="586" y="584"/>
                  <a:pt x="586" y="583"/>
                </a:cubicBezTo>
                <a:cubicBezTo>
                  <a:pt x="586" y="582"/>
                  <a:pt x="586" y="581"/>
                  <a:pt x="586" y="580"/>
                </a:cubicBezTo>
                <a:cubicBezTo>
                  <a:pt x="586" y="578"/>
                  <a:pt x="587" y="577"/>
                  <a:pt x="587" y="575"/>
                </a:cubicBezTo>
                <a:cubicBezTo>
                  <a:pt x="587" y="574"/>
                  <a:pt x="591" y="567"/>
                  <a:pt x="587" y="569"/>
                </a:cubicBezTo>
                <a:cubicBezTo>
                  <a:pt x="587" y="568"/>
                  <a:pt x="587" y="568"/>
                  <a:pt x="588" y="567"/>
                </a:cubicBezTo>
                <a:cubicBezTo>
                  <a:pt x="587" y="567"/>
                  <a:pt x="587" y="567"/>
                  <a:pt x="587" y="567"/>
                </a:cubicBezTo>
                <a:cubicBezTo>
                  <a:pt x="588" y="567"/>
                  <a:pt x="588" y="567"/>
                  <a:pt x="588" y="566"/>
                </a:cubicBezTo>
                <a:cubicBezTo>
                  <a:pt x="589" y="565"/>
                  <a:pt x="589" y="565"/>
                  <a:pt x="590" y="564"/>
                </a:cubicBezTo>
                <a:cubicBezTo>
                  <a:pt x="591" y="566"/>
                  <a:pt x="589" y="568"/>
                  <a:pt x="591" y="570"/>
                </a:cubicBezTo>
                <a:cubicBezTo>
                  <a:pt x="591" y="569"/>
                  <a:pt x="593" y="566"/>
                  <a:pt x="593" y="564"/>
                </a:cubicBezTo>
                <a:cubicBezTo>
                  <a:pt x="594" y="563"/>
                  <a:pt x="595" y="561"/>
                  <a:pt x="596" y="559"/>
                </a:cubicBezTo>
                <a:cubicBezTo>
                  <a:pt x="595" y="559"/>
                  <a:pt x="594" y="560"/>
                  <a:pt x="594" y="560"/>
                </a:cubicBezTo>
                <a:cubicBezTo>
                  <a:pt x="593" y="559"/>
                  <a:pt x="598" y="557"/>
                  <a:pt x="594" y="557"/>
                </a:cubicBezTo>
                <a:cubicBezTo>
                  <a:pt x="595" y="556"/>
                  <a:pt x="597" y="555"/>
                  <a:pt x="597" y="553"/>
                </a:cubicBezTo>
                <a:cubicBezTo>
                  <a:pt x="597" y="555"/>
                  <a:pt x="597" y="552"/>
                  <a:pt x="597" y="552"/>
                </a:cubicBezTo>
                <a:cubicBezTo>
                  <a:pt x="597" y="550"/>
                  <a:pt x="598" y="549"/>
                  <a:pt x="599" y="549"/>
                </a:cubicBezTo>
                <a:cubicBezTo>
                  <a:pt x="601" y="547"/>
                  <a:pt x="603" y="546"/>
                  <a:pt x="604" y="543"/>
                </a:cubicBezTo>
                <a:cubicBezTo>
                  <a:pt x="604" y="542"/>
                  <a:pt x="605" y="539"/>
                  <a:pt x="603" y="538"/>
                </a:cubicBezTo>
                <a:cubicBezTo>
                  <a:pt x="601" y="538"/>
                  <a:pt x="598" y="539"/>
                  <a:pt x="600" y="539"/>
                </a:cubicBezTo>
                <a:cubicBezTo>
                  <a:pt x="599" y="539"/>
                  <a:pt x="597" y="538"/>
                  <a:pt x="596" y="538"/>
                </a:cubicBezTo>
                <a:cubicBezTo>
                  <a:pt x="597" y="538"/>
                  <a:pt x="597" y="539"/>
                  <a:pt x="598" y="539"/>
                </a:cubicBezTo>
                <a:cubicBezTo>
                  <a:pt x="595" y="538"/>
                  <a:pt x="592" y="537"/>
                  <a:pt x="590" y="538"/>
                </a:cubicBezTo>
                <a:cubicBezTo>
                  <a:pt x="587" y="539"/>
                  <a:pt x="586" y="540"/>
                  <a:pt x="583" y="540"/>
                </a:cubicBezTo>
                <a:cubicBezTo>
                  <a:pt x="580" y="540"/>
                  <a:pt x="575" y="541"/>
                  <a:pt x="574" y="545"/>
                </a:cubicBezTo>
                <a:cubicBezTo>
                  <a:pt x="574" y="544"/>
                  <a:pt x="574" y="544"/>
                  <a:pt x="574" y="544"/>
                </a:cubicBezTo>
                <a:cubicBezTo>
                  <a:pt x="574" y="546"/>
                  <a:pt x="572" y="548"/>
                  <a:pt x="572" y="550"/>
                </a:cubicBezTo>
                <a:cubicBezTo>
                  <a:pt x="572" y="551"/>
                  <a:pt x="572" y="553"/>
                  <a:pt x="572" y="554"/>
                </a:cubicBezTo>
                <a:cubicBezTo>
                  <a:pt x="571" y="554"/>
                  <a:pt x="570" y="555"/>
                  <a:pt x="569" y="556"/>
                </a:cubicBezTo>
                <a:cubicBezTo>
                  <a:pt x="568" y="558"/>
                  <a:pt x="568" y="560"/>
                  <a:pt x="566" y="561"/>
                </a:cubicBezTo>
                <a:cubicBezTo>
                  <a:pt x="565" y="562"/>
                  <a:pt x="563" y="563"/>
                  <a:pt x="562" y="564"/>
                </a:cubicBezTo>
                <a:cubicBezTo>
                  <a:pt x="562" y="564"/>
                  <a:pt x="563" y="563"/>
                  <a:pt x="564" y="563"/>
                </a:cubicBezTo>
                <a:cubicBezTo>
                  <a:pt x="563" y="563"/>
                  <a:pt x="563" y="564"/>
                  <a:pt x="562" y="564"/>
                </a:cubicBezTo>
                <a:cubicBezTo>
                  <a:pt x="565" y="564"/>
                  <a:pt x="563" y="567"/>
                  <a:pt x="562" y="567"/>
                </a:cubicBezTo>
                <a:cubicBezTo>
                  <a:pt x="561" y="567"/>
                  <a:pt x="561" y="567"/>
                  <a:pt x="561" y="568"/>
                </a:cubicBezTo>
                <a:cubicBezTo>
                  <a:pt x="561" y="568"/>
                  <a:pt x="560" y="568"/>
                  <a:pt x="560" y="568"/>
                </a:cubicBezTo>
                <a:cubicBezTo>
                  <a:pt x="559" y="568"/>
                  <a:pt x="559" y="567"/>
                  <a:pt x="558" y="568"/>
                </a:cubicBezTo>
                <a:cubicBezTo>
                  <a:pt x="558" y="567"/>
                  <a:pt x="557" y="566"/>
                  <a:pt x="558" y="566"/>
                </a:cubicBezTo>
                <a:cubicBezTo>
                  <a:pt x="558" y="564"/>
                  <a:pt x="551" y="565"/>
                  <a:pt x="551" y="568"/>
                </a:cubicBezTo>
                <a:cubicBezTo>
                  <a:pt x="551" y="567"/>
                  <a:pt x="547" y="568"/>
                  <a:pt x="544" y="568"/>
                </a:cubicBezTo>
                <a:cubicBezTo>
                  <a:pt x="543" y="569"/>
                  <a:pt x="540" y="570"/>
                  <a:pt x="539" y="570"/>
                </a:cubicBezTo>
                <a:cubicBezTo>
                  <a:pt x="537" y="571"/>
                  <a:pt x="536" y="571"/>
                  <a:pt x="535" y="569"/>
                </a:cubicBezTo>
                <a:cubicBezTo>
                  <a:pt x="534" y="567"/>
                  <a:pt x="531" y="565"/>
                  <a:pt x="529" y="565"/>
                </a:cubicBezTo>
                <a:cubicBezTo>
                  <a:pt x="528" y="565"/>
                  <a:pt x="527" y="565"/>
                  <a:pt x="526" y="565"/>
                </a:cubicBezTo>
                <a:cubicBezTo>
                  <a:pt x="526" y="565"/>
                  <a:pt x="526" y="565"/>
                  <a:pt x="525" y="565"/>
                </a:cubicBezTo>
                <a:cubicBezTo>
                  <a:pt x="525" y="565"/>
                  <a:pt x="525" y="565"/>
                  <a:pt x="525" y="565"/>
                </a:cubicBezTo>
                <a:cubicBezTo>
                  <a:pt x="525" y="565"/>
                  <a:pt x="525" y="564"/>
                  <a:pt x="525" y="564"/>
                </a:cubicBezTo>
                <a:cubicBezTo>
                  <a:pt x="525" y="564"/>
                  <a:pt x="526" y="564"/>
                  <a:pt x="526" y="564"/>
                </a:cubicBezTo>
                <a:cubicBezTo>
                  <a:pt x="525" y="564"/>
                  <a:pt x="525" y="563"/>
                  <a:pt x="524" y="562"/>
                </a:cubicBezTo>
                <a:cubicBezTo>
                  <a:pt x="524" y="560"/>
                  <a:pt x="523" y="559"/>
                  <a:pt x="523" y="558"/>
                </a:cubicBezTo>
                <a:cubicBezTo>
                  <a:pt x="522" y="555"/>
                  <a:pt x="521" y="552"/>
                  <a:pt x="519" y="549"/>
                </a:cubicBezTo>
                <a:cubicBezTo>
                  <a:pt x="518" y="547"/>
                  <a:pt x="517" y="543"/>
                  <a:pt x="516" y="540"/>
                </a:cubicBezTo>
                <a:cubicBezTo>
                  <a:pt x="516" y="539"/>
                  <a:pt x="516" y="539"/>
                  <a:pt x="515" y="538"/>
                </a:cubicBezTo>
                <a:cubicBezTo>
                  <a:pt x="515" y="536"/>
                  <a:pt x="515" y="535"/>
                  <a:pt x="515" y="533"/>
                </a:cubicBezTo>
                <a:cubicBezTo>
                  <a:pt x="516" y="535"/>
                  <a:pt x="516" y="536"/>
                  <a:pt x="517" y="538"/>
                </a:cubicBezTo>
                <a:cubicBezTo>
                  <a:pt x="518" y="539"/>
                  <a:pt x="516" y="540"/>
                  <a:pt x="517" y="541"/>
                </a:cubicBezTo>
                <a:cubicBezTo>
                  <a:pt x="517" y="538"/>
                  <a:pt x="518" y="539"/>
                  <a:pt x="517" y="536"/>
                </a:cubicBezTo>
                <a:cubicBezTo>
                  <a:pt x="515" y="534"/>
                  <a:pt x="515" y="532"/>
                  <a:pt x="515" y="530"/>
                </a:cubicBezTo>
                <a:cubicBezTo>
                  <a:pt x="515" y="527"/>
                  <a:pt x="517" y="525"/>
                  <a:pt x="517" y="523"/>
                </a:cubicBezTo>
                <a:cubicBezTo>
                  <a:pt x="517" y="521"/>
                  <a:pt x="519" y="519"/>
                  <a:pt x="517" y="517"/>
                </a:cubicBezTo>
                <a:cubicBezTo>
                  <a:pt x="518" y="516"/>
                  <a:pt x="518" y="517"/>
                  <a:pt x="518" y="516"/>
                </a:cubicBezTo>
                <a:cubicBezTo>
                  <a:pt x="518" y="514"/>
                  <a:pt x="519" y="512"/>
                  <a:pt x="519" y="512"/>
                </a:cubicBezTo>
                <a:cubicBezTo>
                  <a:pt x="519" y="511"/>
                  <a:pt x="518" y="511"/>
                  <a:pt x="518" y="510"/>
                </a:cubicBezTo>
                <a:cubicBezTo>
                  <a:pt x="518" y="510"/>
                  <a:pt x="519" y="510"/>
                  <a:pt x="519" y="510"/>
                </a:cubicBezTo>
                <a:cubicBezTo>
                  <a:pt x="519" y="510"/>
                  <a:pt x="520" y="507"/>
                  <a:pt x="520" y="507"/>
                </a:cubicBezTo>
                <a:cubicBezTo>
                  <a:pt x="520" y="506"/>
                  <a:pt x="521" y="507"/>
                  <a:pt x="520" y="503"/>
                </a:cubicBezTo>
                <a:cubicBezTo>
                  <a:pt x="520" y="503"/>
                  <a:pt x="521" y="502"/>
                  <a:pt x="521" y="502"/>
                </a:cubicBezTo>
                <a:cubicBezTo>
                  <a:pt x="522" y="503"/>
                  <a:pt x="523" y="501"/>
                  <a:pt x="523" y="501"/>
                </a:cubicBezTo>
                <a:cubicBezTo>
                  <a:pt x="524" y="501"/>
                  <a:pt x="523" y="502"/>
                  <a:pt x="523" y="504"/>
                </a:cubicBezTo>
                <a:cubicBezTo>
                  <a:pt x="520" y="508"/>
                  <a:pt x="519" y="514"/>
                  <a:pt x="518" y="516"/>
                </a:cubicBezTo>
                <a:cubicBezTo>
                  <a:pt x="521" y="509"/>
                  <a:pt x="523" y="502"/>
                  <a:pt x="527" y="496"/>
                </a:cubicBezTo>
                <a:cubicBezTo>
                  <a:pt x="527" y="496"/>
                  <a:pt x="527" y="496"/>
                  <a:pt x="527" y="496"/>
                </a:cubicBezTo>
                <a:cubicBezTo>
                  <a:pt x="527" y="496"/>
                  <a:pt x="527" y="495"/>
                  <a:pt x="527" y="495"/>
                </a:cubicBezTo>
                <a:cubicBezTo>
                  <a:pt x="527" y="495"/>
                  <a:pt x="527" y="496"/>
                  <a:pt x="526" y="496"/>
                </a:cubicBezTo>
                <a:cubicBezTo>
                  <a:pt x="526" y="496"/>
                  <a:pt x="526" y="496"/>
                  <a:pt x="526" y="496"/>
                </a:cubicBezTo>
                <a:cubicBezTo>
                  <a:pt x="525" y="495"/>
                  <a:pt x="526" y="491"/>
                  <a:pt x="526" y="489"/>
                </a:cubicBezTo>
                <a:cubicBezTo>
                  <a:pt x="526" y="489"/>
                  <a:pt x="525" y="487"/>
                  <a:pt x="526" y="486"/>
                </a:cubicBezTo>
                <a:cubicBezTo>
                  <a:pt x="527" y="486"/>
                  <a:pt x="527" y="484"/>
                  <a:pt x="528" y="484"/>
                </a:cubicBezTo>
                <a:cubicBezTo>
                  <a:pt x="527" y="484"/>
                  <a:pt x="526" y="484"/>
                  <a:pt x="525" y="484"/>
                </a:cubicBezTo>
                <a:cubicBezTo>
                  <a:pt x="526" y="483"/>
                  <a:pt x="526" y="483"/>
                  <a:pt x="525" y="482"/>
                </a:cubicBezTo>
                <a:cubicBezTo>
                  <a:pt x="526" y="483"/>
                  <a:pt x="528" y="483"/>
                  <a:pt x="528" y="482"/>
                </a:cubicBezTo>
                <a:cubicBezTo>
                  <a:pt x="529" y="482"/>
                  <a:pt x="530" y="480"/>
                  <a:pt x="530" y="480"/>
                </a:cubicBezTo>
                <a:cubicBezTo>
                  <a:pt x="530" y="479"/>
                  <a:pt x="529" y="479"/>
                  <a:pt x="529" y="478"/>
                </a:cubicBezTo>
                <a:cubicBezTo>
                  <a:pt x="529" y="478"/>
                  <a:pt x="529" y="478"/>
                  <a:pt x="528" y="478"/>
                </a:cubicBezTo>
                <a:cubicBezTo>
                  <a:pt x="530" y="478"/>
                  <a:pt x="533" y="478"/>
                  <a:pt x="533" y="476"/>
                </a:cubicBezTo>
                <a:cubicBezTo>
                  <a:pt x="532" y="476"/>
                  <a:pt x="532" y="476"/>
                  <a:pt x="531" y="476"/>
                </a:cubicBezTo>
                <a:cubicBezTo>
                  <a:pt x="532" y="475"/>
                  <a:pt x="533" y="476"/>
                  <a:pt x="534" y="475"/>
                </a:cubicBezTo>
                <a:cubicBezTo>
                  <a:pt x="533" y="476"/>
                  <a:pt x="536" y="473"/>
                  <a:pt x="536" y="472"/>
                </a:cubicBezTo>
                <a:cubicBezTo>
                  <a:pt x="536" y="474"/>
                  <a:pt x="538" y="473"/>
                  <a:pt x="539" y="472"/>
                </a:cubicBezTo>
                <a:cubicBezTo>
                  <a:pt x="536" y="472"/>
                  <a:pt x="539" y="469"/>
                  <a:pt x="539" y="471"/>
                </a:cubicBezTo>
                <a:cubicBezTo>
                  <a:pt x="539" y="471"/>
                  <a:pt x="539" y="470"/>
                  <a:pt x="539" y="470"/>
                </a:cubicBezTo>
                <a:cubicBezTo>
                  <a:pt x="539" y="470"/>
                  <a:pt x="542" y="470"/>
                  <a:pt x="541" y="471"/>
                </a:cubicBezTo>
                <a:cubicBezTo>
                  <a:pt x="541" y="471"/>
                  <a:pt x="542" y="471"/>
                  <a:pt x="543" y="470"/>
                </a:cubicBezTo>
                <a:cubicBezTo>
                  <a:pt x="542" y="471"/>
                  <a:pt x="541" y="471"/>
                  <a:pt x="540" y="472"/>
                </a:cubicBezTo>
                <a:cubicBezTo>
                  <a:pt x="542" y="472"/>
                  <a:pt x="543" y="471"/>
                  <a:pt x="544" y="470"/>
                </a:cubicBezTo>
                <a:cubicBezTo>
                  <a:pt x="544" y="470"/>
                  <a:pt x="543" y="470"/>
                  <a:pt x="543" y="471"/>
                </a:cubicBezTo>
                <a:cubicBezTo>
                  <a:pt x="544" y="469"/>
                  <a:pt x="548" y="469"/>
                  <a:pt x="550" y="467"/>
                </a:cubicBezTo>
                <a:cubicBezTo>
                  <a:pt x="551" y="466"/>
                  <a:pt x="552" y="465"/>
                  <a:pt x="554" y="464"/>
                </a:cubicBezTo>
                <a:cubicBezTo>
                  <a:pt x="553" y="463"/>
                  <a:pt x="552" y="461"/>
                  <a:pt x="553" y="461"/>
                </a:cubicBezTo>
                <a:cubicBezTo>
                  <a:pt x="554" y="460"/>
                  <a:pt x="554" y="461"/>
                  <a:pt x="554" y="461"/>
                </a:cubicBezTo>
                <a:cubicBezTo>
                  <a:pt x="555" y="460"/>
                  <a:pt x="555" y="460"/>
                  <a:pt x="556" y="460"/>
                </a:cubicBezTo>
                <a:cubicBezTo>
                  <a:pt x="556" y="461"/>
                  <a:pt x="555" y="461"/>
                  <a:pt x="555" y="462"/>
                </a:cubicBezTo>
                <a:cubicBezTo>
                  <a:pt x="556" y="462"/>
                  <a:pt x="556" y="462"/>
                  <a:pt x="557" y="462"/>
                </a:cubicBezTo>
                <a:cubicBezTo>
                  <a:pt x="556" y="462"/>
                  <a:pt x="555" y="463"/>
                  <a:pt x="554" y="464"/>
                </a:cubicBezTo>
                <a:cubicBezTo>
                  <a:pt x="557" y="462"/>
                  <a:pt x="560" y="461"/>
                  <a:pt x="563" y="461"/>
                </a:cubicBezTo>
                <a:cubicBezTo>
                  <a:pt x="562" y="459"/>
                  <a:pt x="563" y="458"/>
                  <a:pt x="564" y="458"/>
                </a:cubicBezTo>
                <a:cubicBezTo>
                  <a:pt x="564" y="459"/>
                  <a:pt x="563" y="459"/>
                  <a:pt x="562" y="460"/>
                </a:cubicBezTo>
                <a:cubicBezTo>
                  <a:pt x="563" y="460"/>
                  <a:pt x="565" y="460"/>
                  <a:pt x="566" y="460"/>
                </a:cubicBezTo>
                <a:cubicBezTo>
                  <a:pt x="567" y="460"/>
                  <a:pt x="567" y="458"/>
                  <a:pt x="568" y="457"/>
                </a:cubicBezTo>
                <a:cubicBezTo>
                  <a:pt x="568" y="458"/>
                  <a:pt x="568" y="459"/>
                  <a:pt x="567" y="459"/>
                </a:cubicBezTo>
                <a:cubicBezTo>
                  <a:pt x="569" y="460"/>
                  <a:pt x="571" y="461"/>
                  <a:pt x="572" y="462"/>
                </a:cubicBezTo>
                <a:cubicBezTo>
                  <a:pt x="574" y="462"/>
                  <a:pt x="575" y="461"/>
                  <a:pt x="577" y="462"/>
                </a:cubicBezTo>
                <a:cubicBezTo>
                  <a:pt x="576" y="460"/>
                  <a:pt x="578" y="459"/>
                  <a:pt x="579" y="459"/>
                </a:cubicBezTo>
                <a:cubicBezTo>
                  <a:pt x="578" y="461"/>
                  <a:pt x="580" y="460"/>
                  <a:pt x="580" y="460"/>
                </a:cubicBezTo>
                <a:cubicBezTo>
                  <a:pt x="580" y="461"/>
                  <a:pt x="581" y="461"/>
                  <a:pt x="581" y="462"/>
                </a:cubicBezTo>
                <a:cubicBezTo>
                  <a:pt x="582" y="462"/>
                  <a:pt x="583" y="463"/>
                  <a:pt x="583" y="462"/>
                </a:cubicBezTo>
                <a:cubicBezTo>
                  <a:pt x="583" y="462"/>
                  <a:pt x="583" y="463"/>
                  <a:pt x="583" y="464"/>
                </a:cubicBezTo>
                <a:cubicBezTo>
                  <a:pt x="583" y="464"/>
                  <a:pt x="582" y="465"/>
                  <a:pt x="583" y="465"/>
                </a:cubicBezTo>
                <a:cubicBezTo>
                  <a:pt x="583" y="465"/>
                  <a:pt x="583" y="464"/>
                  <a:pt x="583" y="464"/>
                </a:cubicBezTo>
                <a:cubicBezTo>
                  <a:pt x="584" y="465"/>
                  <a:pt x="585" y="466"/>
                  <a:pt x="587" y="466"/>
                </a:cubicBezTo>
                <a:cubicBezTo>
                  <a:pt x="588" y="466"/>
                  <a:pt x="587" y="464"/>
                  <a:pt x="589" y="464"/>
                </a:cubicBezTo>
                <a:cubicBezTo>
                  <a:pt x="591" y="465"/>
                  <a:pt x="590" y="465"/>
                  <a:pt x="590" y="466"/>
                </a:cubicBezTo>
                <a:cubicBezTo>
                  <a:pt x="592" y="466"/>
                  <a:pt x="592" y="465"/>
                  <a:pt x="592" y="464"/>
                </a:cubicBezTo>
                <a:cubicBezTo>
                  <a:pt x="592" y="463"/>
                  <a:pt x="592" y="462"/>
                  <a:pt x="592" y="462"/>
                </a:cubicBezTo>
                <a:cubicBezTo>
                  <a:pt x="592" y="461"/>
                  <a:pt x="595" y="463"/>
                  <a:pt x="595" y="464"/>
                </a:cubicBezTo>
                <a:cubicBezTo>
                  <a:pt x="595" y="464"/>
                  <a:pt x="597" y="465"/>
                  <a:pt x="597" y="465"/>
                </a:cubicBezTo>
                <a:cubicBezTo>
                  <a:pt x="597" y="465"/>
                  <a:pt x="597" y="466"/>
                  <a:pt x="598" y="466"/>
                </a:cubicBezTo>
                <a:cubicBezTo>
                  <a:pt x="598" y="467"/>
                  <a:pt x="597" y="467"/>
                  <a:pt x="597" y="468"/>
                </a:cubicBezTo>
                <a:cubicBezTo>
                  <a:pt x="597" y="467"/>
                  <a:pt x="598" y="466"/>
                  <a:pt x="599" y="467"/>
                </a:cubicBezTo>
                <a:cubicBezTo>
                  <a:pt x="599" y="467"/>
                  <a:pt x="601" y="466"/>
                  <a:pt x="600" y="465"/>
                </a:cubicBezTo>
                <a:cubicBezTo>
                  <a:pt x="600" y="465"/>
                  <a:pt x="600" y="464"/>
                  <a:pt x="599" y="464"/>
                </a:cubicBezTo>
                <a:cubicBezTo>
                  <a:pt x="598" y="463"/>
                  <a:pt x="597" y="463"/>
                  <a:pt x="596" y="462"/>
                </a:cubicBezTo>
                <a:cubicBezTo>
                  <a:pt x="596" y="461"/>
                  <a:pt x="596" y="460"/>
                  <a:pt x="597" y="461"/>
                </a:cubicBezTo>
                <a:cubicBezTo>
                  <a:pt x="597" y="459"/>
                  <a:pt x="599" y="460"/>
                  <a:pt x="599" y="459"/>
                </a:cubicBezTo>
                <a:cubicBezTo>
                  <a:pt x="600" y="458"/>
                  <a:pt x="599" y="457"/>
                  <a:pt x="598" y="458"/>
                </a:cubicBezTo>
                <a:cubicBezTo>
                  <a:pt x="597" y="459"/>
                  <a:pt x="596" y="459"/>
                  <a:pt x="596" y="458"/>
                </a:cubicBezTo>
                <a:cubicBezTo>
                  <a:pt x="596" y="457"/>
                  <a:pt x="597" y="457"/>
                  <a:pt x="598" y="456"/>
                </a:cubicBezTo>
                <a:cubicBezTo>
                  <a:pt x="597" y="457"/>
                  <a:pt x="596" y="456"/>
                  <a:pt x="595" y="457"/>
                </a:cubicBezTo>
                <a:cubicBezTo>
                  <a:pt x="594" y="457"/>
                  <a:pt x="593" y="457"/>
                  <a:pt x="592" y="457"/>
                </a:cubicBezTo>
                <a:cubicBezTo>
                  <a:pt x="591" y="456"/>
                  <a:pt x="593" y="454"/>
                  <a:pt x="594" y="454"/>
                </a:cubicBezTo>
                <a:cubicBezTo>
                  <a:pt x="596" y="454"/>
                  <a:pt x="597" y="457"/>
                  <a:pt x="599" y="456"/>
                </a:cubicBezTo>
                <a:cubicBezTo>
                  <a:pt x="600" y="455"/>
                  <a:pt x="601" y="455"/>
                  <a:pt x="602" y="454"/>
                </a:cubicBezTo>
                <a:cubicBezTo>
                  <a:pt x="602" y="454"/>
                  <a:pt x="605" y="454"/>
                  <a:pt x="605" y="454"/>
                </a:cubicBezTo>
                <a:cubicBezTo>
                  <a:pt x="605" y="453"/>
                  <a:pt x="606" y="455"/>
                  <a:pt x="607" y="454"/>
                </a:cubicBezTo>
                <a:cubicBezTo>
                  <a:pt x="607" y="454"/>
                  <a:pt x="608" y="454"/>
                  <a:pt x="609" y="454"/>
                </a:cubicBezTo>
                <a:cubicBezTo>
                  <a:pt x="609" y="454"/>
                  <a:pt x="610" y="454"/>
                  <a:pt x="611" y="453"/>
                </a:cubicBezTo>
                <a:cubicBezTo>
                  <a:pt x="611" y="453"/>
                  <a:pt x="612" y="452"/>
                  <a:pt x="612" y="451"/>
                </a:cubicBezTo>
                <a:cubicBezTo>
                  <a:pt x="613" y="451"/>
                  <a:pt x="613" y="456"/>
                  <a:pt x="612" y="455"/>
                </a:cubicBezTo>
                <a:cubicBezTo>
                  <a:pt x="613" y="456"/>
                  <a:pt x="616" y="455"/>
                  <a:pt x="617" y="453"/>
                </a:cubicBezTo>
                <a:cubicBezTo>
                  <a:pt x="617" y="454"/>
                  <a:pt x="616" y="455"/>
                  <a:pt x="615" y="455"/>
                </a:cubicBezTo>
                <a:cubicBezTo>
                  <a:pt x="616" y="455"/>
                  <a:pt x="617" y="454"/>
                  <a:pt x="618" y="454"/>
                </a:cubicBezTo>
                <a:cubicBezTo>
                  <a:pt x="618" y="453"/>
                  <a:pt x="620" y="451"/>
                  <a:pt x="619" y="453"/>
                </a:cubicBezTo>
                <a:cubicBezTo>
                  <a:pt x="619" y="453"/>
                  <a:pt x="620" y="452"/>
                  <a:pt x="620" y="452"/>
                </a:cubicBezTo>
                <a:cubicBezTo>
                  <a:pt x="620" y="453"/>
                  <a:pt x="620" y="453"/>
                  <a:pt x="621" y="453"/>
                </a:cubicBezTo>
                <a:cubicBezTo>
                  <a:pt x="620" y="454"/>
                  <a:pt x="619" y="454"/>
                  <a:pt x="619" y="454"/>
                </a:cubicBezTo>
                <a:cubicBezTo>
                  <a:pt x="620" y="454"/>
                  <a:pt x="622" y="454"/>
                  <a:pt x="623" y="453"/>
                </a:cubicBezTo>
                <a:cubicBezTo>
                  <a:pt x="624" y="453"/>
                  <a:pt x="624" y="452"/>
                  <a:pt x="625" y="453"/>
                </a:cubicBezTo>
                <a:cubicBezTo>
                  <a:pt x="626" y="453"/>
                  <a:pt x="626" y="453"/>
                  <a:pt x="627" y="454"/>
                </a:cubicBezTo>
                <a:cubicBezTo>
                  <a:pt x="627" y="454"/>
                  <a:pt x="624" y="454"/>
                  <a:pt x="624" y="454"/>
                </a:cubicBezTo>
                <a:cubicBezTo>
                  <a:pt x="625" y="454"/>
                  <a:pt x="628" y="456"/>
                  <a:pt x="629" y="456"/>
                </a:cubicBezTo>
                <a:cubicBezTo>
                  <a:pt x="629" y="455"/>
                  <a:pt x="629" y="455"/>
                  <a:pt x="629" y="455"/>
                </a:cubicBezTo>
                <a:cubicBezTo>
                  <a:pt x="630" y="455"/>
                  <a:pt x="630" y="455"/>
                  <a:pt x="631" y="455"/>
                </a:cubicBezTo>
                <a:cubicBezTo>
                  <a:pt x="630" y="455"/>
                  <a:pt x="629" y="456"/>
                  <a:pt x="631" y="456"/>
                </a:cubicBezTo>
                <a:cubicBezTo>
                  <a:pt x="632" y="456"/>
                  <a:pt x="631" y="458"/>
                  <a:pt x="630" y="457"/>
                </a:cubicBezTo>
                <a:cubicBezTo>
                  <a:pt x="631" y="457"/>
                  <a:pt x="631" y="458"/>
                  <a:pt x="631" y="458"/>
                </a:cubicBezTo>
                <a:cubicBezTo>
                  <a:pt x="632" y="458"/>
                  <a:pt x="632" y="459"/>
                  <a:pt x="631" y="461"/>
                </a:cubicBezTo>
                <a:cubicBezTo>
                  <a:pt x="631" y="460"/>
                  <a:pt x="631" y="459"/>
                  <a:pt x="631" y="459"/>
                </a:cubicBezTo>
                <a:cubicBezTo>
                  <a:pt x="631" y="459"/>
                  <a:pt x="631" y="460"/>
                  <a:pt x="631" y="461"/>
                </a:cubicBezTo>
                <a:cubicBezTo>
                  <a:pt x="631" y="461"/>
                  <a:pt x="631" y="461"/>
                  <a:pt x="631" y="461"/>
                </a:cubicBezTo>
                <a:cubicBezTo>
                  <a:pt x="631" y="461"/>
                  <a:pt x="631" y="461"/>
                  <a:pt x="631" y="461"/>
                </a:cubicBezTo>
                <a:cubicBezTo>
                  <a:pt x="631" y="461"/>
                  <a:pt x="631" y="461"/>
                  <a:pt x="631" y="461"/>
                </a:cubicBezTo>
                <a:cubicBezTo>
                  <a:pt x="633" y="461"/>
                  <a:pt x="634" y="460"/>
                  <a:pt x="635" y="459"/>
                </a:cubicBezTo>
                <a:cubicBezTo>
                  <a:pt x="635" y="461"/>
                  <a:pt x="637" y="459"/>
                  <a:pt x="637" y="459"/>
                </a:cubicBezTo>
                <a:cubicBezTo>
                  <a:pt x="638" y="458"/>
                  <a:pt x="639" y="459"/>
                  <a:pt x="639" y="458"/>
                </a:cubicBezTo>
                <a:cubicBezTo>
                  <a:pt x="641" y="458"/>
                  <a:pt x="642" y="456"/>
                  <a:pt x="643" y="457"/>
                </a:cubicBezTo>
                <a:cubicBezTo>
                  <a:pt x="644" y="457"/>
                  <a:pt x="645" y="458"/>
                  <a:pt x="646" y="459"/>
                </a:cubicBezTo>
                <a:cubicBezTo>
                  <a:pt x="647" y="461"/>
                  <a:pt x="647" y="463"/>
                  <a:pt x="649" y="465"/>
                </a:cubicBezTo>
                <a:cubicBezTo>
                  <a:pt x="650" y="466"/>
                  <a:pt x="651" y="465"/>
                  <a:pt x="651" y="467"/>
                </a:cubicBezTo>
                <a:cubicBezTo>
                  <a:pt x="651" y="468"/>
                  <a:pt x="651" y="469"/>
                  <a:pt x="651" y="470"/>
                </a:cubicBezTo>
                <a:cubicBezTo>
                  <a:pt x="650" y="473"/>
                  <a:pt x="647" y="476"/>
                  <a:pt x="648" y="480"/>
                </a:cubicBezTo>
                <a:cubicBezTo>
                  <a:pt x="648" y="478"/>
                  <a:pt x="648" y="479"/>
                  <a:pt x="649" y="480"/>
                </a:cubicBezTo>
                <a:cubicBezTo>
                  <a:pt x="649" y="479"/>
                  <a:pt x="650" y="478"/>
                  <a:pt x="649" y="478"/>
                </a:cubicBezTo>
                <a:cubicBezTo>
                  <a:pt x="649" y="477"/>
                  <a:pt x="649" y="477"/>
                  <a:pt x="649" y="476"/>
                </a:cubicBezTo>
                <a:cubicBezTo>
                  <a:pt x="650" y="477"/>
                  <a:pt x="650" y="477"/>
                  <a:pt x="650" y="478"/>
                </a:cubicBezTo>
                <a:cubicBezTo>
                  <a:pt x="650" y="478"/>
                  <a:pt x="651" y="477"/>
                  <a:pt x="651" y="477"/>
                </a:cubicBezTo>
                <a:cubicBezTo>
                  <a:pt x="652" y="479"/>
                  <a:pt x="649" y="481"/>
                  <a:pt x="648" y="482"/>
                </a:cubicBezTo>
                <a:cubicBezTo>
                  <a:pt x="650" y="482"/>
                  <a:pt x="649" y="485"/>
                  <a:pt x="649" y="486"/>
                </a:cubicBezTo>
                <a:cubicBezTo>
                  <a:pt x="650" y="488"/>
                  <a:pt x="652" y="488"/>
                  <a:pt x="651" y="486"/>
                </a:cubicBezTo>
                <a:cubicBezTo>
                  <a:pt x="651" y="487"/>
                  <a:pt x="652" y="487"/>
                  <a:pt x="652" y="487"/>
                </a:cubicBezTo>
                <a:cubicBezTo>
                  <a:pt x="652" y="487"/>
                  <a:pt x="651" y="491"/>
                  <a:pt x="652" y="490"/>
                </a:cubicBezTo>
                <a:cubicBezTo>
                  <a:pt x="652" y="490"/>
                  <a:pt x="652" y="490"/>
                  <a:pt x="653" y="490"/>
                </a:cubicBezTo>
                <a:cubicBezTo>
                  <a:pt x="653" y="490"/>
                  <a:pt x="652" y="490"/>
                  <a:pt x="652" y="490"/>
                </a:cubicBezTo>
                <a:cubicBezTo>
                  <a:pt x="652" y="491"/>
                  <a:pt x="652" y="491"/>
                  <a:pt x="652" y="491"/>
                </a:cubicBezTo>
                <a:cubicBezTo>
                  <a:pt x="653" y="492"/>
                  <a:pt x="653" y="493"/>
                  <a:pt x="653" y="495"/>
                </a:cubicBezTo>
                <a:cubicBezTo>
                  <a:pt x="653" y="496"/>
                  <a:pt x="654" y="496"/>
                  <a:pt x="655" y="497"/>
                </a:cubicBezTo>
                <a:cubicBezTo>
                  <a:pt x="656" y="498"/>
                  <a:pt x="656" y="499"/>
                  <a:pt x="657" y="501"/>
                </a:cubicBezTo>
                <a:cubicBezTo>
                  <a:pt x="657" y="501"/>
                  <a:pt x="658" y="502"/>
                  <a:pt x="658" y="503"/>
                </a:cubicBezTo>
                <a:cubicBezTo>
                  <a:pt x="658" y="503"/>
                  <a:pt x="657" y="503"/>
                  <a:pt x="657" y="502"/>
                </a:cubicBezTo>
                <a:cubicBezTo>
                  <a:pt x="655" y="503"/>
                  <a:pt x="657" y="504"/>
                  <a:pt x="659" y="504"/>
                </a:cubicBezTo>
                <a:cubicBezTo>
                  <a:pt x="659" y="503"/>
                  <a:pt x="660" y="504"/>
                  <a:pt x="661" y="503"/>
                </a:cubicBezTo>
                <a:cubicBezTo>
                  <a:pt x="662" y="502"/>
                  <a:pt x="661" y="504"/>
                  <a:pt x="662" y="503"/>
                </a:cubicBezTo>
                <a:cubicBezTo>
                  <a:pt x="662" y="503"/>
                  <a:pt x="663" y="503"/>
                  <a:pt x="663" y="503"/>
                </a:cubicBezTo>
                <a:cubicBezTo>
                  <a:pt x="662" y="503"/>
                  <a:pt x="662" y="505"/>
                  <a:pt x="661" y="505"/>
                </a:cubicBezTo>
                <a:cubicBezTo>
                  <a:pt x="662" y="504"/>
                  <a:pt x="663" y="503"/>
                  <a:pt x="664" y="502"/>
                </a:cubicBezTo>
                <a:cubicBezTo>
                  <a:pt x="663" y="502"/>
                  <a:pt x="663" y="502"/>
                  <a:pt x="663" y="503"/>
                </a:cubicBezTo>
                <a:cubicBezTo>
                  <a:pt x="664" y="501"/>
                  <a:pt x="665" y="498"/>
                  <a:pt x="666" y="496"/>
                </a:cubicBezTo>
                <a:cubicBezTo>
                  <a:pt x="667" y="495"/>
                  <a:pt x="670" y="484"/>
                  <a:pt x="667" y="484"/>
                </a:cubicBezTo>
                <a:cubicBezTo>
                  <a:pt x="668" y="484"/>
                  <a:pt x="668" y="484"/>
                  <a:pt x="668" y="483"/>
                </a:cubicBezTo>
                <a:cubicBezTo>
                  <a:pt x="668" y="483"/>
                  <a:pt x="668" y="484"/>
                  <a:pt x="668" y="484"/>
                </a:cubicBezTo>
                <a:cubicBezTo>
                  <a:pt x="668" y="482"/>
                  <a:pt x="668" y="480"/>
                  <a:pt x="667" y="478"/>
                </a:cubicBezTo>
                <a:cubicBezTo>
                  <a:pt x="667" y="479"/>
                  <a:pt x="667" y="479"/>
                  <a:pt x="667" y="479"/>
                </a:cubicBezTo>
                <a:cubicBezTo>
                  <a:pt x="667" y="479"/>
                  <a:pt x="667" y="479"/>
                  <a:pt x="667" y="478"/>
                </a:cubicBezTo>
                <a:cubicBezTo>
                  <a:pt x="666" y="476"/>
                  <a:pt x="666" y="473"/>
                  <a:pt x="666" y="470"/>
                </a:cubicBezTo>
                <a:cubicBezTo>
                  <a:pt x="666" y="471"/>
                  <a:pt x="668" y="471"/>
                  <a:pt x="667" y="473"/>
                </a:cubicBezTo>
                <a:cubicBezTo>
                  <a:pt x="666" y="475"/>
                  <a:pt x="667" y="476"/>
                  <a:pt x="667" y="478"/>
                </a:cubicBezTo>
                <a:cubicBezTo>
                  <a:pt x="667" y="476"/>
                  <a:pt x="666" y="475"/>
                  <a:pt x="667" y="473"/>
                </a:cubicBezTo>
                <a:cubicBezTo>
                  <a:pt x="667" y="472"/>
                  <a:pt x="668" y="471"/>
                  <a:pt x="667" y="470"/>
                </a:cubicBezTo>
                <a:cubicBezTo>
                  <a:pt x="666" y="466"/>
                  <a:pt x="665" y="462"/>
                  <a:pt x="665" y="459"/>
                </a:cubicBezTo>
                <a:cubicBezTo>
                  <a:pt x="665" y="457"/>
                  <a:pt x="665" y="455"/>
                  <a:pt x="665" y="453"/>
                </a:cubicBezTo>
                <a:cubicBezTo>
                  <a:pt x="665" y="453"/>
                  <a:pt x="664" y="452"/>
                  <a:pt x="665" y="452"/>
                </a:cubicBezTo>
                <a:cubicBezTo>
                  <a:pt x="665" y="452"/>
                  <a:pt x="665" y="451"/>
                  <a:pt x="665" y="451"/>
                </a:cubicBezTo>
                <a:cubicBezTo>
                  <a:pt x="664" y="450"/>
                  <a:pt x="666" y="448"/>
                  <a:pt x="666" y="447"/>
                </a:cubicBezTo>
                <a:cubicBezTo>
                  <a:pt x="666" y="446"/>
                  <a:pt x="667" y="446"/>
                  <a:pt x="668" y="446"/>
                </a:cubicBezTo>
                <a:cubicBezTo>
                  <a:pt x="668" y="445"/>
                  <a:pt x="667" y="445"/>
                  <a:pt x="667" y="445"/>
                </a:cubicBezTo>
                <a:cubicBezTo>
                  <a:pt x="668" y="445"/>
                  <a:pt x="668" y="445"/>
                  <a:pt x="668" y="444"/>
                </a:cubicBezTo>
                <a:cubicBezTo>
                  <a:pt x="669" y="445"/>
                  <a:pt x="669" y="443"/>
                  <a:pt x="668" y="443"/>
                </a:cubicBezTo>
                <a:cubicBezTo>
                  <a:pt x="669" y="443"/>
                  <a:pt x="670" y="442"/>
                  <a:pt x="670" y="441"/>
                </a:cubicBezTo>
                <a:cubicBezTo>
                  <a:pt x="670" y="442"/>
                  <a:pt x="670" y="442"/>
                  <a:pt x="669" y="442"/>
                </a:cubicBezTo>
                <a:cubicBezTo>
                  <a:pt x="669" y="441"/>
                  <a:pt x="669" y="441"/>
                  <a:pt x="669" y="441"/>
                </a:cubicBezTo>
                <a:cubicBezTo>
                  <a:pt x="670" y="441"/>
                  <a:pt x="670" y="441"/>
                  <a:pt x="671" y="441"/>
                </a:cubicBezTo>
                <a:cubicBezTo>
                  <a:pt x="671" y="440"/>
                  <a:pt x="671" y="440"/>
                  <a:pt x="671" y="440"/>
                </a:cubicBezTo>
                <a:cubicBezTo>
                  <a:pt x="673" y="439"/>
                  <a:pt x="673" y="439"/>
                  <a:pt x="674" y="437"/>
                </a:cubicBezTo>
                <a:cubicBezTo>
                  <a:pt x="673" y="438"/>
                  <a:pt x="675" y="437"/>
                  <a:pt x="675" y="436"/>
                </a:cubicBezTo>
                <a:cubicBezTo>
                  <a:pt x="675" y="435"/>
                  <a:pt x="675" y="435"/>
                  <a:pt x="675" y="434"/>
                </a:cubicBezTo>
                <a:cubicBezTo>
                  <a:pt x="675" y="434"/>
                  <a:pt x="676" y="437"/>
                  <a:pt x="676" y="435"/>
                </a:cubicBezTo>
                <a:cubicBezTo>
                  <a:pt x="675" y="437"/>
                  <a:pt x="679" y="435"/>
                  <a:pt x="677" y="435"/>
                </a:cubicBezTo>
                <a:cubicBezTo>
                  <a:pt x="679" y="434"/>
                  <a:pt x="675" y="435"/>
                  <a:pt x="677" y="434"/>
                </a:cubicBezTo>
                <a:cubicBezTo>
                  <a:pt x="675" y="434"/>
                  <a:pt x="678" y="434"/>
                  <a:pt x="678" y="434"/>
                </a:cubicBezTo>
                <a:cubicBezTo>
                  <a:pt x="679" y="434"/>
                  <a:pt x="680" y="434"/>
                  <a:pt x="681" y="433"/>
                </a:cubicBezTo>
                <a:cubicBezTo>
                  <a:pt x="682" y="432"/>
                  <a:pt x="683" y="432"/>
                  <a:pt x="683" y="430"/>
                </a:cubicBezTo>
                <a:cubicBezTo>
                  <a:pt x="683" y="433"/>
                  <a:pt x="686" y="429"/>
                  <a:pt x="687" y="429"/>
                </a:cubicBezTo>
                <a:cubicBezTo>
                  <a:pt x="687" y="428"/>
                  <a:pt x="688" y="429"/>
                  <a:pt x="688" y="428"/>
                </a:cubicBezTo>
                <a:cubicBezTo>
                  <a:pt x="689" y="428"/>
                  <a:pt x="688" y="428"/>
                  <a:pt x="689" y="428"/>
                </a:cubicBezTo>
                <a:cubicBezTo>
                  <a:pt x="690" y="427"/>
                  <a:pt x="690" y="427"/>
                  <a:pt x="690" y="426"/>
                </a:cubicBezTo>
                <a:cubicBezTo>
                  <a:pt x="690" y="426"/>
                  <a:pt x="690" y="426"/>
                  <a:pt x="690" y="427"/>
                </a:cubicBezTo>
                <a:cubicBezTo>
                  <a:pt x="692" y="424"/>
                  <a:pt x="693" y="422"/>
                  <a:pt x="696" y="421"/>
                </a:cubicBezTo>
                <a:cubicBezTo>
                  <a:pt x="699" y="420"/>
                  <a:pt x="702" y="421"/>
                  <a:pt x="702" y="418"/>
                </a:cubicBezTo>
                <a:cubicBezTo>
                  <a:pt x="702" y="419"/>
                  <a:pt x="702" y="419"/>
                  <a:pt x="702" y="420"/>
                </a:cubicBezTo>
                <a:cubicBezTo>
                  <a:pt x="703" y="418"/>
                  <a:pt x="704" y="416"/>
                  <a:pt x="706" y="415"/>
                </a:cubicBezTo>
                <a:cubicBezTo>
                  <a:pt x="706" y="415"/>
                  <a:pt x="707" y="415"/>
                  <a:pt x="708" y="414"/>
                </a:cubicBezTo>
                <a:cubicBezTo>
                  <a:pt x="708" y="414"/>
                  <a:pt x="708" y="413"/>
                  <a:pt x="708" y="413"/>
                </a:cubicBezTo>
                <a:cubicBezTo>
                  <a:pt x="708" y="415"/>
                  <a:pt x="709" y="414"/>
                  <a:pt x="710" y="413"/>
                </a:cubicBezTo>
                <a:cubicBezTo>
                  <a:pt x="711" y="412"/>
                  <a:pt x="712" y="412"/>
                  <a:pt x="714" y="413"/>
                </a:cubicBezTo>
                <a:cubicBezTo>
                  <a:pt x="713" y="412"/>
                  <a:pt x="715" y="412"/>
                  <a:pt x="716" y="412"/>
                </a:cubicBezTo>
                <a:cubicBezTo>
                  <a:pt x="717" y="412"/>
                  <a:pt x="717" y="411"/>
                  <a:pt x="718" y="410"/>
                </a:cubicBezTo>
                <a:cubicBezTo>
                  <a:pt x="717" y="410"/>
                  <a:pt x="717" y="410"/>
                  <a:pt x="717" y="410"/>
                </a:cubicBezTo>
                <a:cubicBezTo>
                  <a:pt x="717" y="409"/>
                  <a:pt x="715" y="410"/>
                  <a:pt x="714" y="410"/>
                </a:cubicBezTo>
                <a:cubicBezTo>
                  <a:pt x="713" y="411"/>
                  <a:pt x="712" y="410"/>
                  <a:pt x="712" y="409"/>
                </a:cubicBezTo>
                <a:cubicBezTo>
                  <a:pt x="713" y="410"/>
                  <a:pt x="714" y="410"/>
                  <a:pt x="715" y="409"/>
                </a:cubicBezTo>
                <a:cubicBezTo>
                  <a:pt x="716" y="409"/>
                  <a:pt x="716" y="408"/>
                  <a:pt x="716" y="408"/>
                </a:cubicBezTo>
                <a:cubicBezTo>
                  <a:pt x="718" y="407"/>
                  <a:pt x="714" y="406"/>
                  <a:pt x="713" y="405"/>
                </a:cubicBezTo>
                <a:cubicBezTo>
                  <a:pt x="714" y="406"/>
                  <a:pt x="716" y="406"/>
                  <a:pt x="717" y="406"/>
                </a:cubicBezTo>
                <a:cubicBezTo>
                  <a:pt x="716" y="406"/>
                  <a:pt x="717" y="405"/>
                  <a:pt x="718" y="405"/>
                </a:cubicBezTo>
                <a:cubicBezTo>
                  <a:pt x="717" y="405"/>
                  <a:pt x="717" y="405"/>
                  <a:pt x="717" y="406"/>
                </a:cubicBezTo>
                <a:cubicBezTo>
                  <a:pt x="718" y="406"/>
                  <a:pt x="720" y="407"/>
                  <a:pt x="721" y="406"/>
                </a:cubicBezTo>
                <a:cubicBezTo>
                  <a:pt x="722" y="405"/>
                  <a:pt x="723" y="403"/>
                  <a:pt x="724" y="404"/>
                </a:cubicBezTo>
                <a:cubicBezTo>
                  <a:pt x="724" y="403"/>
                  <a:pt x="725" y="402"/>
                  <a:pt x="724" y="401"/>
                </a:cubicBezTo>
                <a:cubicBezTo>
                  <a:pt x="724" y="402"/>
                  <a:pt x="723" y="401"/>
                  <a:pt x="723" y="402"/>
                </a:cubicBezTo>
                <a:cubicBezTo>
                  <a:pt x="722" y="403"/>
                  <a:pt x="722" y="403"/>
                  <a:pt x="721" y="404"/>
                </a:cubicBezTo>
                <a:cubicBezTo>
                  <a:pt x="722" y="403"/>
                  <a:pt x="722" y="402"/>
                  <a:pt x="722" y="401"/>
                </a:cubicBezTo>
                <a:cubicBezTo>
                  <a:pt x="723" y="400"/>
                  <a:pt x="720" y="401"/>
                  <a:pt x="720" y="401"/>
                </a:cubicBezTo>
                <a:cubicBezTo>
                  <a:pt x="719" y="401"/>
                  <a:pt x="718" y="401"/>
                  <a:pt x="717" y="401"/>
                </a:cubicBezTo>
                <a:cubicBezTo>
                  <a:pt x="717" y="401"/>
                  <a:pt x="718" y="398"/>
                  <a:pt x="718" y="398"/>
                </a:cubicBezTo>
                <a:cubicBezTo>
                  <a:pt x="718" y="398"/>
                  <a:pt x="717" y="400"/>
                  <a:pt x="718" y="400"/>
                </a:cubicBezTo>
                <a:cubicBezTo>
                  <a:pt x="719" y="401"/>
                  <a:pt x="720" y="400"/>
                  <a:pt x="721" y="400"/>
                </a:cubicBezTo>
                <a:cubicBezTo>
                  <a:pt x="720" y="399"/>
                  <a:pt x="720" y="399"/>
                  <a:pt x="720" y="399"/>
                </a:cubicBezTo>
                <a:cubicBezTo>
                  <a:pt x="721" y="399"/>
                  <a:pt x="722" y="400"/>
                  <a:pt x="721" y="399"/>
                </a:cubicBezTo>
                <a:cubicBezTo>
                  <a:pt x="722" y="399"/>
                  <a:pt x="722" y="399"/>
                  <a:pt x="723" y="399"/>
                </a:cubicBezTo>
                <a:cubicBezTo>
                  <a:pt x="723" y="399"/>
                  <a:pt x="723" y="398"/>
                  <a:pt x="723" y="398"/>
                </a:cubicBezTo>
                <a:cubicBezTo>
                  <a:pt x="723" y="399"/>
                  <a:pt x="724" y="399"/>
                  <a:pt x="724" y="398"/>
                </a:cubicBezTo>
                <a:cubicBezTo>
                  <a:pt x="724" y="398"/>
                  <a:pt x="725" y="399"/>
                  <a:pt x="725" y="400"/>
                </a:cubicBezTo>
                <a:cubicBezTo>
                  <a:pt x="725" y="398"/>
                  <a:pt x="724" y="396"/>
                  <a:pt x="724" y="395"/>
                </a:cubicBezTo>
                <a:cubicBezTo>
                  <a:pt x="725" y="396"/>
                  <a:pt x="725" y="395"/>
                  <a:pt x="725" y="394"/>
                </a:cubicBezTo>
                <a:cubicBezTo>
                  <a:pt x="726" y="395"/>
                  <a:pt x="725" y="397"/>
                  <a:pt x="725" y="398"/>
                </a:cubicBezTo>
                <a:cubicBezTo>
                  <a:pt x="726" y="399"/>
                  <a:pt x="726" y="400"/>
                  <a:pt x="726" y="402"/>
                </a:cubicBezTo>
                <a:cubicBezTo>
                  <a:pt x="726" y="400"/>
                  <a:pt x="725" y="399"/>
                  <a:pt x="726" y="397"/>
                </a:cubicBezTo>
                <a:cubicBezTo>
                  <a:pt x="726" y="396"/>
                  <a:pt x="726" y="395"/>
                  <a:pt x="726" y="394"/>
                </a:cubicBezTo>
                <a:cubicBezTo>
                  <a:pt x="726" y="393"/>
                  <a:pt x="726" y="392"/>
                  <a:pt x="725" y="392"/>
                </a:cubicBezTo>
                <a:cubicBezTo>
                  <a:pt x="724" y="392"/>
                  <a:pt x="723" y="391"/>
                  <a:pt x="723" y="392"/>
                </a:cubicBezTo>
                <a:cubicBezTo>
                  <a:pt x="723" y="392"/>
                  <a:pt x="722" y="392"/>
                  <a:pt x="722" y="392"/>
                </a:cubicBezTo>
                <a:cubicBezTo>
                  <a:pt x="723" y="391"/>
                  <a:pt x="721" y="389"/>
                  <a:pt x="720" y="389"/>
                </a:cubicBezTo>
                <a:cubicBezTo>
                  <a:pt x="719" y="388"/>
                  <a:pt x="717" y="388"/>
                  <a:pt x="717" y="388"/>
                </a:cubicBezTo>
                <a:cubicBezTo>
                  <a:pt x="720" y="389"/>
                  <a:pt x="722" y="388"/>
                  <a:pt x="723" y="391"/>
                </a:cubicBezTo>
                <a:cubicBezTo>
                  <a:pt x="725" y="391"/>
                  <a:pt x="724" y="389"/>
                  <a:pt x="723" y="388"/>
                </a:cubicBezTo>
                <a:cubicBezTo>
                  <a:pt x="723" y="388"/>
                  <a:pt x="723" y="389"/>
                  <a:pt x="724" y="388"/>
                </a:cubicBezTo>
                <a:cubicBezTo>
                  <a:pt x="724" y="388"/>
                  <a:pt x="724" y="388"/>
                  <a:pt x="724" y="387"/>
                </a:cubicBezTo>
                <a:cubicBezTo>
                  <a:pt x="726" y="388"/>
                  <a:pt x="726" y="386"/>
                  <a:pt x="724" y="385"/>
                </a:cubicBezTo>
                <a:cubicBezTo>
                  <a:pt x="723" y="385"/>
                  <a:pt x="722" y="382"/>
                  <a:pt x="722" y="381"/>
                </a:cubicBezTo>
                <a:cubicBezTo>
                  <a:pt x="723" y="383"/>
                  <a:pt x="724" y="386"/>
                  <a:pt x="726" y="384"/>
                </a:cubicBezTo>
                <a:cubicBezTo>
                  <a:pt x="727" y="383"/>
                  <a:pt x="727" y="383"/>
                  <a:pt x="726" y="382"/>
                </a:cubicBezTo>
                <a:cubicBezTo>
                  <a:pt x="726" y="381"/>
                  <a:pt x="725" y="380"/>
                  <a:pt x="725" y="380"/>
                </a:cubicBezTo>
                <a:cubicBezTo>
                  <a:pt x="723" y="380"/>
                  <a:pt x="723" y="380"/>
                  <a:pt x="722" y="379"/>
                </a:cubicBezTo>
                <a:cubicBezTo>
                  <a:pt x="722" y="378"/>
                  <a:pt x="721" y="379"/>
                  <a:pt x="720" y="378"/>
                </a:cubicBezTo>
                <a:cubicBezTo>
                  <a:pt x="719" y="377"/>
                  <a:pt x="724" y="374"/>
                  <a:pt x="724" y="373"/>
                </a:cubicBezTo>
                <a:cubicBezTo>
                  <a:pt x="724" y="374"/>
                  <a:pt x="722" y="375"/>
                  <a:pt x="721" y="376"/>
                </a:cubicBezTo>
                <a:cubicBezTo>
                  <a:pt x="720" y="377"/>
                  <a:pt x="721" y="378"/>
                  <a:pt x="722" y="377"/>
                </a:cubicBezTo>
                <a:cubicBezTo>
                  <a:pt x="722" y="378"/>
                  <a:pt x="723" y="378"/>
                  <a:pt x="723" y="379"/>
                </a:cubicBezTo>
                <a:cubicBezTo>
                  <a:pt x="723" y="378"/>
                  <a:pt x="723" y="378"/>
                  <a:pt x="724" y="378"/>
                </a:cubicBezTo>
                <a:cubicBezTo>
                  <a:pt x="723" y="379"/>
                  <a:pt x="726" y="379"/>
                  <a:pt x="726" y="381"/>
                </a:cubicBezTo>
                <a:cubicBezTo>
                  <a:pt x="727" y="380"/>
                  <a:pt x="727" y="379"/>
                  <a:pt x="726" y="378"/>
                </a:cubicBezTo>
                <a:cubicBezTo>
                  <a:pt x="725" y="377"/>
                  <a:pt x="725" y="376"/>
                  <a:pt x="726" y="375"/>
                </a:cubicBezTo>
                <a:cubicBezTo>
                  <a:pt x="725" y="376"/>
                  <a:pt x="726" y="377"/>
                  <a:pt x="727" y="378"/>
                </a:cubicBezTo>
                <a:cubicBezTo>
                  <a:pt x="727" y="378"/>
                  <a:pt x="727" y="371"/>
                  <a:pt x="729" y="372"/>
                </a:cubicBezTo>
                <a:cubicBezTo>
                  <a:pt x="728" y="371"/>
                  <a:pt x="728" y="371"/>
                  <a:pt x="729" y="371"/>
                </a:cubicBezTo>
                <a:cubicBezTo>
                  <a:pt x="729" y="371"/>
                  <a:pt x="729" y="370"/>
                  <a:pt x="728" y="369"/>
                </a:cubicBezTo>
                <a:cubicBezTo>
                  <a:pt x="729" y="370"/>
                  <a:pt x="729" y="370"/>
                  <a:pt x="729" y="370"/>
                </a:cubicBezTo>
                <a:cubicBezTo>
                  <a:pt x="729" y="369"/>
                  <a:pt x="731" y="367"/>
                  <a:pt x="731" y="369"/>
                </a:cubicBezTo>
                <a:cubicBezTo>
                  <a:pt x="731" y="368"/>
                  <a:pt x="731" y="368"/>
                  <a:pt x="732" y="368"/>
                </a:cubicBezTo>
                <a:cubicBezTo>
                  <a:pt x="731" y="369"/>
                  <a:pt x="733" y="368"/>
                  <a:pt x="733" y="368"/>
                </a:cubicBezTo>
                <a:cubicBezTo>
                  <a:pt x="733" y="367"/>
                  <a:pt x="734" y="366"/>
                  <a:pt x="734" y="367"/>
                </a:cubicBezTo>
                <a:cubicBezTo>
                  <a:pt x="734" y="367"/>
                  <a:pt x="734" y="367"/>
                  <a:pt x="734" y="367"/>
                </a:cubicBezTo>
                <a:cubicBezTo>
                  <a:pt x="734" y="367"/>
                  <a:pt x="735" y="367"/>
                  <a:pt x="735" y="366"/>
                </a:cubicBezTo>
                <a:cubicBezTo>
                  <a:pt x="735" y="367"/>
                  <a:pt x="734" y="367"/>
                  <a:pt x="734" y="368"/>
                </a:cubicBezTo>
                <a:cubicBezTo>
                  <a:pt x="734" y="368"/>
                  <a:pt x="734" y="368"/>
                  <a:pt x="735" y="368"/>
                </a:cubicBezTo>
                <a:cubicBezTo>
                  <a:pt x="733" y="369"/>
                  <a:pt x="730" y="369"/>
                  <a:pt x="731" y="371"/>
                </a:cubicBezTo>
                <a:cubicBezTo>
                  <a:pt x="731" y="371"/>
                  <a:pt x="731" y="371"/>
                  <a:pt x="731" y="371"/>
                </a:cubicBezTo>
                <a:cubicBezTo>
                  <a:pt x="731" y="372"/>
                  <a:pt x="729" y="372"/>
                  <a:pt x="729" y="373"/>
                </a:cubicBezTo>
                <a:cubicBezTo>
                  <a:pt x="730" y="372"/>
                  <a:pt x="732" y="373"/>
                  <a:pt x="730" y="374"/>
                </a:cubicBezTo>
                <a:cubicBezTo>
                  <a:pt x="730" y="374"/>
                  <a:pt x="729" y="373"/>
                  <a:pt x="729" y="374"/>
                </a:cubicBezTo>
                <a:cubicBezTo>
                  <a:pt x="730" y="374"/>
                  <a:pt x="730" y="375"/>
                  <a:pt x="731" y="376"/>
                </a:cubicBezTo>
                <a:cubicBezTo>
                  <a:pt x="730" y="376"/>
                  <a:pt x="729" y="376"/>
                  <a:pt x="729" y="376"/>
                </a:cubicBezTo>
                <a:cubicBezTo>
                  <a:pt x="730" y="376"/>
                  <a:pt x="728" y="377"/>
                  <a:pt x="728" y="378"/>
                </a:cubicBezTo>
                <a:cubicBezTo>
                  <a:pt x="728" y="378"/>
                  <a:pt x="729" y="379"/>
                  <a:pt x="729" y="379"/>
                </a:cubicBezTo>
                <a:cubicBezTo>
                  <a:pt x="730" y="377"/>
                  <a:pt x="730" y="379"/>
                  <a:pt x="731" y="378"/>
                </a:cubicBezTo>
                <a:cubicBezTo>
                  <a:pt x="731" y="379"/>
                  <a:pt x="730" y="379"/>
                  <a:pt x="730" y="380"/>
                </a:cubicBezTo>
                <a:cubicBezTo>
                  <a:pt x="732" y="380"/>
                  <a:pt x="730" y="381"/>
                  <a:pt x="730" y="382"/>
                </a:cubicBezTo>
                <a:cubicBezTo>
                  <a:pt x="730" y="382"/>
                  <a:pt x="731" y="382"/>
                  <a:pt x="732" y="382"/>
                </a:cubicBezTo>
                <a:cubicBezTo>
                  <a:pt x="731" y="382"/>
                  <a:pt x="730" y="384"/>
                  <a:pt x="729" y="385"/>
                </a:cubicBezTo>
                <a:cubicBezTo>
                  <a:pt x="728" y="386"/>
                  <a:pt x="726" y="388"/>
                  <a:pt x="727" y="389"/>
                </a:cubicBezTo>
                <a:cubicBezTo>
                  <a:pt x="728" y="389"/>
                  <a:pt x="728" y="388"/>
                  <a:pt x="729" y="387"/>
                </a:cubicBezTo>
                <a:cubicBezTo>
                  <a:pt x="730" y="386"/>
                  <a:pt x="731" y="385"/>
                  <a:pt x="732" y="383"/>
                </a:cubicBezTo>
                <a:cubicBezTo>
                  <a:pt x="733" y="382"/>
                  <a:pt x="734" y="381"/>
                  <a:pt x="735" y="380"/>
                </a:cubicBezTo>
                <a:cubicBezTo>
                  <a:pt x="736" y="379"/>
                  <a:pt x="737" y="379"/>
                  <a:pt x="737" y="378"/>
                </a:cubicBezTo>
                <a:cubicBezTo>
                  <a:pt x="737" y="378"/>
                  <a:pt x="738" y="376"/>
                  <a:pt x="737" y="378"/>
                </a:cubicBezTo>
                <a:cubicBezTo>
                  <a:pt x="738" y="377"/>
                  <a:pt x="738" y="376"/>
                  <a:pt x="737" y="376"/>
                </a:cubicBezTo>
                <a:cubicBezTo>
                  <a:pt x="738" y="375"/>
                  <a:pt x="738" y="374"/>
                  <a:pt x="738" y="373"/>
                </a:cubicBezTo>
                <a:cubicBezTo>
                  <a:pt x="737" y="371"/>
                  <a:pt x="738" y="370"/>
                  <a:pt x="737" y="368"/>
                </a:cubicBezTo>
                <a:cubicBezTo>
                  <a:pt x="736" y="366"/>
                  <a:pt x="740" y="364"/>
                  <a:pt x="742" y="363"/>
                </a:cubicBezTo>
                <a:cubicBezTo>
                  <a:pt x="740" y="365"/>
                  <a:pt x="736" y="365"/>
                  <a:pt x="738" y="368"/>
                </a:cubicBezTo>
                <a:cubicBezTo>
                  <a:pt x="739" y="369"/>
                  <a:pt x="740" y="369"/>
                  <a:pt x="741" y="370"/>
                </a:cubicBezTo>
                <a:cubicBezTo>
                  <a:pt x="742" y="371"/>
                  <a:pt x="740" y="372"/>
                  <a:pt x="740" y="373"/>
                </a:cubicBezTo>
                <a:cubicBezTo>
                  <a:pt x="742" y="372"/>
                  <a:pt x="743" y="371"/>
                  <a:pt x="744" y="370"/>
                </a:cubicBezTo>
                <a:cubicBezTo>
                  <a:pt x="744" y="370"/>
                  <a:pt x="746" y="367"/>
                  <a:pt x="746" y="367"/>
                </a:cubicBezTo>
                <a:cubicBezTo>
                  <a:pt x="748" y="367"/>
                  <a:pt x="749" y="362"/>
                  <a:pt x="751" y="362"/>
                </a:cubicBezTo>
                <a:cubicBezTo>
                  <a:pt x="750" y="363"/>
                  <a:pt x="750" y="364"/>
                  <a:pt x="750" y="364"/>
                </a:cubicBezTo>
                <a:cubicBezTo>
                  <a:pt x="751" y="362"/>
                  <a:pt x="752" y="361"/>
                  <a:pt x="753" y="358"/>
                </a:cubicBezTo>
                <a:cubicBezTo>
                  <a:pt x="752" y="358"/>
                  <a:pt x="751" y="358"/>
                  <a:pt x="751" y="358"/>
                </a:cubicBezTo>
                <a:cubicBezTo>
                  <a:pt x="752" y="357"/>
                  <a:pt x="752" y="357"/>
                  <a:pt x="753" y="356"/>
                </a:cubicBezTo>
                <a:cubicBezTo>
                  <a:pt x="752" y="356"/>
                  <a:pt x="751" y="357"/>
                  <a:pt x="751" y="358"/>
                </a:cubicBezTo>
                <a:cubicBezTo>
                  <a:pt x="751" y="357"/>
                  <a:pt x="751" y="356"/>
                  <a:pt x="753" y="356"/>
                </a:cubicBezTo>
                <a:cubicBezTo>
                  <a:pt x="753" y="356"/>
                  <a:pt x="754" y="355"/>
                  <a:pt x="754" y="355"/>
                </a:cubicBezTo>
                <a:cubicBezTo>
                  <a:pt x="757" y="353"/>
                  <a:pt x="759" y="352"/>
                  <a:pt x="762" y="351"/>
                </a:cubicBezTo>
                <a:cubicBezTo>
                  <a:pt x="763" y="351"/>
                  <a:pt x="764" y="351"/>
                  <a:pt x="766" y="351"/>
                </a:cubicBezTo>
                <a:cubicBezTo>
                  <a:pt x="766" y="351"/>
                  <a:pt x="768" y="351"/>
                  <a:pt x="768" y="350"/>
                </a:cubicBezTo>
                <a:cubicBezTo>
                  <a:pt x="768" y="351"/>
                  <a:pt x="772" y="350"/>
                  <a:pt x="773" y="350"/>
                </a:cubicBezTo>
                <a:cubicBezTo>
                  <a:pt x="775" y="349"/>
                  <a:pt x="776" y="348"/>
                  <a:pt x="777" y="346"/>
                </a:cubicBezTo>
                <a:cubicBezTo>
                  <a:pt x="777" y="347"/>
                  <a:pt x="778" y="346"/>
                  <a:pt x="779" y="346"/>
                </a:cubicBezTo>
                <a:cubicBezTo>
                  <a:pt x="778" y="347"/>
                  <a:pt x="778" y="347"/>
                  <a:pt x="778" y="348"/>
                </a:cubicBezTo>
                <a:cubicBezTo>
                  <a:pt x="779" y="348"/>
                  <a:pt x="781" y="347"/>
                  <a:pt x="783" y="346"/>
                </a:cubicBezTo>
                <a:cubicBezTo>
                  <a:pt x="782" y="347"/>
                  <a:pt x="782" y="347"/>
                  <a:pt x="782" y="348"/>
                </a:cubicBezTo>
                <a:cubicBezTo>
                  <a:pt x="783" y="348"/>
                  <a:pt x="787" y="347"/>
                  <a:pt x="788" y="346"/>
                </a:cubicBezTo>
                <a:cubicBezTo>
                  <a:pt x="789" y="345"/>
                  <a:pt x="789" y="343"/>
                  <a:pt x="787" y="343"/>
                </a:cubicBezTo>
                <a:cubicBezTo>
                  <a:pt x="788" y="343"/>
                  <a:pt x="787" y="344"/>
                  <a:pt x="788" y="344"/>
                </a:cubicBezTo>
                <a:cubicBezTo>
                  <a:pt x="788" y="346"/>
                  <a:pt x="786" y="347"/>
                  <a:pt x="785" y="346"/>
                </a:cubicBezTo>
                <a:cubicBezTo>
                  <a:pt x="783" y="345"/>
                  <a:pt x="784" y="343"/>
                  <a:pt x="784" y="342"/>
                </a:cubicBezTo>
                <a:cubicBezTo>
                  <a:pt x="783" y="341"/>
                  <a:pt x="782" y="341"/>
                  <a:pt x="782" y="341"/>
                </a:cubicBezTo>
                <a:cubicBezTo>
                  <a:pt x="782" y="339"/>
                  <a:pt x="785" y="338"/>
                  <a:pt x="786" y="338"/>
                </a:cubicBezTo>
                <a:cubicBezTo>
                  <a:pt x="783" y="336"/>
                  <a:pt x="789" y="331"/>
                  <a:pt x="790" y="330"/>
                </a:cubicBezTo>
                <a:cubicBezTo>
                  <a:pt x="790" y="330"/>
                  <a:pt x="792" y="329"/>
                  <a:pt x="792" y="328"/>
                </a:cubicBezTo>
                <a:cubicBezTo>
                  <a:pt x="792" y="327"/>
                  <a:pt x="794" y="326"/>
                  <a:pt x="795" y="326"/>
                </a:cubicBezTo>
                <a:cubicBezTo>
                  <a:pt x="795" y="326"/>
                  <a:pt x="794" y="327"/>
                  <a:pt x="795" y="327"/>
                </a:cubicBezTo>
                <a:cubicBezTo>
                  <a:pt x="795" y="327"/>
                  <a:pt x="795" y="327"/>
                  <a:pt x="796" y="326"/>
                </a:cubicBezTo>
                <a:cubicBezTo>
                  <a:pt x="796" y="327"/>
                  <a:pt x="796" y="327"/>
                  <a:pt x="796" y="327"/>
                </a:cubicBezTo>
                <a:cubicBezTo>
                  <a:pt x="796" y="327"/>
                  <a:pt x="797" y="325"/>
                  <a:pt x="796" y="325"/>
                </a:cubicBezTo>
                <a:cubicBezTo>
                  <a:pt x="797" y="325"/>
                  <a:pt x="797" y="324"/>
                  <a:pt x="798" y="324"/>
                </a:cubicBezTo>
                <a:cubicBezTo>
                  <a:pt x="797" y="325"/>
                  <a:pt x="797" y="326"/>
                  <a:pt x="797" y="326"/>
                </a:cubicBezTo>
                <a:cubicBezTo>
                  <a:pt x="797" y="326"/>
                  <a:pt x="798" y="324"/>
                  <a:pt x="798" y="326"/>
                </a:cubicBezTo>
                <a:cubicBezTo>
                  <a:pt x="798" y="325"/>
                  <a:pt x="798" y="325"/>
                  <a:pt x="799" y="325"/>
                </a:cubicBezTo>
                <a:cubicBezTo>
                  <a:pt x="798" y="326"/>
                  <a:pt x="798" y="326"/>
                  <a:pt x="799" y="326"/>
                </a:cubicBezTo>
                <a:cubicBezTo>
                  <a:pt x="800" y="324"/>
                  <a:pt x="801" y="325"/>
                  <a:pt x="803" y="323"/>
                </a:cubicBezTo>
                <a:cubicBezTo>
                  <a:pt x="804" y="323"/>
                  <a:pt x="804" y="322"/>
                  <a:pt x="805" y="321"/>
                </a:cubicBezTo>
                <a:cubicBezTo>
                  <a:pt x="805" y="320"/>
                  <a:pt x="806" y="320"/>
                  <a:pt x="807" y="319"/>
                </a:cubicBezTo>
                <a:cubicBezTo>
                  <a:pt x="806" y="321"/>
                  <a:pt x="806" y="322"/>
                  <a:pt x="808" y="322"/>
                </a:cubicBezTo>
                <a:cubicBezTo>
                  <a:pt x="808" y="322"/>
                  <a:pt x="807" y="321"/>
                  <a:pt x="808" y="321"/>
                </a:cubicBezTo>
                <a:cubicBezTo>
                  <a:pt x="809" y="321"/>
                  <a:pt x="809" y="321"/>
                  <a:pt x="809" y="320"/>
                </a:cubicBezTo>
                <a:cubicBezTo>
                  <a:pt x="809" y="322"/>
                  <a:pt x="810" y="320"/>
                  <a:pt x="811" y="320"/>
                </a:cubicBezTo>
                <a:cubicBezTo>
                  <a:pt x="811" y="320"/>
                  <a:pt x="811" y="321"/>
                  <a:pt x="811" y="321"/>
                </a:cubicBezTo>
                <a:cubicBezTo>
                  <a:pt x="812" y="321"/>
                  <a:pt x="812" y="320"/>
                  <a:pt x="813" y="320"/>
                </a:cubicBezTo>
                <a:cubicBezTo>
                  <a:pt x="813" y="320"/>
                  <a:pt x="814" y="319"/>
                  <a:pt x="815" y="319"/>
                </a:cubicBezTo>
                <a:cubicBezTo>
                  <a:pt x="814" y="321"/>
                  <a:pt x="816" y="319"/>
                  <a:pt x="816" y="319"/>
                </a:cubicBezTo>
                <a:cubicBezTo>
                  <a:pt x="817" y="319"/>
                  <a:pt x="818" y="318"/>
                  <a:pt x="819" y="318"/>
                </a:cubicBezTo>
                <a:cubicBezTo>
                  <a:pt x="820" y="318"/>
                  <a:pt x="820" y="318"/>
                  <a:pt x="821" y="317"/>
                </a:cubicBezTo>
                <a:cubicBezTo>
                  <a:pt x="821" y="317"/>
                  <a:pt x="821" y="316"/>
                  <a:pt x="820" y="317"/>
                </a:cubicBezTo>
                <a:cubicBezTo>
                  <a:pt x="820" y="316"/>
                  <a:pt x="822" y="315"/>
                  <a:pt x="821" y="314"/>
                </a:cubicBezTo>
                <a:cubicBezTo>
                  <a:pt x="821" y="314"/>
                  <a:pt x="821" y="314"/>
                  <a:pt x="820" y="314"/>
                </a:cubicBezTo>
                <a:cubicBezTo>
                  <a:pt x="821" y="313"/>
                  <a:pt x="822" y="313"/>
                  <a:pt x="821" y="314"/>
                </a:cubicBezTo>
                <a:cubicBezTo>
                  <a:pt x="823" y="313"/>
                  <a:pt x="822" y="315"/>
                  <a:pt x="823" y="315"/>
                </a:cubicBezTo>
                <a:cubicBezTo>
                  <a:pt x="825" y="315"/>
                  <a:pt x="825" y="314"/>
                  <a:pt x="826" y="314"/>
                </a:cubicBezTo>
                <a:cubicBezTo>
                  <a:pt x="827" y="315"/>
                  <a:pt x="828" y="313"/>
                  <a:pt x="829" y="313"/>
                </a:cubicBezTo>
                <a:cubicBezTo>
                  <a:pt x="829" y="313"/>
                  <a:pt x="830" y="313"/>
                  <a:pt x="829" y="312"/>
                </a:cubicBezTo>
                <a:cubicBezTo>
                  <a:pt x="830" y="312"/>
                  <a:pt x="830" y="312"/>
                  <a:pt x="831" y="311"/>
                </a:cubicBezTo>
                <a:cubicBezTo>
                  <a:pt x="831" y="312"/>
                  <a:pt x="830" y="312"/>
                  <a:pt x="830" y="313"/>
                </a:cubicBezTo>
                <a:cubicBezTo>
                  <a:pt x="831" y="314"/>
                  <a:pt x="835" y="312"/>
                  <a:pt x="836" y="311"/>
                </a:cubicBezTo>
                <a:cubicBezTo>
                  <a:pt x="837" y="310"/>
                  <a:pt x="840" y="310"/>
                  <a:pt x="841" y="309"/>
                </a:cubicBezTo>
                <a:cubicBezTo>
                  <a:pt x="842" y="308"/>
                  <a:pt x="843" y="308"/>
                  <a:pt x="843" y="306"/>
                </a:cubicBezTo>
                <a:cubicBezTo>
                  <a:pt x="843" y="307"/>
                  <a:pt x="843" y="307"/>
                  <a:pt x="844" y="308"/>
                </a:cubicBezTo>
                <a:cubicBezTo>
                  <a:pt x="844" y="308"/>
                  <a:pt x="844" y="308"/>
                  <a:pt x="845" y="308"/>
                </a:cubicBezTo>
                <a:cubicBezTo>
                  <a:pt x="843" y="308"/>
                  <a:pt x="842" y="310"/>
                  <a:pt x="840" y="311"/>
                </a:cubicBezTo>
                <a:cubicBezTo>
                  <a:pt x="840" y="311"/>
                  <a:pt x="839" y="311"/>
                  <a:pt x="839" y="312"/>
                </a:cubicBezTo>
                <a:cubicBezTo>
                  <a:pt x="839" y="312"/>
                  <a:pt x="839" y="313"/>
                  <a:pt x="840" y="312"/>
                </a:cubicBezTo>
                <a:cubicBezTo>
                  <a:pt x="841" y="311"/>
                  <a:pt x="843" y="312"/>
                  <a:pt x="845" y="312"/>
                </a:cubicBezTo>
                <a:cubicBezTo>
                  <a:pt x="847" y="312"/>
                  <a:pt x="848" y="312"/>
                  <a:pt x="850" y="312"/>
                </a:cubicBezTo>
                <a:cubicBezTo>
                  <a:pt x="849" y="313"/>
                  <a:pt x="843" y="312"/>
                  <a:pt x="844" y="315"/>
                </a:cubicBezTo>
                <a:cubicBezTo>
                  <a:pt x="843" y="315"/>
                  <a:pt x="843" y="313"/>
                  <a:pt x="842" y="314"/>
                </a:cubicBezTo>
                <a:cubicBezTo>
                  <a:pt x="842" y="314"/>
                  <a:pt x="842" y="313"/>
                  <a:pt x="842" y="313"/>
                </a:cubicBezTo>
                <a:cubicBezTo>
                  <a:pt x="839" y="315"/>
                  <a:pt x="833" y="315"/>
                  <a:pt x="831" y="318"/>
                </a:cubicBezTo>
                <a:cubicBezTo>
                  <a:pt x="831" y="318"/>
                  <a:pt x="832" y="318"/>
                  <a:pt x="832" y="318"/>
                </a:cubicBezTo>
                <a:cubicBezTo>
                  <a:pt x="831" y="318"/>
                  <a:pt x="830" y="320"/>
                  <a:pt x="830" y="318"/>
                </a:cubicBezTo>
                <a:cubicBezTo>
                  <a:pt x="828" y="319"/>
                  <a:pt x="827" y="320"/>
                  <a:pt x="826" y="321"/>
                </a:cubicBezTo>
                <a:cubicBezTo>
                  <a:pt x="827" y="321"/>
                  <a:pt x="828" y="319"/>
                  <a:pt x="829" y="319"/>
                </a:cubicBezTo>
                <a:cubicBezTo>
                  <a:pt x="827" y="321"/>
                  <a:pt x="822" y="325"/>
                  <a:pt x="825" y="328"/>
                </a:cubicBezTo>
                <a:cubicBezTo>
                  <a:pt x="825" y="327"/>
                  <a:pt x="825" y="327"/>
                  <a:pt x="826" y="327"/>
                </a:cubicBezTo>
                <a:cubicBezTo>
                  <a:pt x="826" y="327"/>
                  <a:pt x="826" y="329"/>
                  <a:pt x="826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8" y="329"/>
                  <a:pt x="830" y="329"/>
                  <a:pt x="830" y="327"/>
                </a:cubicBezTo>
                <a:cubicBezTo>
                  <a:pt x="830" y="327"/>
                  <a:pt x="830" y="328"/>
                  <a:pt x="831" y="328"/>
                </a:cubicBezTo>
                <a:cubicBezTo>
                  <a:pt x="831" y="327"/>
                  <a:pt x="831" y="327"/>
                  <a:pt x="831" y="327"/>
                </a:cubicBezTo>
                <a:cubicBezTo>
                  <a:pt x="831" y="329"/>
                  <a:pt x="834" y="326"/>
                  <a:pt x="835" y="325"/>
                </a:cubicBezTo>
                <a:cubicBezTo>
                  <a:pt x="836" y="324"/>
                  <a:pt x="839" y="323"/>
                  <a:pt x="839" y="322"/>
                </a:cubicBezTo>
                <a:cubicBezTo>
                  <a:pt x="839" y="322"/>
                  <a:pt x="840" y="322"/>
                  <a:pt x="840" y="322"/>
                </a:cubicBezTo>
                <a:cubicBezTo>
                  <a:pt x="840" y="321"/>
                  <a:pt x="842" y="318"/>
                  <a:pt x="842" y="320"/>
                </a:cubicBezTo>
                <a:cubicBezTo>
                  <a:pt x="843" y="320"/>
                  <a:pt x="842" y="320"/>
                  <a:pt x="842" y="319"/>
                </a:cubicBezTo>
                <a:cubicBezTo>
                  <a:pt x="842" y="319"/>
                  <a:pt x="844" y="318"/>
                  <a:pt x="844" y="318"/>
                </a:cubicBezTo>
                <a:cubicBezTo>
                  <a:pt x="842" y="320"/>
                  <a:pt x="847" y="322"/>
                  <a:pt x="846" y="318"/>
                </a:cubicBezTo>
                <a:cubicBezTo>
                  <a:pt x="847" y="320"/>
                  <a:pt x="850" y="318"/>
                  <a:pt x="851" y="318"/>
                </a:cubicBezTo>
                <a:cubicBezTo>
                  <a:pt x="853" y="318"/>
                  <a:pt x="855" y="317"/>
                  <a:pt x="857" y="316"/>
                </a:cubicBezTo>
                <a:cubicBezTo>
                  <a:pt x="859" y="315"/>
                  <a:pt x="862" y="314"/>
                  <a:pt x="864" y="314"/>
                </a:cubicBezTo>
                <a:cubicBezTo>
                  <a:pt x="865" y="314"/>
                  <a:pt x="867" y="314"/>
                  <a:pt x="868" y="312"/>
                </a:cubicBezTo>
                <a:cubicBezTo>
                  <a:pt x="867" y="312"/>
                  <a:pt x="866" y="313"/>
                  <a:pt x="865" y="312"/>
                </a:cubicBezTo>
                <a:cubicBezTo>
                  <a:pt x="867" y="312"/>
                  <a:pt x="867" y="309"/>
                  <a:pt x="865" y="309"/>
                </a:cubicBezTo>
                <a:cubicBezTo>
                  <a:pt x="865" y="309"/>
                  <a:pt x="864" y="310"/>
                  <a:pt x="863" y="309"/>
                </a:cubicBezTo>
                <a:cubicBezTo>
                  <a:pt x="863" y="309"/>
                  <a:pt x="863" y="308"/>
                  <a:pt x="862" y="307"/>
                </a:cubicBezTo>
                <a:cubicBezTo>
                  <a:pt x="861" y="309"/>
                  <a:pt x="858" y="310"/>
                  <a:pt x="856" y="310"/>
                </a:cubicBezTo>
                <a:cubicBezTo>
                  <a:pt x="856" y="309"/>
                  <a:pt x="856" y="309"/>
                  <a:pt x="857" y="309"/>
                </a:cubicBezTo>
                <a:cubicBezTo>
                  <a:pt x="856" y="308"/>
                  <a:pt x="855" y="308"/>
                  <a:pt x="853" y="308"/>
                </a:cubicBezTo>
                <a:cubicBezTo>
                  <a:pt x="852" y="308"/>
                  <a:pt x="852" y="307"/>
                  <a:pt x="851" y="307"/>
                </a:cubicBezTo>
                <a:cubicBezTo>
                  <a:pt x="849" y="307"/>
                  <a:pt x="849" y="307"/>
                  <a:pt x="847" y="306"/>
                </a:cubicBezTo>
                <a:cubicBezTo>
                  <a:pt x="848" y="306"/>
                  <a:pt x="849" y="305"/>
                  <a:pt x="850" y="305"/>
                </a:cubicBezTo>
                <a:cubicBezTo>
                  <a:pt x="848" y="304"/>
                  <a:pt x="847" y="304"/>
                  <a:pt x="845" y="304"/>
                </a:cubicBezTo>
                <a:cubicBezTo>
                  <a:pt x="844" y="304"/>
                  <a:pt x="845" y="303"/>
                  <a:pt x="844" y="303"/>
                </a:cubicBezTo>
                <a:cubicBezTo>
                  <a:pt x="845" y="302"/>
                  <a:pt x="844" y="299"/>
                  <a:pt x="844" y="297"/>
                </a:cubicBezTo>
                <a:cubicBezTo>
                  <a:pt x="844" y="297"/>
                  <a:pt x="846" y="296"/>
                  <a:pt x="844" y="296"/>
                </a:cubicBezTo>
                <a:cubicBezTo>
                  <a:pt x="843" y="296"/>
                  <a:pt x="842" y="296"/>
                  <a:pt x="841" y="296"/>
                </a:cubicBezTo>
                <a:cubicBezTo>
                  <a:pt x="845" y="295"/>
                  <a:pt x="846" y="292"/>
                  <a:pt x="849" y="290"/>
                </a:cubicBezTo>
                <a:cubicBezTo>
                  <a:pt x="847" y="290"/>
                  <a:pt x="848" y="289"/>
                  <a:pt x="847" y="289"/>
                </a:cubicBezTo>
                <a:cubicBezTo>
                  <a:pt x="847" y="289"/>
                  <a:pt x="846" y="289"/>
                  <a:pt x="845" y="289"/>
                </a:cubicBezTo>
                <a:cubicBezTo>
                  <a:pt x="844" y="290"/>
                  <a:pt x="842" y="290"/>
                  <a:pt x="841" y="291"/>
                </a:cubicBezTo>
                <a:cubicBezTo>
                  <a:pt x="841" y="288"/>
                  <a:pt x="841" y="288"/>
                  <a:pt x="838" y="288"/>
                </a:cubicBezTo>
                <a:cubicBezTo>
                  <a:pt x="838" y="287"/>
                  <a:pt x="837" y="287"/>
                  <a:pt x="836" y="287"/>
                </a:cubicBezTo>
                <a:cubicBezTo>
                  <a:pt x="835" y="287"/>
                  <a:pt x="835" y="288"/>
                  <a:pt x="834" y="287"/>
                </a:cubicBezTo>
                <a:cubicBezTo>
                  <a:pt x="835" y="287"/>
                  <a:pt x="836" y="286"/>
                  <a:pt x="838" y="286"/>
                </a:cubicBezTo>
                <a:cubicBezTo>
                  <a:pt x="839" y="286"/>
                  <a:pt x="840" y="286"/>
                  <a:pt x="841" y="286"/>
                </a:cubicBezTo>
                <a:cubicBezTo>
                  <a:pt x="843" y="286"/>
                  <a:pt x="844" y="288"/>
                  <a:pt x="846" y="287"/>
                </a:cubicBezTo>
                <a:cubicBezTo>
                  <a:pt x="849" y="286"/>
                  <a:pt x="851" y="284"/>
                  <a:pt x="854" y="283"/>
                </a:cubicBezTo>
                <a:cubicBezTo>
                  <a:pt x="855" y="283"/>
                  <a:pt x="856" y="282"/>
                  <a:pt x="855" y="281"/>
                </a:cubicBezTo>
                <a:cubicBezTo>
                  <a:pt x="855" y="281"/>
                  <a:pt x="855" y="280"/>
                  <a:pt x="854" y="280"/>
                </a:cubicBezTo>
                <a:cubicBezTo>
                  <a:pt x="856" y="280"/>
                  <a:pt x="853" y="279"/>
                  <a:pt x="855" y="280"/>
                </a:cubicBezTo>
                <a:cubicBezTo>
                  <a:pt x="855" y="280"/>
                  <a:pt x="856" y="280"/>
                  <a:pt x="856" y="280"/>
                </a:cubicBezTo>
                <a:cubicBezTo>
                  <a:pt x="857" y="278"/>
                  <a:pt x="852" y="276"/>
                  <a:pt x="850" y="276"/>
                </a:cubicBezTo>
                <a:cubicBezTo>
                  <a:pt x="848" y="275"/>
                  <a:pt x="845" y="276"/>
                  <a:pt x="843" y="276"/>
                </a:cubicBezTo>
                <a:cubicBezTo>
                  <a:pt x="840" y="277"/>
                  <a:pt x="838" y="278"/>
                  <a:pt x="835" y="279"/>
                </a:cubicBezTo>
                <a:cubicBezTo>
                  <a:pt x="833" y="280"/>
                  <a:pt x="830" y="280"/>
                  <a:pt x="828" y="281"/>
                </a:cubicBezTo>
                <a:cubicBezTo>
                  <a:pt x="822" y="283"/>
                  <a:pt x="816" y="286"/>
                  <a:pt x="812" y="290"/>
                </a:cubicBezTo>
                <a:cubicBezTo>
                  <a:pt x="809" y="292"/>
                  <a:pt x="807" y="294"/>
                  <a:pt x="804" y="296"/>
                </a:cubicBezTo>
                <a:cubicBezTo>
                  <a:pt x="802" y="297"/>
                  <a:pt x="799" y="298"/>
                  <a:pt x="796" y="299"/>
                </a:cubicBezTo>
                <a:cubicBezTo>
                  <a:pt x="797" y="298"/>
                  <a:pt x="799" y="297"/>
                  <a:pt x="801" y="296"/>
                </a:cubicBezTo>
                <a:cubicBezTo>
                  <a:pt x="802" y="295"/>
                  <a:pt x="803" y="293"/>
                  <a:pt x="805" y="293"/>
                </a:cubicBezTo>
                <a:cubicBezTo>
                  <a:pt x="808" y="291"/>
                  <a:pt x="811" y="289"/>
                  <a:pt x="813" y="286"/>
                </a:cubicBezTo>
                <a:cubicBezTo>
                  <a:pt x="812" y="286"/>
                  <a:pt x="812" y="286"/>
                  <a:pt x="812" y="286"/>
                </a:cubicBezTo>
                <a:cubicBezTo>
                  <a:pt x="812" y="286"/>
                  <a:pt x="812" y="286"/>
                  <a:pt x="813" y="286"/>
                </a:cubicBezTo>
                <a:cubicBezTo>
                  <a:pt x="814" y="286"/>
                  <a:pt x="815" y="285"/>
                  <a:pt x="816" y="285"/>
                </a:cubicBezTo>
                <a:cubicBezTo>
                  <a:pt x="818" y="283"/>
                  <a:pt x="819" y="281"/>
                  <a:pt x="822" y="280"/>
                </a:cubicBezTo>
                <a:cubicBezTo>
                  <a:pt x="823" y="279"/>
                  <a:pt x="826" y="278"/>
                  <a:pt x="826" y="276"/>
                </a:cubicBezTo>
                <a:cubicBezTo>
                  <a:pt x="827" y="277"/>
                  <a:pt x="827" y="277"/>
                  <a:pt x="826" y="278"/>
                </a:cubicBezTo>
                <a:cubicBezTo>
                  <a:pt x="827" y="277"/>
                  <a:pt x="827" y="277"/>
                  <a:pt x="828" y="277"/>
                </a:cubicBezTo>
                <a:cubicBezTo>
                  <a:pt x="827" y="276"/>
                  <a:pt x="831" y="275"/>
                  <a:pt x="832" y="275"/>
                </a:cubicBezTo>
                <a:cubicBezTo>
                  <a:pt x="834" y="275"/>
                  <a:pt x="835" y="275"/>
                  <a:pt x="836" y="273"/>
                </a:cubicBezTo>
                <a:cubicBezTo>
                  <a:pt x="838" y="272"/>
                  <a:pt x="842" y="266"/>
                  <a:pt x="845" y="268"/>
                </a:cubicBezTo>
                <a:cubicBezTo>
                  <a:pt x="844" y="266"/>
                  <a:pt x="847" y="267"/>
                  <a:pt x="847" y="267"/>
                </a:cubicBezTo>
                <a:cubicBezTo>
                  <a:pt x="849" y="266"/>
                  <a:pt x="851" y="266"/>
                  <a:pt x="853" y="266"/>
                </a:cubicBezTo>
                <a:cubicBezTo>
                  <a:pt x="856" y="266"/>
                  <a:pt x="860" y="267"/>
                  <a:pt x="863" y="266"/>
                </a:cubicBezTo>
                <a:cubicBezTo>
                  <a:pt x="864" y="266"/>
                  <a:pt x="866" y="267"/>
                  <a:pt x="868" y="267"/>
                </a:cubicBezTo>
                <a:cubicBezTo>
                  <a:pt x="869" y="266"/>
                  <a:pt x="871" y="266"/>
                  <a:pt x="873" y="266"/>
                </a:cubicBezTo>
                <a:cubicBezTo>
                  <a:pt x="874" y="266"/>
                  <a:pt x="876" y="267"/>
                  <a:pt x="878" y="267"/>
                </a:cubicBezTo>
                <a:cubicBezTo>
                  <a:pt x="878" y="267"/>
                  <a:pt x="878" y="268"/>
                  <a:pt x="879" y="268"/>
                </a:cubicBezTo>
                <a:cubicBezTo>
                  <a:pt x="880" y="267"/>
                  <a:pt x="880" y="267"/>
                  <a:pt x="880" y="267"/>
                </a:cubicBezTo>
                <a:cubicBezTo>
                  <a:pt x="880" y="268"/>
                  <a:pt x="879" y="268"/>
                  <a:pt x="879" y="268"/>
                </a:cubicBezTo>
                <a:cubicBezTo>
                  <a:pt x="882" y="268"/>
                  <a:pt x="884" y="267"/>
                  <a:pt x="887" y="267"/>
                </a:cubicBezTo>
                <a:cubicBezTo>
                  <a:pt x="888" y="267"/>
                  <a:pt x="889" y="267"/>
                  <a:pt x="890" y="267"/>
                </a:cubicBezTo>
                <a:cubicBezTo>
                  <a:pt x="891" y="267"/>
                  <a:pt x="891" y="267"/>
                  <a:pt x="892" y="267"/>
                </a:cubicBezTo>
                <a:cubicBezTo>
                  <a:pt x="893" y="266"/>
                  <a:pt x="893" y="265"/>
                  <a:pt x="895" y="265"/>
                </a:cubicBezTo>
                <a:cubicBezTo>
                  <a:pt x="895" y="265"/>
                  <a:pt x="896" y="265"/>
                  <a:pt x="896" y="264"/>
                </a:cubicBezTo>
                <a:cubicBezTo>
                  <a:pt x="897" y="263"/>
                  <a:pt x="900" y="262"/>
                  <a:pt x="901" y="261"/>
                </a:cubicBezTo>
                <a:cubicBezTo>
                  <a:pt x="901" y="262"/>
                  <a:pt x="902" y="261"/>
                  <a:pt x="902" y="261"/>
                </a:cubicBezTo>
                <a:cubicBezTo>
                  <a:pt x="903" y="260"/>
                  <a:pt x="902" y="260"/>
                  <a:pt x="903" y="259"/>
                </a:cubicBezTo>
                <a:cubicBezTo>
                  <a:pt x="904" y="259"/>
                  <a:pt x="905" y="259"/>
                  <a:pt x="905" y="258"/>
                </a:cubicBezTo>
                <a:cubicBezTo>
                  <a:pt x="906" y="258"/>
                  <a:pt x="905" y="258"/>
                  <a:pt x="905" y="257"/>
                </a:cubicBezTo>
                <a:cubicBezTo>
                  <a:pt x="907" y="256"/>
                  <a:pt x="908" y="257"/>
                  <a:pt x="910" y="257"/>
                </a:cubicBezTo>
                <a:cubicBezTo>
                  <a:pt x="911" y="257"/>
                  <a:pt x="913" y="256"/>
                  <a:pt x="914" y="255"/>
                </a:cubicBezTo>
                <a:cubicBezTo>
                  <a:pt x="916" y="255"/>
                  <a:pt x="917" y="256"/>
                  <a:pt x="919" y="256"/>
                </a:cubicBezTo>
                <a:cubicBezTo>
                  <a:pt x="920" y="255"/>
                  <a:pt x="922" y="254"/>
                  <a:pt x="923" y="253"/>
                </a:cubicBezTo>
                <a:cubicBezTo>
                  <a:pt x="925" y="252"/>
                  <a:pt x="927" y="252"/>
                  <a:pt x="928" y="251"/>
                </a:cubicBezTo>
                <a:cubicBezTo>
                  <a:pt x="929" y="250"/>
                  <a:pt x="929" y="250"/>
                  <a:pt x="930" y="250"/>
                </a:cubicBezTo>
                <a:cubicBezTo>
                  <a:pt x="930" y="249"/>
                  <a:pt x="930" y="248"/>
                  <a:pt x="930" y="248"/>
                </a:cubicBezTo>
                <a:cubicBezTo>
                  <a:pt x="929" y="248"/>
                  <a:pt x="929" y="247"/>
                  <a:pt x="928" y="247"/>
                </a:cubicBezTo>
                <a:cubicBezTo>
                  <a:pt x="929" y="247"/>
                  <a:pt x="930" y="247"/>
                  <a:pt x="931" y="247"/>
                </a:cubicBezTo>
                <a:cubicBezTo>
                  <a:pt x="932" y="245"/>
                  <a:pt x="927" y="245"/>
                  <a:pt x="926" y="245"/>
                </a:cubicBezTo>
                <a:cubicBezTo>
                  <a:pt x="927" y="245"/>
                  <a:pt x="930" y="246"/>
                  <a:pt x="929" y="245"/>
                </a:cubicBezTo>
                <a:cubicBezTo>
                  <a:pt x="930" y="245"/>
                  <a:pt x="931" y="246"/>
                  <a:pt x="931" y="244"/>
                </a:cubicBezTo>
                <a:cubicBezTo>
                  <a:pt x="931" y="244"/>
                  <a:pt x="930" y="244"/>
                  <a:pt x="930" y="243"/>
                </a:cubicBezTo>
                <a:cubicBezTo>
                  <a:pt x="932" y="243"/>
                  <a:pt x="933" y="242"/>
                  <a:pt x="930" y="241"/>
                </a:cubicBezTo>
                <a:cubicBezTo>
                  <a:pt x="931" y="241"/>
                  <a:pt x="933" y="241"/>
                  <a:pt x="933" y="240"/>
                </a:cubicBezTo>
                <a:cubicBezTo>
                  <a:pt x="934" y="239"/>
                  <a:pt x="934" y="238"/>
                  <a:pt x="932" y="238"/>
                </a:cubicBezTo>
                <a:cubicBezTo>
                  <a:pt x="933" y="237"/>
                  <a:pt x="931" y="236"/>
                  <a:pt x="933" y="236"/>
                </a:cubicBezTo>
                <a:cubicBezTo>
                  <a:pt x="931" y="236"/>
                  <a:pt x="930" y="236"/>
                  <a:pt x="929" y="235"/>
                </a:cubicBezTo>
                <a:cubicBezTo>
                  <a:pt x="929" y="235"/>
                  <a:pt x="930" y="235"/>
                  <a:pt x="930" y="234"/>
                </a:cubicBezTo>
                <a:cubicBezTo>
                  <a:pt x="929" y="235"/>
                  <a:pt x="928" y="234"/>
                  <a:pt x="927" y="235"/>
                </a:cubicBezTo>
                <a:cubicBezTo>
                  <a:pt x="926" y="236"/>
                  <a:pt x="925" y="237"/>
                  <a:pt x="924" y="237"/>
                </a:cubicBezTo>
                <a:cubicBezTo>
                  <a:pt x="924" y="236"/>
                  <a:pt x="923" y="236"/>
                  <a:pt x="922" y="236"/>
                </a:cubicBezTo>
                <a:cubicBezTo>
                  <a:pt x="924" y="235"/>
                  <a:pt x="925" y="235"/>
                  <a:pt x="927" y="234"/>
                </a:cubicBezTo>
                <a:cubicBezTo>
                  <a:pt x="926" y="233"/>
                  <a:pt x="926" y="231"/>
                  <a:pt x="925" y="231"/>
                </a:cubicBezTo>
                <a:cubicBezTo>
                  <a:pt x="925" y="230"/>
                  <a:pt x="924" y="231"/>
                  <a:pt x="923" y="231"/>
                </a:cubicBezTo>
                <a:cubicBezTo>
                  <a:pt x="922" y="230"/>
                  <a:pt x="919" y="229"/>
                  <a:pt x="919" y="231"/>
                </a:cubicBezTo>
                <a:cubicBezTo>
                  <a:pt x="920" y="231"/>
                  <a:pt x="921" y="231"/>
                  <a:pt x="922" y="231"/>
                </a:cubicBezTo>
                <a:cubicBezTo>
                  <a:pt x="921" y="232"/>
                  <a:pt x="920" y="232"/>
                  <a:pt x="919" y="232"/>
                </a:cubicBezTo>
                <a:cubicBezTo>
                  <a:pt x="917" y="232"/>
                  <a:pt x="916" y="232"/>
                  <a:pt x="915" y="233"/>
                </a:cubicBezTo>
                <a:cubicBezTo>
                  <a:pt x="914" y="233"/>
                  <a:pt x="912" y="235"/>
                  <a:pt x="911" y="235"/>
                </a:cubicBezTo>
                <a:cubicBezTo>
                  <a:pt x="910" y="235"/>
                  <a:pt x="909" y="236"/>
                  <a:pt x="908" y="236"/>
                </a:cubicBezTo>
                <a:cubicBezTo>
                  <a:pt x="907" y="237"/>
                  <a:pt x="906" y="236"/>
                  <a:pt x="905" y="237"/>
                </a:cubicBezTo>
                <a:cubicBezTo>
                  <a:pt x="905" y="238"/>
                  <a:pt x="902" y="239"/>
                  <a:pt x="901" y="239"/>
                </a:cubicBezTo>
                <a:cubicBezTo>
                  <a:pt x="901" y="239"/>
                  <a:pt x="902" y="239"/>
                  <a:pt x="902" y="239"/>
                </a:cubicBezTo>
                <a:cubicBezTo>
                  <a:pt x="900" y="238"/>
                  <a:pt x="903" y="237"/>
                  <a:pt x="904" y="237"/>
                </a:cubicBezTo>
                <a:cubicBezTo>
                  <a:pt x="904" y="236"/>
                  <a:pt x="902" y="236"/>
                  <a:pt x="901" y="235"/>
                </a:cubicBezTo>
                <a:cubicBezTo>
                  <a:pt x="900" y="235"/>
                  <a:pt x="899" y="235"/>
                  <a:pt x="900" y="234"/>
                </a:cubicBezTo>
                <a:cubicBezTo>
                  <a:pt x="900" y="234"/>
                  <a:pt x="903" y="236"/>
                  <a:pt x="904" y="236"/>
                </a:cubicBezTo>
                <a:cubicBezTo>
                  <a:pt x="905" y="236"/>
                  <a:pt x="906" y="234"/>
                  <a:pt x="908" y="234"/>
                </a:cubicBezTo>
                <a:cubicBezTo>
                  <a:pt x="911" y="234"/>
                  <a:pt x="916" y="232"/>
                  <a:pt x="919" y="230"/>
                </a:cubicBezTo>
                <a:cubicBezTo>
                  <a:pt x="918" y="231"/>
                  <a:pt x="910" y="233"/>
                  <a:pt x="910" y="232"/>
                </a:cubicBezTo>
                <a:cubicBezTo>
                  <a:pt x="913" y="232"/>
                  <a:pt x="916" y="231"/>
                  <a:pt x="919" y="230"/>
                </a:cubicBezTo>
                <a:cubicBezTo>
                  <a:pt x="920" y="230"/>
                  <a:pt x="921" y="229"/>
                  <a:pt x="922" y="229"/>
                </a:cubicBezTo>
                <a:cubicBezTo>
                  <a:pt x="924" y="229"/>
                  <a:pt x="925" y="229"/>
                  <a:pt x="926" y="228"/>
                </a:cubicBezTo>
                <a:cubicBezTo>
                  <a:pt x="926" y="228"/>
                  <a:pt x="925" y="228"/>
                  <a:pt x="925" y="228"/>
                </a:cubicBezTo>
                <a:cubicBezTo>
                  <a:pt x="926" y="228"/>
                  <a:pt x="927" y="228"/>
                  <a:pt x="928" y="227"/>
                </a:cubicBezTo>
                <a:cubicBezTo>
                  <a:pt x="927" y="226"/>
                  <a:pt x="925" y="227"/>
                  <a:pt x="925" y="226"/>
                </a:cubicBezTo>
                <a:cubicBezTo>
                  <a:pt x="924" y="225"/>
                  <a:pt x="921" y="225"/>
                  <a:pt x="921" y="225"/>
                </a:cubicBezTo>
                <a:cubicBezTo>
                  <a:pt x="920" y="225"/>
                  <a:pt x="918" y="224"/>
                  <a:pt x="917" y="224"/>
                </a:cubicBezTo>
                <a:cubicBezTo>
                  <a:pt x="919" y="224"/>
                  <a:pt x="917" y="223"/>
                  <a:pt x="918" y="222"/>
                </a:cubicBezTo>
                <a:cubicBezTo>
                  <a:pt x="917" y="222"/>
                  <a:pt x="916" y="223"/>
                  <a:pt x="915" y="223"/>
                </a:cubicBezTo>
                <a:cubicBezTo>
                  <a:pt x="916" y="223"/>
                  <a:pt x="917" y="222"/>
                  <a:pt x="917" y="221"/>
                </a:cubicBezTo>
                <a:cubicBezTo>
                  <a:pt x="915" y="221"/>
                  <a:pt x="913" y="226"/>
                  <a:pt x="910" y="225"/>
                </a:cubicBezTo>
                <a:cubicBezTo>
                  <a:pt x="911" y="225"/>
                  <a:pt x="912" y="224"/>
                  <a:pt x="913" y="223"/>
                </a:cubicBezTo>
                <a:cubicBezTo>
                  <a:pt x="914" y="223"/>
                  <a:pt x="915" y="222"/>
                  <a:pt x="915" y="221"/>
                </a:cubicBezTo>
                <a:cubicBezTo>
                  <a:pt x="914" y="222"/>
                  <a:pt x="913" y="223"/>
                  <a:pt x="912" y="222"/>
                </a:cubicBezTo>
                <a:cubicBezTo>
                  <a:pt x="913" y="222"/>
                  <a:pt x="914" y="221"/>
                  <a:pt x="913" y="220"/>
                </a:cubicBezTo>
                <a:cubicBezTo>
                  <a:pt x="912" y="221"/>
                  <a:pt x="910" y="222"/>
                  <a:pt x="909" y="223"/>
                </a:cubicBezTo>
                <a:cubicBezTo>
                  <a:pt x="909" y="222"/>
                  <a:pt x="910" y="222"/>
                  <a:pt x="911" y="221"/>
                </a:cubicBezTo>
                <a:cubicBezTo>
                  <a:pt x="909" y="221"/>
                  <a:pt x="907" y="222"/>
                  <a:pt x="906" y="223"/>
                </a:cubicBezTo>
                <a:cubicBezTo>
                  <a:pt x="907" y="222"/>
                  <a:pt x="908" y="222"/>
                  <a:pt x="909" y="221"/>
                </a:cubicBezTo>
                <a:cubicBezTo>
                  <a:pt x="909" y="221"/>
                  <a:pt x="908" y="221"/>
                  <a:pt x="907" y="222"/>
                </a:cubicBezTo>
                <a:cubicBezTo>
                  <a:pt x="908" y="221"/>
                  <a:pt x="911" y="220"/>
                  <a:pt x="911" y="219"/>
                </a:cubicBezTo>
                <a:cubicBezTo>
                  <a:pt x="910" y="219"/>
                  <a:pt x="910" y="219"/>
                  <a:pt x="909" y="220"/>
                </a:cubicBezTo>
                <a:cubicBezTo>
                  <a:pt x="910" y="219"/>
                  <a:pt x="910" y="218"/>
                  <a:pt x="910" y="218"/>
                </a:cubicBezTo>
                <a:cubicBezTo>
                  <a:pt x="910" y="217"/>
                  <a:pt x="911" y="217"/>
                  <a:pt x="911" y="216"/>
                </a:cubicBezTo>
                <a:cubicBezTo>
                  <a:pt x="910" y="216"/>
                  <a:pt x="910" y="217"/>
                  <a:pt x="909" y="218"/>
                </a:cubicBezTo>
                <a:cubicBezTo>
                  <a:pt x="909" y="217"/>
                  <a:pt x="910" y="217"/>
                  <a:pt x="909" y="216"/>
                </a:cubicBezTo>
                <a:cubicBezTo>
                  <a:pt x="909" y="216"/>
                  <a:pt x="908" y="217"/>
                  <a:pt x="907" y="217"/>
                </a:cubicBezTo>
                <a:cubicBezTo>
                  <a:pt x="908" y="217"/>
                  <a:pt x="909" y="216"/>
                  <a:pt x="908" y="216"/>
                </a:cubicBezTo>
                <a:cubicBezTo>
                  <a:pt x="907" y="216"/>
                  <a:pt x="906" y="216"/>
                  <a:pt x="906" y="215"/>
                </a:cubicBezTo>
                <a:cubicBezTo>
                  <a:pt x="906" y="215"/>
                  <a:pt x="906" y="215"/>
                  <a:pt x="907" y="215"/>
                </a:cubicBezTo>
                <a:cubicBezTo>
                  <a:pt x="906" y="215"/>
                  <a:pt x="904" y="214"/>
                  <a:pt x="905" y="214"/>
                </a:cubicBezTo>
                <a:cubicBezTo>
                  <a:pt x="904" y="214"/>
                  <a:pt x="906" y="213"/>
                  <a:pt x="906" y="212"/>
                </a:cubicBezTo>
                <a:cubicBezTo>
                  <a:pt x="905" y="213"/>
                  <a:pt x="903" y="213"/>
                  <a:pt x="902" y="212"/>
                </a:cubicBezTo>
                <a:cubicBezTo>
                  <a:pt x="902" y="212"/>
                  <a:pt x="906" y="212"/>
                  <a:pt x="903" y="212"/>
                </a:cubicBezTo>
                <a:cubicBezTo>
                  <a:pt x="906" y="212"/>
                  <a:pt x="902" y="210"/>
                  <a:pt x="902" y="210"/>
                </a:cubicBezTo>
                <a:cubicBezTo>
                  <a:pt x="903" y="210"/>
                  <a:pt x="904" y="210"/>
                  <a:pt x="905" y="209"/>
                </a:cubicBezTo>
                <a:cubicBezTo>
                  <a:pt x="904" y="209"/>
                  <a:pt x="903" y="209"/>
                  <a:pt x="902" y="209"/>
                </a:cubicBezTo>
                <a:cubicBezTo>
                  <a:pt x="902" y="209"/>
                  <a:pt x="903" y="209"/>
                  <a:pt x="904" y="209"/>
                </a:cubicBezTo>
                <a:cubicBezTo>
                  <a:pt x="903" y="208"/>
                  <a:pt x="901" y="208"/>
                  <a:pt x="901" y="207"/>
                </a:cubicBezTo>
                <a:cubicBezTo>
                  <a:pt x="902" y="207"/>
                  <a:pt x="903" y="207"/>
                  <a:pt x="904" y="207"/>
                </a:cubicBezTo>
                <a:cubicBezTo>
                  <a:pt x="903" y="207"/>
                  <a:pt x="902" y="207"/>
                  <a:pt x="901" y="208"/>
                </a:cubicBezTo>
                <a:cubicBezTo>
                  <a:pt x="902" y="208"/>
                  <a:pt x="906" y="209"/>
                  <a:pt x="905" y="208"/>
                </a:cubicBezTo>
                <a:cubicBezTo>
                  <a:pt x="905" y="208"/>
                  <a:pt x="905" y="208"/>
                  <a:pt x="905" y="208"/>
                </a:cubicBezTo>
                <a:cubicBezTo>
                  <a:pt x="905" y="207"/>
                  <a:pt x="908" y="205"/>
                  <a:pt x="909" y="206"/>
                </a:cubicBezTo>
                <a:cubicBezTo>
                  <a:pt x="910" y="206"/>
                  <a:pt x="909" y="204"/>
                  <a:pt x="909" y="204"/>
                </a:cubicBezTo>
                <a:cubicBezTo>
                  <a:pt x="909" y="203"/>
                  <a:pt x="907" y="204"/>
                  <a:pt x="907" y="203"/>
                </a:cubicBezTo>
                <a:cubicBezTo>
                  <a:pt x="910" y="202"/>
                  <a:pt x="905" y="202"/>
                  <a:pt x="904" y="201"/>
                </a:cubicBezTo>
                <a:cubicBezTo>
                  <a:pt x="905" y="201"/>
                  <a:pt x="908" y="200"/>
                  <a:pt x="908" y="200"/>
                </a:cubicBezTo>
                <a:cubicBezTo>
                  <a:pt x="909" y="199"/>
                  <a:pt x="908" y="199"/>
                  <a:pt x="908" y="198"/>
                </a:cubicBezTo>
                <a:cubicBezTo>
                  <a:pt x="908" y="198"/>
                  <a:pt x="909" y="197"/>
                  <a:pt x="908" y="197"/>
                </a:cubicBezTo>
                <a:cubicBezTo>
                  <a:pt x="908" y="197"/>
                  <a:pt x="907" y="197"/>
                  <a:pt x="906" y="198"/>
                </a:cubicBezTo>
                <a:cubicBezTo>
                  <a:pt x="907" y="196"/>
                  <a:pt x="906" y="197"/>
                  <a:pt x="905" y="197"/>
                </a:cubicBezTo>
                <a:cubicBezTo>
                  <a:pt x="906" y="197"/>
                  <a:pt x="907" y="197"/>
                  <a:pt x="907" y="196"/>
                </a:cubicBezTo>
                <a:cubicBezTo>
                  <a:pt x="907" y="196"/>
                  <a:pt x="907" y="195"/>
                  <a:pt x="906" y="196"/>
                </a:cubicBezTo>
                <a:cubicBezTo>
                  <a:pt x="907" y="196"/>
                  <a:pt x="907" y="195"/>
                  <a:pt x="907" y="195"/>
                </a:cubicBezTo>
                <a:cubicBezTo>
                  <a:pt x="906" y="195"/>
                  <a:pt x="905" y="195"/>
                  <a:pt x="904" y="195"/>
                </a:cubicBezTo>
                <a:cubicBezTo>
                  <a:pt x="903" y="196"/>
                  <a:pt x="902" y="197"/>
                  <a:pt x="901" y="197"/>
                </a:cubicBezTo>
                <a:cubicBezTo>
                  <a:pt x="902" y="196"/>
                  <a:pt x="903" y="196"/>
                  <a:pt x="904" y="195"/>
                </a:cubicBezTo>
                <a:cubicBezTo>
                  <a:pt x="904" y="195"/>
                  <a:pt x="907" y="194"/>
                  <a:pt x="905" y="194"/>
                </a:cubicBezTo>
                <a:cubicBezTo>
                  <a:pt x="907" y="194"/>
                  <a:pt x="907" y="193"/>
                  <a:pt x="907" y="192"/>
                </a:cubicBezTo>
                <a:cubicBezTo>
                  <a:pt x="906" y="192"/>
                  <a:pt x="904" y="192"/>
                  <a:pt x="903" y="193"/>
                </a:cubicBezTo>
                <a:cubicBezTo>
                  <a:pt x="906" y="192"/>
                  <a:pt x="901" y="193"/>
                  <a:pt x="901" y="193"/>
                </a:cubicBezTo>
                <a:cubicBezTo>
                  <a:pt x="901" y="193"/>
                  <a:pt x="903" y="192"/>
                  <a:pt x="901" y="192"/>
                </a:cubicBezTo>
                <a:cubicBezTo>
                  <a:pt x="903" y="192"/>
                  <a:pt x="906" y="192"/>
                  <a:pt x="906" y="190"/>
                </a:cubicBezTo>
                <a:cubicBezTo>
                  <a:pt x="906" y="190"/>
                  <a:pt x="907" y="189"/>
                  <a:pt x="906" y="189"/>
                </a:cubicBezTo>
                <a:cubicBezTo>
                  <a:pt x="906" y="189"/>
                  <a:pt x="905" y="189"/>
                  <a:pt x="904" y="189"/>
                </a:cubicBezTo>
                <a:cubicBezTo>
                  <a:pt x="905" y="189"/>
                  <a:pt x="907" y="187"/>
                  <a:pt x="905" y="188"/>
                </a:cubicBezTo>
                <a:cubicBezTo>
                  <a:pt x="905" y="188"/>
                  <a:pt x="906" y="187"/>
                  <a:pt x="907" y="187"/>
                </a:cubicBezTo>
                <a:cubicBezTo>
                  <a:pt x="905" y="187"/>
                  <a:pt x="902" y="187"/>
                  <a:pt x="901" y="188"/>
                </a:cubicBezTo>
                <a:cubicBezTo>
                  <a:pt x="901" y="188"/>
                  <a:pt x="901" y="187"/>
                  <a:pt x="901" y="187"/>
                </a:cubicBezTo>
                <a:cubicBezTo>
                  <a:pt x="903" y="187"/>
                  <a:pt x="904" y="187"/>
                  <a:pt x="906" y="185"/>
                </a:cubicBezTo>
                <a:cubicBezTo>
                  <a:pt x="905" y="186"/>
                  <a:pt x="905" y="186"/>
                  <a:pt x="904" y="186"/>
                </a:cubicBezTo>
                <a:cubicBezTo>
                  <a:pt x="905" y="186"/>
                  <a:pt x="905" y="185"/>
                  <a:pt x="905" y="185"/>
                </a:cubicBezTo>
                <a:cubicBezTo>
                  <a:pt x="904" y="185"/>
                  <a:pt x="904" y="185"/>
                  <a:pt x="903" y="185"/>
                </a:cubicBezTo>
                <a:cubicBezTo>
                  <a:pt x="904" y="184"/>
                  <a:pt x="903" y="184"/>
                  <a:pt x="902" y="184"/>
                </a:cubicBezTo>
                <a:cubicBezTo>
                  <a:pt x="903" y="184"/>
                  <a:pt x="904" y="184"/>
                  <a:pt x="905" y="183"/>
                </a:cubicBezTo>
                <a:cubicBezTo>
                  <a:pt x="904" y="183"/>
                  <a:pt x="904" y="183"/>
                  <a:pt x="903" y="183"/>
                </a:cubicBezTo>
                <a:cubicBezTo>
                  <a:pt x="904" y="182"/>
                  <a:pt x="904" y="182"/>
                  <a:pt x="903" y="183"/>
                </a:cubicBezTo>
                <a:cubicBezTo>
                  <a:pt x="903" y="182"/>
                  <a:pt x="903" y="182"/>
                  <a:pt x="903" y="182"/>
                </a:cubicBezTo>
                <a:cubicBezTo>
                  <a:pt x="902" y="182"/>
                  <a:pt x="903" y="179"/>
                  <a:pt x="904" y="179"/>
                </a:cubicBezTo>
                <a:cubicBezTo>
                  <a:pt x="903" y="179"/>
                  <a:pt x="902" y="180"/>
                  <a:pt x="901" y="180"/>
                </a:cubicBezTo>
                <a:cubicBezTo>
                  <a:pt x="902" y="179"/>
                  <a:pt x="902" y="179"/>
                  <a:pt x="903" y="178"/>
                </a:cubicBezTo>
                <a:cubicBezTo>
                  <a:pt x="902" y="179"/>
                  <a:pt x="901" y="179"/>
                  <a:pt x="900" y="179"/>
                </a:cubicBezTo>
                <a:cubicBezTo>
                  <a:pt x="900" y="179"/>
                  <a:pt x="904" y="177"/>
                  <a:pt x="902" y="177"/>
                </a:cubicBezTo>
                <a:cubicBezTo>
                  <a:pt x="904" y="177"/>
                  <a:pt x="902" y="177"/>
                  <a:pt x="901" y="177"/>
                </a:cubicBezTo>
                <a:cubicBezTo>
                  <a:pt x="902" y="177"/>
                  <a:pt x="902" y="176"/>
                  <a:pt x="903" y="176"/>
                </a:cubicBezTo>
                <a:cubicBezTo>
                  <a:pt x="901" y="175"/>
                  <a:pt x="900" y="178"/>
                  <a:pt x="898" y="178"/>
                </a:cubicBezTo>
                <a:cubicBezTo>
                  <a:pt x="898" y="179"/>
                  <a:pt x="895" y="181"/>
                  <a:pt x="897" y="181"/>
                </a:cubicBezTo>
                <a:cubicBezTo>
                  <a:pt x="896" y="181"/>
                  <a:pt x="894" y="180"/>
                  <a:pt x="893" y="182"/>
                </a:cubicBezTo>
                <a:cubicBezTo>
                  <a:pt x="893" y="183"/>
                  <a:pt x="895" y="183"/>
                  <a:pt x="895" y="184"/>
                </a:cubicBezTo>
                <a:cubicBezTo>
                  <a:pt x="894" y="184"/>
                  <a:pt x="893" y="184"/>
                  <a:pt x="892" y="183"/>
                </a:cubicBezTo>
                <a:cubicBezTo>
                  <a:pt x="893" y="184"/>
                  <a:pt x="892" y="185"/>
                  <a:pt x="891" y="185"/>
                </a:cubicBezTo>
                <a:cubicBezTo>
                  <a:pt x="892" y="186"/>
                  <a:pt x="891" y="186"/>
                  <a:pt x="890" y="186"/>
                </a:cubicBezTo>
                <a:cubicBezTo>
                  <a:pt x="889" y="187"/>
                  <a:pt x="891" y="187"/>
                  <a:pt x="891" y="187"/>
                </a:cubicBezTo>
                <a:cubicBezTo>
                  <a:pt x="891" y="187"/>
                  <a:pt x="890" y="187"/>
                  <a:pt x="889" y="188"/>
                </a:cubicBezTo>
                <a:cubicBezTo>
                  <a:pt x="889" y="188"/>
                  <a:pt x="885" y="189"/>
                  <a:pt x="888" y="189"/>
                </a:cubicBezTo>
                <a:cubicBezTo>
                  <a:pt x="887" y="189"/>
                  <a:pt x="886" y="189"/>
                  <a:pt x="886" y="189"/>
                </a:cubicBezTo>
                <a:cubicBezTo>
                  <a:pt x="885" y="190"/>
                  <a:pt x="886" y="190"/>
                  <a:pt x="886" y="191"/>
                </a:cubicBezTo>
                <a:cubicBezTo>
                  <a:pt x="886" y="192"/>
                  <a:pt x="884" y="193"/>
                  <a:pt x="883" y="194"/>
                </a:cubicBezTo>
                <a:cubicBezTo>
                  <a:pt x="884" y="193"/>
                  <a:pt x="886" y="190"/>
                  <a:pt x="883" y="189"/>
                </a:cubicBezTo>
                <a:cubicBezTo>
                  <a:pt x="882" y="189"/>
                  <a:pt x="881" y="191"/>
                  <a:pt x="881" y="192"/>
                </a:cubicBezTo>
                <a:cubicBezTo>
                  <a:pt x="880" y="192"/>
                  <a:pt x="879" y="192"/>
                  <a:pt x="878" y="192"/>
                </a:cubicBezTo>
                <a:cubicBezTo>
                  <a:pt x="877" y="193"/>
                  <a:pt x="876" y="193"/>
                  <a:pt x="875" y="194"/>
                </a:cubicBezTo>
                <a:cubicBezTo>
                  <a:pt x="873" y="194"/>
                  <a:pt x="872" y="195"/>
                  <a:pt x="870" y="197"/>
                </a:cubicBezTo>
                <a:cubicBezTo>
                  <a:pt x="871" y="196"/>
                  <a:pt x="873" y="194"/>
                  <a:pt x="872" y="193"/>
                </a:cubicBezTo>
                <a:cubicBezTo>
                  <a:pt x="871" y="194"/>
                  <a:pt x="870" y="195"/>
                  <a:pt x="868" y="196"/>
                </a:cubicBezTo>
                <a:cubicBezTo>
                  <a:pt x="869" y="195"/>
                  <a:pt x="871" y="194"/>
                  <a:pt x="871" y="193"/>
                </a:cubicBezTo>
                <a:cubicBezTo>
                  <a:pt x="872" y="190"/>
                  <a:pt x="869" y="193"/>
                  <a:pt x="869" y="193"/>
                </a:cubicBezTo>
                <a:cubicBezTo>
                  <a:pt x="867" y="195"/>
                  <a:pt x="866" y="196"/>
                  <a:pt x="864" y="197"/>
                </a:cubicBezTo>
                <a:cubicBezTo>
                  <a:pt x="862" y="197"/>
                  <a:pt x="860" y="198"/>
                  <a:pt x="858" y="199"/>
                </a:cubicBezTo>
                <a:cubicBezTo>
                  <a:pt x="861" y="196"/>
                  <a:pt x="869" y="197"/>
                  <a:pt x="869" y="191"/>
                </a:cubicBezTo>
                <a:cubicBezTo>
                  <a:pt x="869" y="188"/>
                  <a:pt x="868" y="189"/>
                  <a:pt x="865" y="189"/>
                </a:cubicBezTo>
                <a:cubicBezTo>
                  <a:pt x="863" y="189"/>
                  <a:pt x="861" y="191"/>
                  <a:pt x="859" y="191"/>
                </a:cubicBezTo>
                <a:cubicBezTo>
                  <a:pt x="859" y="191"/>
                  <a:pt x="859" y="191"/>
                  <a:pt x="859" y="190"/>
                </a:cubicBezTo>
                <a:cubicBezTo>
                  <a:pt x="859" y="191"/>
                  <a:pt x="858" y="190"/>
                  <a:pt x="857" y="190"/>
                </a:cubicBezTo>
                <a:cubicBezTo>
                  <a:pt x="859" y="190"/>
                  <a:pt x="861" y="189"/>
                  <a:pt x="861" y="187"/>
                </a:cubicBezTo>
                <a:cubicBezTo>
                  <a:pt x="862" y="188"/>
                  <a:pt x="861" y="189"/>
                  <a:pt x="861" y="190"/>
                </a:cubicBezTo>
                <a:cubicBezTo>
                  <a:pt x="862" y="189"/>
                  <a:pt x="865" y="187"/>
                  <a:pt x="864" y="186"/>
                </a:cubicBezTo>
                <a:cubicBezTo>
                  <a:pt x="864" y="186"/>
                  <a:pt x="865" y="185"/>
                  <a:pt x="866" y="186"/>
                </a:cubicBezTo>
                <a:cubicBezTo>
                  <a:pt x="866" y="184"/>
                  <a:pt x="864" y="185"/>
                  <a:pt x="863" y="185"/>
                </a:cubicBezTo>
                <a:cubicBezTo>
                  <a:pt x="864" y="184"/>
                  <a:pt x="864" y="184"/>
                  <a:pt x="864" y="183"/>
                </a:cubicBezTo>
                <a:cubicBezTo>
                  <a:pt x="864" y="183"/>
                  <a:pt x="865" y="183"/>
                  <a:pt x="865" y="183"/>
                </a:cubicBezTo>
                <a:cubicBezTo>
                  <a:pt x="866" y="182"/>
                  <a:pt x="866" y="180"/>
                  <a:pt x="866" y="180"/>
                </a:cubicBezTo>
                <a:cubicBezTo>
                  <a:pt x="866" y="179"/>
                  <a:pt x="864" y="179"/>
                  <a:pt x="863" y="179"/>
                </a:cubicBezTo>
                <a:cubicBezTo>
                  <a:pt x="861" y="179"/>
                  <a:pt x="860" y="179"/>
                  <a:pt x="858" y="178"/>
                </a:cubicBezTo>
                <a:cubicBezTo>
                  <a:pt x="860" y="178"/>
                  <a:pt x="861" y="179"/>
                  <a:pt x="862" y="179"/>
                </a:cubicBezTo>
                <a:cubicBezTo>
                  <a:pt x="863" y="179"/>
                  <a:pt x="867" y="179"/>
                  <a:pt x="866" y="179"/>
                </a:cubicBezTo>
                <a:cubicBezTo>
                  <a:pt x="869" y="179"/>
                  <a:pt x="868" y="174"/>
                  <a:pt x="871" y="173"/>
                </a:cubicBezTo>
                <a:cubicBezTo>
                  <a:pt x="872" y="172"/>
                  <a:pt x="873" y="172"/>
                  <a:pt x="873" y="171"/>
                </a:cubicBezTo>
                <a:cubicBezTo>
                  <a:pt x="874" y="171"/>
                  <a:pt x="873" y="169"/>
                  <a:pt x="872" y="170"/>
                </a:cubicBezTo>
                <a:cubicBezTo>
                  <a:pt x="871" y="171"/>
                  <a:pt x="870" y="172"/>
                  <a:pt x="868" y="171"/>
                </a:cubicBezTo>
                <a:cubicBezTo>
                  <a:pt x="871" y="169"/>
                  <a:pt x="866" y="170"/>
                  <a:pt x="866" y="170"/>
                </a:cubicBezTo>
                <a:cubicBezTo>
                  <a:pt x="865" y="169"/>
                  <a:pt x="864" y="169"/>
                  <a:pt x="863" y="169"/>
                </a:cubicBezTo>
                <a:cubicBezTo>
                  <a:pt x="862" y="169"/>
                  <a:pt x="861" y="170"/>
                  <a:pt x="861" y="168"/>
                </a:cubicBezTo>
                <a:cubicBezTo>
                  <a:pt x="860" y="169"/>
                  <a:pt x="860" y="168"/>
                  <a:pt x="860" y="167"/>
                </a:cubicBezTo>
                <a:cubicBezTo>
                  <a:pt x="860" y="167"/>
                  <a:pt x="861" y="167"/>
                  <a:pt x="861" y="167"/>
                </a:cubicBezTo>
                <a:cubicBezTo>
                  <a:pt x="861" y="167"/>
                  <a:pt x="860" y="167"/>
                  <a:pt x="860" y="166"/>
                </a:cubicBezTo>
                <a:cubicBezTo>
                  <a:pt x="861" y="166"/>
                  <a:pt x="862" y="166"/>
                  <a:pt x="863" y="165"/>
                </a:cubicBezTo>
                <a:cubicBezTo>
                  <a:pt x="862" y="163"/>
                  <a:pt x="860" y="165"/>
                  <a:pt x="859" y="165"/>
                </a:cubicBezTo>
                <a:cubicBezTo>
                  <a:pt x="860" y="165"/>
                  <a:pt x="861" y="164"/>
                  <a:pt x="859" y="164"/>
                </a:cubicBezTo>
                <a:cubicBezTo>
                  <a:pt x="859" y="163"/>
                  <a:pt x="860" y="163"/>
                  <a:pt x="860" y="163"/>
                </a:cubicBezTo>
                <a:cubicBezTo>
                  <a:pt x="858" y="163"/>
                  <a:pt x="858" y="162"/>
                  <a:pt x="856" y="163"/>
                </a:cubicBezTo>
                <a:cubicBezTo>
                  <a:pt x="857" y="163"/>
                  <a:pt x="858" y="162"/>
                  <a:pt x="858" y="161"/>
                </a:cubicBezTo>
                <a:cubicBezTo>
                  <a:pt x="856" y="161"/>
                  <a:pt x="856" y="159"/>
                  <a:pt x="855" y="159"/>
                </a:cubicBezTo>
                <a:cubicBezTo>
                  <a:pt x="853" y="158"/>
                  <a:pt x="853" y="158"/>
                  <a:pt x="851" y="158"/>
                </a:cubicBezTo>
                <a:cubicBezTo>
                  <a:pt x="850" y="159"/>
                  <a:pt x="844" y="159"/>
                  <a:pt x="845" y="161"/>
                </a:cubicBezTo>
                <a:cubicBezTo>
                  <a:pt x="843" y="159"/>
                  <a:pt x="840" y="159"/>
                  <a:pt x="838" y="160"/>
                </a:cubicBezTo>
                <a:cubicBezTo>
                  <a:pt x="838" y="160"/>
                  <a:pt x="839" y="160"/>
                  <a:pt x="839" y="159"/>
                </a:cubicBezTo>
                <a:cubicBezTo>
                  <a:pt x="837" y="159"/>
                  <a:pt x="834" y="158"/>
                  <a:pt x="832" y="157"/>
                </a:cubicBezTo>
                <a:cubicBezTo>
                  <a:pt x="830" y="156"/>
                  <a:pt x="828" y="157"/>
                  <a:pt x="826" y="158"/>
                </a:cubicBezTo>
                <a:cubicBezTo>
                  <a:pt x="824" y="159"/>
                  <a:pt x="823" y="160"/>
                  <a:pt x="822" y="162"/>
                </a:cubicBezTo>
                <a:cubicBezTo>
                  <a:pt x="821" y="163"/>
                  <a:pt x="821" y="165"/>
                  <a:pt x="823" y="166"/>
                </a:cubicBezTo>
                <a:cubicBezTo>
                  <a:pt x="822" y="165"/>
                  <a:pt x="820" y="167"/>
                  <a:pt x="820" y="168"/>
                </a:cubicBezTo>
                <a:cubicBezTo>
                  <a:pt x="819" y="170"/>
                  <a:pt x="816" y="170"/>
                  <a:pt x="815" y="172"/>
                </a:cubicBezTo>
                <a:cubicBezTo>
                  <a:pt x="815" y="172"/>
                  <a:pt x="816" y="172"/>
                  <a:pt x="816" y="172"/>
                </a:cubicBezTo>
                <a:cubicBezTo>
                  <a:pt x="815" y="173"/>
                  <a:pt x="818" y="172"/>
                  <a:pt x="818" y="172"/>
                </a:cubicBezTo>
                <a:cubicBezTo>
                  <a:pt x="817" y="173"/>
                  <a:pt x="816" y="173"/>
                  <a:pt x="816" y="174"/>
                </a:cubicBezTo>
                <a:cubicBezTo>
                  <a:pt x="816" y="174"/>
                  <a:pt x="817" y="174"/>
                  <a:pt x="818" y="174"/>
                </a:cubicBezTo>
                <a:cubicBezTo>
                  <a:pt x="817" y="175"/>
                  <a:pt x="816" y="175"/>
                  <a:pt x="815" y="175"/>
                </a:cubicBezTo>
                <a:cubicBezTo>
                  <a:pt x="815" y="176"/>
                  <a:pt x="816" y="177"/>
                  <a:pt x="816" y="177"/>
                </a:cubicBezTo>
                <a:cubicBezTo>
                  <a:pt x="815" y="178"/>
                  <a:pt x="815" y="178"/>
                  <a:pt x="815" y="179"/>
                </a:cubicBezTo>
                <a:cubicBezTo>
                  <a:pt x="815" y="178"/>
                  <a:pt x="816" y="178"/>
                  <a:pt x="816" y="179"/>
                </a:cubicBezTo>
                <a:cubicBezTo>
                  <a:pt x="815" y="179"/>
                  <a:pt x="815" y="181"/>
                  <a:pt x="814" y="181"/>
                </a:cubicBezTo>
                <a:cubicBezTo>
                  <a:pt x="813" y="181"/>
                  <a:pt x="812" y="181"/>
                  <a:pt x="813" y="182"/>
                </a:cubicBezTo>
                <a:cubicBezTo>
                  <a:pt x="812" y="182"/>
                  <a:pt x="811" y="182"/>
                  <a:pt x="811" y="182"/>
                </a:cubicBezTo>
                <a:cubicBezTo>
                  <a:pt x="811" y="183"/>
                  <a:pt x="808" y="184"/>
                  <a:pt x="810" y="184"/>
                </a:cubicBezTo>
                <a:cubicBezTo>
                  <a:pt x="807" y="185"/>
                  <a:pt x="805" y="187"/>
                  <a:pt x="803" y="188"/>
                </a:cubicBezTo>
                <a:cubicBezTo>
                  <a:pt x="801" y="189"/>
                  <a:pt x="801" y="190"/>
                  <a:pt x="800" y="191"/>
                </a:cubicBezTo>
                <a:cubicBezTo>
                  <a:pt x="801" y="191"/>
                  <a:pt x="802" y="192"/>
                  <a:pt x="802" y="193"/>
                </a:cubicBezTo>
                <a:cubicBezTo>
                  <a:pt x="802" y="194"/>
                  <a:pt x="803" y="194"/>
                  <a:pt x="804" y="194"/>
                </a:cubicBezTo>
                <a:cubicBezTo>
                  <a:pt x="806" y="196"/>
                  <a:pt x="806" y="198"/>
                  <a:pt x="806" y="200"/>
                </a:cubicBezTo>
                <a:cubicBezTo>
                  <a:pt x="806" y="205"/>
                  <a:pt x="803" y="210"/>
                  <a:pt x="799" y="214"/>
                </a:cubicBezTo>
                <a:cubicBezTo>
                  <a:pt x="794" y="217"/>
                  <a:pt x="789" y="220"/>
                  <a:pt x="784" y="222"/>
                </a:cubicBezTo>
                <a:cubicBezTo>
                  <a:pt x="781" y="223"/>
                  <a:pt x="778" y="224"/>
                  <a:pt x="776" y="225"/>
                </a:cubicBezTo>
                <a:cubicBezTo>
                  <a:pt x="774" y="225"/>
                  <a:pt x="771" y="225"/>
                  <a:pt x="770" y="227"/>
                </a:cubicBezTo>
                <a:cubicBezTo>
                  <a:pt x="771" y="227"/>
                  <a:pt x="771" y="228"/>
                  <a:pt x="771" y="229"/>
                </a:cubicBezTo>
                <a:cubicBezTo>
                  <a:pt x="770" y="230"/>
                  <a:pt x="771" y="230"/>
                  <a:pt x="770" y="231"/>
                </a:cubicBezTo>
                <a:cubicBezTo>
                  <a:pt x="771" y="231"/>
                  <a:pt x="771" y="231"/>
                  <a:pt x="772" y="231"/>
                </a:cubicBezTo>
                <a:cubicBezTo>
                  <a:pt x="771" y="231"/>
                  <a:pt x="771" y="232"/>
                  <a:pt x="772" y="232"/>
                </a:cubicBezTo>
                <a:cubicBezTo>
                  <a:pt x="771" y="233"/>
                  <a:pt x="770" y="234"/>
                  <a:pt x="772" y="234"/>
                </a:cubicBezTo>
                <a:cubicBezTo>
                  <a:pt x="771" y="234"/>
                  <a:pt x="770" y="235"/>
                  <a:pt x="769" y="235"/>
                </a:cubicBezTo>
                <a:cubicBezTo>
                  <a:pt x="771" y="235"/>
                  <a:pt x="770" y="236"/>
                  <a:pt x="769" y="236"/>
                </a:cubicBezTo>
                <a:cubicBezTo>
                  <a:pt x="771" y="236"/>
                  <a:pt x="768" y="237"/>
                  <a:pt x="769" y="238"/>
                </a:cubicBezTo>
                <a:cubicBezTo>
                  <a:pt x="769" y="239"/>
                  <a:pt x="768" y="240"/>
                  <a:pt x="767" y="241"/>
                </a:cubicBezTo>
                <a:cubicBezTo>
                  <a:pt x="767" y="241"/>
                  <a:pt x="768" y="242"/>
                  <a:pt x="768" y="242"/>
                </a:cubicBezTo>
                <a:cubicBezTo>
                  <a:pt x="767" y="242"/>
                  <a:pt x="767" y="243"/>
                  <a:pt x="768" y="243"/>
                </a:cubicBezTo>
                <a:cubicBezTo>
                  <a:pt x="768" y="243"/>
                  <a:pt x="767" y="244"/>
                  <a:pt x="767" y="243"/>
                </a:cubicBezTo>
                <a:cubicBezTo>
                  <a:pt x="767" y="244"/>
                  <a:pt x="767" y="245"/>
                  <a:pt x="767" y="246"/>
                </a:cubicBezTo>
                <a:cubicBezTo>
                  <a:pt x="768" y="245"/>
                  <a:pt x="768" y="246"/>
                  <a:pt x="767" y="247"/>
                </a:cubicBezTo>
                <a:cubicBezTo>
                  <a:pt x="767" y="248"/>
                  <a:pt x="766" y="248"/>
                  <a:pt x="767" y="248"/>
                </a:cubicBezTo>
                <a:cubicBezTo>
                  <a:pt x="765" y="248"/>
                  <a:pt x="765" y="250"/>
                  <a:pt x="763" y="251"/>
                </a:cubicBezTo>
                <a:cubicBezTo>
                  <a:pt x="763" y="251"/>
                  <a:pt x="762" y="251"/>
                  <a:pt x="762" y="252"/>
                </a:cubicBezTo>
                <a:cubicBezTo>
                  <a:pt x="762" y="252"/>
                  <a:pt x="761" y="253"/>
                  <a:pt x="761" y="253"/>
                </a:cubicBezTo>
                <a:cubicBezTo>
                  <a:pt x="762" y="254"/>
                  <a:pt x="760" y="255"/>
                  <a:pt x="762" y="255"/>
                </a:cubicBezTo>
                <a:cubicBezTo>
                  <a:pt x="761" y="255"/>
                  <a:pt x="759" y="257"/>
                  <a:pt x="759" y="258"/>
                </a:cubicBezTo>
                <a:cubicBezTo>
                  <a:pt x="758" y="258"/>
                  <a:pt x="759" y="256"/>
                  <a:pt x="759" y="256"/>
                </a:cubicBezTo>
                <a:cubicBezTo>
                  <a:pt x="759" y="254"/>
                  <a:pt x="757" y="255"/>
                  <a:pt x="758" y="254"/>
                </a:cubicBezTo>
                <a:cubicBezTo>
                  <a:pt x="756" y="254"/>
                  <a:pt x="754" y="256"/>
                  <a:pt x="753" y="257"/>
                </a:cubicBezTo>
                <a:cubicBezTo>
                  <a:pt x="752" y="259"/>
                  <a:pt x="754" y="260"/>
                  <a:pt x="753" y="262"/>
                </a:cubicBezTo>
                <a:cubicBezTo>
                  <a:pt x="754" y="260"/>
                  <a:pt x="751" y="256"/>
                  <a:pt x="749" y="257"/>
                </a:cubicBezTo>
                <a:cubicBezTo>
                  <a:pt x="746" y="257"/>
                  <a:pt x="745" y="260"/>
                  <a:pt x="743" y="259"/>
                </a:cubicBezTo>
                <a:cubicBezTo>
                  <a:pt x="745" y="258"/>
                  <a:pt x="750" y="257"/>
                  <a:pt x="749" y="253"/>
                </a:cubicBezTo>
                <a:cubicBezTo>
                  <a:pt x="748" y="251"/>
                  <a:pt x="747" y="251"/>
                  <a:pt x="746" y="250"/>
                </a:cubicBezTo>
                <a:cubicBezTo>
                  <a:pt x="744" y="248"/>
                  <a:pt x="744" y="248"/>
                  <a:pt x="742" y="249"/>
                </a:cubicBezTo>
                <a:cubicBezTo>
                  <a:pt x="743" y="248"/>
                  <a:pt x="744" y="248"/>
                  <a:pt x="745" y="248"/>
                </a:cubicBezTo>
                <a:cubicBezTo>
                  <a:pt x="746" y="247"/>
                  <a:pt x="745" y="245"/>
                  <a:pt x="745" y="244"/>
                </a:cubicBezTo>
                <a:cubicBezTo>
                  <a:pt x="744" y="243"/>
                  <a:pt x="744" y="243"/>
                  <a:pt x="743" y="242"/>
                </a:cubicBezTo>
                <a:cubicBezTo>
                  <a:pt x="744" y="240"/>
                  <a:pt x="745" y="240"/>
                  <a:pt x="746" y="238"/>
                </a:cubicBezTo>
                <a:cubicBezTo>
                  <a:pt x="747" y="237"/>
                  <a:pt x="747" y="236"/>
                  <a:pt x="748" y="234"/>
                </a:cubicBezTo>
                <a:cubicBezTo>
                  <a:pt x="749" y="233"/>
                  <a:pt x="748" y="231"/>
                  <a:pt x="749" y="230"/>
                </a:cubicBezTo>
                <a:cubicBezTo>
                  <a:pt x="750" y="228"/>
                  <a:pt x="752" y="227"/>
                  <a:pt x="753" y="226"/>
                </a:cubicBezTo>
                <a:cubicBezTo>
                  <a:pt x="754" y="225"/>
                  <a:pt x="754" y="223"/>
                  <a:pt x="755" y="222"/>
                </a:cubicBezTo>
                <a:cubicBezTo>
                  <a:pt x="754" y="223"/>
                  <a:pt x="753" y="222"/>
                  <a:pt x="753" y="222"/>
                </a:cubicBezTo>
                <a:cubicBezTo>
                  <a:pt x="752" y="222"/>
                  <a:pt x="750" y="222"/>
                  <a:pt x="750" y="222"/>
                </a:cubicBezTo>
                <a:cubicBezTo>
                  <a:pt x="750" y="222"/>
                  <a:pt x="750" y="222"/>
                  <a:pt x="751" y="222"/>
                </a:cubicBezTo>
                <a:cubicBezTo>
                  <a:pt x="750" y="221"/>
                  <a:pt x="748" y="221"/>
                  <a:pt x="747" y="221"/>
                </a:cubicBezTo>
                <a:cubicBezTo>
                  <a:pt x="747" y="221"/>
                  <a:pt x="745" y="220"/>
                  <a:pt x="746" y="222"/>
                </a:cubicBezTo>
                <a:cubicBezTo>
                  <a:pt x="745" y="221"/>
                  <a:pt x="745" y="220"/>
                  <a:pt x="743" y="221"/>
                </a:cubicBezTo>
                <a:cubicBezTo>
                  <a:pt x="742" y="221"/>
                  <a:pt x="740" y="221"/>
                  <a:pt x="739" y="221"/>
                </a:cubicBezTo>
                <a:cubicBezTo>
                  <a:pt x="738" y="221"/>
                  <a:pt x="737" y="220"/>
                  <a:pt x="735" y="221"/>
                </a:cubicBezTo>
                <a:cubicBezTo>
                  <a:pt x="734" y="222"/>
                  <a:pt x="733" y="223"/>
                  <a:pt x="732" y="223"/>
                </a:cubicBezTo>
                <a:cubicBezTo>
                  <a:pt x="733" y="222"/>
                  <a:pt x="735" y="222"/>
                  <a:pt x="736" y="220"/>
                </a:cubicBezTo>
                <a:cubicBezTo>
                  <a:pt x="734" y="220"/>
                  <a:pt x="734" y="219"/>
                  <a:pt x="733" y="218"/>
                </a:cubicBezTo>
                <a:cubicBezTo>
                  <a:pt x="732" y="217"/>
                  <a:pt x="731" y="217"/>
                  <a:pt x="730" y="216"/>
                </a:cubicBezTo>
                <a:cubicBezTo>
                  <a:pt x="728" y="216"/>
                  <a:pt x="724" y="213"/>
                  <a:pt x="722" y="214"/>
                </a:cubicBezTo>
                <a:cubicBezTo>
                  <a:pt x="724" y="212"/>
                  <a:pt x="721" y="210"/>
                  <a:pt x="720" y="209"/>
                </a:cubicBezTo>
                <a:cubicBezTo>
                  <a:pt x="719" y="208"/>
                  <a:pt x="719" y="207"/>
                  <a:pt x="717" y="207"/>
                </a:cubicBezTo>
                <a:cubicBezTo>
                  <a:pt x="716" y="206"/>
                  <a:pt x="715" y="206"/>
                  <a:pt x="714" y="206"/>
                </a:cubicBezTo>
                <a:cubicBezTo>
                  <a:pt x="710" y="205"/>
                  <a:pt x="708" y="203"/>
                  <a:pt x="704" y="203"/>
                </a:cubicBezTo>
                <a:cubicBezTo>
                  <a:pt x="701" y="204"/>
                  <a:pt x="698" y="206"/>
                  <a:pt x="694" y="206"/>
                </a:cubicBezTo>
                <a:cubicBezTo>
                  <a:pt x="695" y="206"/>
                  <a:pt x="696" y="205"/>
                  <a:pt x="697" y="205"/>
                </a:cubicBezTo>
                <a:cubicBezTo>
                  <a:pt x="695" y="205"/>
                  <a:pt x="693" y="206"/>
                  <a:pt x="691" y="206"/>
                </a:cubicBezTo>
                <a:cubicBezTo>
                  <a:pt x="694" y="205"/>
                  <a:pt x="697" y="203"/>
                  <a:pt x="698" y="200"/>
                </a:cubicBezTo>
                <a:cubicBezTo>
                  <a:pt x="698" y="198"/>
                  <a:pt x="699" y="194"/>
                  <a:pt x="700" y="191"/>
                </a:cubicBezTo>
                <a:cubicBezTo>
                  <a:pt x="701" y="189"/>
                  <a:pt x="699" y="191"/>
                  <a:pt x="698" y="190"/>
                </a:cubicBezTo>
                <a:cubicBezTo>
                  <a:pt x="697" y="189"/>
                  <a:pt x="696" y="190"/>
                  <a:pt x="695" y="190"/>
                </a:cubicBezTo>
                <a:cubicBezTo>
                  <a:pt x="694" y="190"/>
                  <a:pt x="694" y="190"/>
                  <a:pt x="693" y="190"/>
                </a:cubicBezTo>
                <a:cubicBezTo>
                  <a:pt x="693" y="190"/>
                  <a:pt x="693" y="190"/>
                  <a:pt x="694" y="190"/>
                </a:cubicBezTo>
                <a:cubicBezTo>
                  <a:pt x="692" y="191"/>
                  <a:pt x="692" y="188"/>
                  <a:pt x="691" y="189"/>
                </a:cubicBezTo>
                <a:cubicBezTo>
                  <a:pt x="691" y="189"/>
                  <a:pt x="692" y="188"/>
                  <a:pt x="692" y="188"/>
                </a:cubicBezTo>
                <a:cubicBezTo>
                  <a:pt x="691" y="188"/>
                  <a:pt x="691" y="187"/>
                  <a:pt x="690" y="187"/>
                </a:cubicBezTo>
                <a:cubicBezTo>
                  <a:pt x="691" y="187"/>
                  <a:pt x="692" y="187"/>
                  <a:pt x="692" y="187"/>
                </a:cubicBezTo>
                <a:cubicBezTo>
                  <a:pt x="693" y="186"/>
                  <a:pt x="693" y="185"/>
                  <a:pt x="694" y="185"/>
                </a:cubicBezTo>
                <a:cubicBezTo>
                  <a:pt x="695" y="184"/>
                  <a:pt x="695" y="182"/>
                  <a:pt x="696" y="181"/>
                </a:cubicBezTo>
                <a:cubicBezTo>
                  <a:pt x="697" y="181"/>
                  <a:pt x="703" y="176"/>
                  <a:pt x="702" y="175"/>
                </a:cubicBezTo>
                <a:cubicBezTo>
                  <a:pt x="702" y="175"/>
                  <a:pt x="702" y="175"/>
                  <a:pt x="702" y="174"/>
                </a:cubicBezTo>
                <a:cubicBezTo>
                  <a:pt x="705" y="175"/>
                  <a:pt x="708" y="170"/>
                  <a:pt x="710" y="170"/>
                </a:cubicBezTo>
                <a:cubicBezTo>
                  <a:pt x="710" y="170"/>
                  <a:pt x="712" y="168"/>
                  <a:pt x="712" y="168"/>
                </a:cubicBezTo>
                <a:cubicBezTo>
                  <a:pt x="711" y="167"/>
                  <a:pt x="713" y="168"/>
                  <a:pt x="713" y="168"/>
                </a:cubicBezTo>
                <a:cubicBezTo>
                  <a:pt x="712" y="165"/>
                  <a:pt x="719" y="165"/>
                  <a:pt x="720" y="163"/>
                </a:cubicBezTo>
                <a:cubicBezTo>
                  <a:pt x="719" y="163"/>
                  <a:pt x="719" y="163"/>
                  <a:pt x="719" y="162"/>
                </a:cubicBezTo>
                <a:cubicBezTo>
                  <a:pt x="720" y="162"/>
                  <a:pt x="722" y="163"/>
                  <a:pt x="722" y="161"/>
                </a:cubicBezTo>
                <a:cubicBezTo>
                  <a:pt x="723" y="162"/>
                  <a:pt x="724" y="161"/>
                  <a:pt x="725" y="160"/>
                </a:cubicBezTo>
                <a:cubicBezTo>
                  <a:pt x="725" y="160"/>
                  <a:pt x="727" y="159"/>
                  <a:pt x="725" y="159"/>
                </a:cubicBezTo>
                <a:cubicBezTo>
                  <a:pt x="726" y="159"/>
                  <a:pt x="727" y="159"/>
                  <a:pt x="727" y="160"/>
                </a:cubicBezTo>
                <a:cubicBezTo>
                  <a:pt x="728" y="160"/>
                  <a:pt x="728" y="160"/>
                  <a:pt x="728" y="159"/>
                </a:cubicBezTo>
                <a:cubicBezTo>
                  <a:pt x="728" y="159"/>
                  <a:pt x="727" y="159"/>
                  <a:pt x="727" y="159"/>
                </a:cubicBezTo>
                <a:cubicBezTo>
                  <a:pt x="728" y="159"/>
                  <a:pt x="730" y="157"/>
                  <a:pt x="731" y="157"/>
                </a:cubicBezTo>
                <a:cubicBezTo>
                  <a:pt x="731" y="158"/>
                  <a:pt x="732" y="156"/>
                  <a:pt x="733" y="157"/>
                </a:cubicBezTo>
                <a:cubicBezTo>
                  <a:pt x="734" y="157"/>
                  <a:pt x="734" y="157"/>
                  <a:pt x="735" y="156"/>
                </a:cubicBezTo>
                <a:cubicBezTo>
                  <a:pt x="734" y="156"/>
                  <a:pt x="731" y="155"/>
                  <a:pt x="734" y="154"/>
                </a:cubicBezTo>
                <a:cubicBezTo>
                  <a:pt x="736" y="154"/>
                  <a:pt x="737" y="155"/>
                  <a:pt x="739" y="155"/>
                </a:cubicBezTo>
                <a:cubicBezTo>
                  <a:pt x="740" y="155"/>
                  <a:pt x="741" y="154"/>
                  <a:pt x="742" y="154"/>
                </a:cubicBezTo>
                <a:cubicBezTo>
                  <a:pt x="743" y="153"/>
                  <a:pt x="744" y="154"/>
                  <a:pt x="745" y="153"/>
                </a:cubicBezTo>
                <a:cubicBezTo>
                  <a:pt x="746" y="153"/>
                  <a:pt x="746" y="152"/>
                  <a:pt x="747" y="151"/>
                </a:cubicBezTo>
                <a:cubicBezTo>
                  <a:pt x="747" y="150"/>
                  <a:pt x="746" y="150"/>
                  <a:pt x="747" y="150"/>
                </a:cubicBezTo>
                <a:cubicBezTo>
                  <a:pt x="746" y="149"/>
                  <a:pt x="745" y="149"/>
                  <a:pt x="744" y="149"/>
                </a:cubicBezTo>
                <a:cubicBezTo>
                  <a:pt x="744" y="148"/>
                  <a:pt x="744" y="148"/>
                  <a:pt x="743" y="147"/>
                </a:cubicBezTo>
                <a:cubicBezTo>
                  <a:pt x="742" y="146"/>
                  <a:pt x="738" y="148"/>
                  <a:pt x="737" y="148"/>
                </a:cubicBezTo>
                <a:cubicBezTo>
                  <a:pt x="738" y="148"/>
                  <a:pt x="739" y="148"/>
                  <a:pt x="740" y="147"/>
                </a:cubicBezTo>
                <a:cubicBezTo>
                  <a:pt x="738" y="146"/>
                  <a:pt x="736" y="146"/>
                  <a:pt x="734" y="145"/>
                </a:cubicBezTo>
                <a:cubicBezTo>
                  <a:pt x="734" y="147"/>
                  <a:pt x="731" y="145"/>
                  <a:pt x="732" y="145"/>
                </a:cubicBezTo>
                <a:cubicBezTo>
                  <a:pt x="733" y="144"/>
                  <a:pt x="734" y="145"/>
                  <a:pt x="733" y="143"/>
                </a:cubicBezTo>
                <a:cubicBezTo>
                  <a:pt x="734" y="146"/>
                  <a:pt x="741" y="146"/>
                  <a:pt x="743" y="147"/>
                </a:cubicBezTo>
                <a:cubicBezTo>
                  <a:pt x="744" y="147"/>
                  <a:pt x="751" y="149"/>
                  <a:pt x="750" y="147"/>
                </a:cubicBezTo>
                <a:cubicBezTo>
                  <a:pt x="751" y="147"/>
                  <a:pt x="752" y="148"/>
                  <a:pt x="753" y="148"/>
                </a:cubicBezTo>
                <a:cubicBezTo>
                  <a:pt x="753" y="148"/>
                  <a:pt x="754" y="147"/>
                  <a:pt x="755" y="147"/>
                </a:cubicBezTo>
                <a:cubicBezTo>
                  <a:pt x="756" y="146"/>
                  <a:pt x="755" y="144"/>
                  <a:pt x="757" y="145"/>
                </a:cubicBezTo>
                <a:cubicBezTo>
                  <a:pt x="758" y="145"/>
                  <a:pt x="758" y="144"/>
                  <a:pt x="757" y="144"/>
                </a:cubicBezTo>
                <a:cubicBezTo>
                  <a:pt x="758" y="143"/>
                  <a:pt x="759" y="143"/>
                  <a:pt x="759" y="143"/>
                </a:cubicBezTo>
                <a:cubicBezTo>
                  <a:pt x="759" y="143"/>
                  <a:pt x="759" y="143"/>
                  <a:pt x="758" y="144"/>
                </a:cubicBezTo>
                <a:cubicBezTo>
                  <a:pt x="759" y="144"/>
                  <a:pt x="759" y="144"/>
                  <a:pt x="759" y="145"/>
                </a:cubicBezTo>
                <a:cubicBezTo>
                  <a:pt x="759" y="144"/>
                  <a:pt x="761" y="145"/>
                  <a:pt x="762" y="145"/>
                </a:cubicBezTo>
                <a:cubicBezTo>
                  <a:pt x="762" y="144"/>
                  <a:pt x="762" y="144"/>
                  <a:pt x="762" y="143"/>
                </a:cubicBezTo>
                <a:cubicBezTo>
                  <a:pt x="763" y="147"/>
                  <a:pt x="770" y="143"/>
                  <a:pt x="772" y="142"/>
                </a:cubicBezTo>
                <a:cubicBezTo>
                  <a:pt x="774" y="141"/>
                  <a:pt x="776" y="139"/>
                  <a:pt x="778" y="138"/>
                </a:cubicBezTo>
                <a:cubicBezTo>
                  <a:pt x="780" y="138"/>
                  <a:pt x="782" y="137"/>
                  <a:pt x="783" y="135"/>
                </a:cubicBezTo>
                <a:cubicBezTo>
                  <a:pt x="784" y="134"/>
                  <a:pt x="780" y="134"/>
                  <a:pt x="779" y="134"/>
                </a:cubicBezTo>
                <a:cubicBezTo>
                  <a:pt x="777" y="134"/>
                  <a:pt x="774" y="134"/>
                  <a:pt x="772" y="133"/>
                </a:cubicBezTo>
                <a:cubicBezTo>
                  <a:pt x="772" y="133"/>
                  <a:pt x="771" y="132"/>
                  <a:pt x="770" y="132"/>
                </a:cubicBezTo>
                <a:cubicBezTo>
                  <a:pt x="770" y="130"/>
                  <a:pt x="769" y="129"/>
                  <a:pt x="767" y="129"/>
                </a:cubicBezTo>
                <a:cubicBezTo>
                  <a:pt x="766" y="129"/>
                  <a:pt x="764" y="128"/>
                  <a:pt x="763" y="128"/>
                </a:cubicBezTo>
                <a:cubicBezTo>
                  <a:pt x="762" y="129"/>
                  <a:pt x="763" y="130"/>
                  <a:pt x="761" y="129"/>
                </a:cubicBezTo>
                <a:cubicBezTo>
                  <a:pt x="762" y="127"/>
                  <a:pt x="765" y="129"/>
                  <a:pt x="767" y="129"/>
                </a:cubicBezTo>
                <a:cubicBezTo>
                  <a:pt x="765" y="129"/>
                  <a:pt x="768" y="129"/>
                  <a:pt x="769" y="129"/>
                </a:cubicBezTo>
                <a:cubicBezTo>
                  <a:pt x="769" y="129"/>
                  <a:pt x="770" y="129"/>
                  <a:pt x="771" y="129"/>
                </a:cubicBezTo>
                <a:cubicBezTo>
                  <a:pt x="770" y="129"/>
                  <a:pt x="770" y="128"/>
                  <a:pt x="770" y="128"/>
                </a:cubicBezTo>
                <a:cubicBezTo>
                  <a:pt x="772" y="128"/>
                  <a:pt x="775" y="131"/>
                  <a:pt x="777" y="131"/>
                </a:cubicBezTo>
                <a:cubicBezTo>
                  <a:pt x="777" y="131"/>
                  <a:pt x="776" y="131"/>
                  <a:pt x="775" y="131"/>
                </a:cubicBezTo>
                <a:cubicBezTo>
                  <a:pt x="777" y="132"/>
                  <a:pt x="777" y="134"/>
                  <a:pt x="780" y="133"/>
                </a:cubicBezTo>
                <a:cubicBezTo>
                  <a:pt x="782" y="133"/>
                  <a:pt x="783" y="133"/>
                  <a:pt x="785" y="132"/>
                </a:cubicBezTo>
                <a:cubicBezTo>
                  <a:pt x="787" y="131"/>
                  <a:pt x="789" y="131"/>
                  <a:pt x="791" y="129"/>
                </a:cubicBezTo>
                <a:cubicBezTo>
                  <a:pt x="793" y="128"/>
                  <a:pt x="795" y="128"/>
                  <a:pt x="797" y="127"/>
                </a:cubicBezTo>
                <a:cubicBezTo>
                  <a:pt x="796" y="125"/>
                  <a:pt x="793" y="126"/>
                  <a:pt x="793" y="124"/>
                </a:cubicBezTo>
                <a:cubicBezTo>
                  <a:pt x="794" y="124"/>
                  <a:pt x="794" y="124"/>
                  <a:pt x="794" y="123"/>
                </a:cubicBezTo>
                <a:cubicBezTo>
                  <a:pt x="795" y="124"/>
                  <a:pt x="799" y="124"/>
                  <a:pt x="800" y="123"/>
                </a:cubicBezTo>
                <a:cubicBezTo>
                  <a:pt x="803" y="123"/>
                  <a:pt x="802" y="123"/>
                  <a:pt x="802" y="125"/>
                </a:cubicBezTo>
                <a:cubicBezTo>
                  <a:pt x="803" y="125"/>
                  <a:pt x="805" y="126"/>
                  <a:pt x="807" y="126"/>
                </a:cubicBezTo>
                <a:cubicBezTo>
                  <a:pt x="806" y="126"/>
                  <a:pt x="806" y="125"/>
                  <a:pt x="807" y="125"/>
                </a:cubicBezTo>
                <a:cubicBezTo>
                  <a:pt x="807" y="126"/>
                  <a:pt x="807" y="125"/>
                  <a:pt x="808" y="126"/>
                </a:cubicBezTo>
                <a:cubicBezTo>
                  <a:pt x="809" y="126"/>
                  <a:pt x="810" y="126"/>
                  <a:pt x="810" y="126"/>
                </a:cubicBezTo>
                <a:cubicBezTo>
                  <a:pt x="812" y="126"/>
                  <a:pt x="811" y="124"/>
                  <a:pt x="810" y="123"/>
                </a:cubicBezTo>
                <a:cubicBezTo>
                  <a:pt x="811" y="123"/>
                  <a:pt x="811" y="123"/>
                  <a:pt x="811" y="122"/>
                </a:cubicBezTo>
                <a:cubicBezTo>
                  <a:pt x="810" y="122"/>
                  <a:pt x="810" y="122"/>
                  <a:pt x="811" y="121"/>
                </a:cubicBezTo>
                <a:cubicBezTo>
                  <a:pt x="810" y="121"/>
                  <a:pt x="810" y="121"/>
                  <a:pt x="809" y="121"/>
                </a:cubicBezTo>
                <a:cubicBezTo>
                  <a:pt x="812" y="121"/>
                  <a:pt x="807" y="120"/>
                  <a:pt x="810" y="120"/>
                </a:cubicBezTo>
                <a:cubicBezTo>
                  <a:pt x="809" y="119"/>
                  <a:pt x="807" y="121"/>
                  <a:pt x="806" y="121"/>
                </a:cubicBezTo>
                <a:cubicBezTo>
                  <a:pt x="807" y="120"/>
                  <a:pt x="809" y="120"/>
                  <a:pt x="810" y="120"/>
                </a:cubicBezTo>
                <a:cubicBezTo>
                  <a:pt x="808" y="119"/>
                  <a:pt x="811" y="120"/>
                  <a:pt x="812" y="120"/>
                </a:cubicBezTo>
                <a:cubicBezTo>
                  <a:pt x="811" y="120"/>
                  <a:pt x="811" y="120"/>
                  <a:pt x="810" y="120"/>
                </a:cubicBezTo>
                <a:cubicBezTo>
                  <a:pt x="811" y="120"/>
                  <a:pt x="812" y="120"/>
                  <a:pt x="812" y="121"/>
                </a:cubicBezTo>
                <a:cubicBezTo>
                  <a:pt x="810" y="121"/>
                  <a:pt x="811" y="122"/>
                  <a:pt x="812" y="122"/>
                </a:cubicBezTo>
                <a:cubicBezTo>
                  <a:pt x="812" y="122"/>
                  <a:pt x="813" y="121"/>
                  <a:pt x="814" y="121"/>
                </a:cubicBezTo>
                <a:cubicBezTo>
                  <a:pt x="814" y="121"/>
                  <a:pt x="812" y="123"/>
                  <a:pt x="812" y="123"/>
                </a:cubicBezTo>
                <a:cubicBezTo>
                  <a:pt x="812" y="124"/>
                  <a:pt x="814" y="124"/>
                  <a:pt x="813" y="125"/>
                </a:cubicBezTo>
                <a:cubicBezTo>
                  <a:pt x="816" y="125"/>
                  <a:pt x="820" y="123"/>
                  <a:pt x="822" y="122"/>
                </a:cubicBezTo>
                <a:cubicBezTo>
                  <a:pt x="824" y="122"/>
                  <a:pt x="824" y="122"/>
                  <a:pt x="825" y="121"/>
                </a:cubicBezTo>
                <a:cubicBezTo>
                  <a:pt x="826" y="120"/>
                  <a:pt x="827" y="120"/>
                  <a:pt x="829" y="119"/>
                </a:cubicBezTo>
                <a:cubicBezTo>
                  <a:pt x="831" y="119"/>
                  <a:pt x="835" y="117"/>
                  <a:pt x="834" y="115"/>
                </a:cubicBezTo>
                <a:cubicBezTo>
                  <a:pt x="833" y="113"/>
                  <a:pt x="831" y="112"/>
                  <a:pt x="834" y="110"/>
                </a:cubicBezTo>
                <a:cubicBezTo>
                  <a:pt x="833" y="110"/>
                  <a:pt x="833" y="110"/>
                  <a:pt x="832" y="110"/>
                </a:cubicBezTo>
                <a:cubicBezTo>
                  <a:pt x="833" y="110"/>
                  <a:pt x="833" y="109"/>
                  <a:pt x="832" y="109"/>
                </a:cubicBezTo>
                <a:cubicBezTo>
                  <a:pt x="834" y="109"/>
                  <a:pt x="833" y="108"/>
                  <a:pt x="832" y="108"/>
                </a:cubicBezTo>
                <a:cubicBezTo>
                  <a:pt x="832" y="108"/>
                  <a:pt x="835" y="107"/>
                  <a:pt x="836" y="107"/>
                </a:cubicBezTo>
                <a:cubicBezTo>
                  <a:pt x="837" y="108"/>
                  <a:pt x="836" y="108"/>
                  <a:pt x="838" y="107"/>
                </a:cubicBezTo>
                <a:cubicBezTo>
                  <a:pt x="839" y="107"/>
                  <a:pt x="842" y="107"/>
                  <a:pt x="843" y="105"/>
                </a:cubicBezTo>
                <a:cubicBezTo>
                  <a:pt x="841" y="104"/>
                  <a:pt x="840" y="104"/>
                  <a:pt x="838" y="104"/>
                </a:cubicBezTo>
                <a:cubicBezTo>
                  <a:pt x="840" y="104"/>
                  <a:pt x="844" y="104"/>
                  <a:pt x="845" y="102"/>
                </a:cubicBezTo>
                <a:cubicBezTo>
                  <a:pt x="844" y="102"/>
                  <a:pt x="843" y="101"/>
                  <a:pt x="842" y="101"/>
                </a:cubicBezTo>
                <a:cubicBezTo>
                  <a:pt x="841" y="101"/>
                  <a:pt x="841" y="101"/>
                  <a:pt x="840" y="101"/>
                </a:cubicBezTo>
                <a:cubicBezTo>
                  <a:pt x="842" y="101"/>
                  <a:pt x="839" y="100"/>
                  <a:pt x="841" y="100"/>
                </a:cubicBezTo>
                <a:cubicBezTo>
                  <a:pt x="839" y="99"/>
                  <a:pt x="837" y="99"/>
                  <a:pt x="836" y="99"/>
                </a:cubicBezTo>
                <a:cubicBezTo>
                  <a:pt x="837" y="99"/>
                  <a:pt x="838" y="100"/>
                  <a:pt x="840" y="99"/>
                </a:cubicBezTo>
                <a:cubicBezTo>
                  <a:pt x="840" y="99"/>
                  <a:pt x="841" y="98"/>
                  <a:pt x="842" y="98"/>
                </a:cubicBezTo>
                <a:cubicBezTo>
                  <a:pt x="838" y="97"/>
                  <a:pt x="835" y="98"/>
                  <a:pt x="831" y="97"/>
                </a:cubicBezTo>
                <a:cubicBezTo>
                  <a:pt x="830" y="96"/>
                  <a:pt x="828" y="97"/>
                  <a:pt x="826" y="97"/>
                </a:cubicBezTo>
                <a:cubicBezTo>
                  <a:pt x="825" y="97"/>
                  <a:pt x="824" y="96"/>
                  <a:pt x="823" y="97"/>
                </a:cubicBezTo>
                <a:cubicBezTo>
                  <a:pt x="825" y="97"/>
                  <a:pt x="822" y="97"/>
                  <a:pt x="823" y="99"/>
                </a:cubicBezTo>
                <a:cubicBezTo>
                  <a:pt x="822" y="99"/>
                  <a:pt x="821" y="100"/>
                  <a:pt x="821" y="100"/>
                </a:cubicBezTo>
                <a:cubicBezTo>
                  <a:pt x="821" y="100"/>
                  <a:pt x="821" y="100"/>
                  <a:pt x="821" y="101"/>
                </a:cubicBezTo>
                <a:cubicBezTo>
                  <a:pt x="821" y="101"/>
                  <a:pt x="821" y="101"/>
                  <a:pt x="820" y="101"/>
                </a:cubicBezTo>
                <a:cubicBezTo>
                  <a:pt x="820" y="102"/>
                  <a:pt x="821" y="102"/>
                  <a:pt x="822" y="102"/>
                </a:cubicBezTo>
                <a:cubicBezTo>
                  <a:pt x="821" y="102"/>
                  <a:pt x="823" y="103"/>
                  <a:pt x="824" y="103"/>
                </a:cubicBezTo>
                <a:cubicBezTo>
                  <a:pt x="823" y="103"/>
                  <a:pt x="820" y="103"/>
                  <a:pt x="822" y="104"/>
                </a:cubicBezTo>
                <a:cubicBezTo>
                  <a:pt x="822" y="104"/>
                  <a:pt x="820" y="103"/>
                  <a:pt x="820" y="104"/>
                </a:cubicBezTo>
                <a:cubicBezTo>
                  <a:pt x="820" y="104"/>
                  <a:pt x="820" y="105"/>
                  <a:pt x="819" y="104"/>
                </a:cubicBezTo>
                <a:cubicBezTo>
                  <a:pt x="820" y="105"/>
                  <a:pt x="820" y="105"/>
                  <a:pt x="821" y="105"/>
                </a:cubicBezTo>
                <a:cubicBezTo>
                  <a:pt x="819" y="107"/>
                  <a:pt x="816" y="104"/>
                  <a:pt x="814" y="107"/>
                </a:cubicBezTo>
                <a:cubicBezTo>
                  <a:pt x="812" y="110"/>
                  <a:pt x="808" y="111"/>
                  <a:pt x="805" y="113"/>
                </a:cubicBezTo>
                <a:cubicBezTo>
                  <a:pt x="804" y="113"/>
                  <a:pt x="801" y="117"/>
                  <a:pt x="800" y="117"/>
                </a:cubicBezTo>
                <a:cubicBezTo>
                  <a:pt x="799" y="116"/>
                  <a:pt x="798" y="117"/>
                  <a:pt x="797" y="118"/>
                </a:cubicBezTo>
                <a:cubicBezTo>
                  <a:pt x="796" y="118"/>
                  <a:pt x="794" y="119"/>
                  <a:pt x="794" y="118"/>
                </a:cubicBezTo>
                <a:cubicBezTo>
                  <a:pt x="796" y="117"/>
                  <a:pt x="794" y="115"/>
                  <a:pt x="793" y="114"/>
                </a:cubicBezTo>
                <a:cubicBezTo>
                  <a:pt x="792" y="112"/>
                  <a:pt x="795" y="109"/>
                  <a:pt x="797" y="109"/>
                </a:cubicBezTo>
                <a:cubicBezTo>
                  <a:pt x="797" y="109"/>
                  <a:pt x="797" y="109"/>
                  <a:pt x="797" y="109"/>
                </a:cubicBezTo>
                <a:cubicBezTo>
                  <a:pt x="799" y="110"/>
                  <a:pt x="800" y="108"/>
                  <a:pt x="801" y="106"/>
                </a:cubicBezTo>
                <a:cubicBezTo>
                  <a:pt x="802" y="104"/>
                  <a:pt x="799" y="102"/>
                  <a:pt x="798" y="102"/>
                </a:cubicBezTo>
                <a:cubicBezTo>
                  <a:pt x="797" y="100"/>
                  <a:pt x="794" y="102"/>
                  <a:pt x="793" y="103"/>
                </a:cubicBezTo>
                <a:cubicBezTo>
                  <a:pt x="792" y="103"/>
                  <a:pt x="791" y="104"/>
                  <a:pt x="791" y="105"/>
                </a:cubicBezTo>
                <a:cubicBezTo>
                  <a:pt x="790" y="106"/>
                  <a:pt x="789" y="106"/>
                  <a:pt x="788" y="106"/>
                </a:cubicBezTo>
                <a:cubicBezTo>
                  <a:pt x="789" y="107"/>
                  <a:pt x="787" y="108"/>
                  <a:pt x="787" y="108"/>
                </a:cubicBezTo>
                <a:cubicBezTo>
                  <a:pt x="786" y="109"/>
                  <a:pt x="785" y="110"/>
                  <a:pt x="784" y="110"/>
                </a:cubicBezTo>
                <a:cubicBezTo>
                  <a:pt x="784" y="109"/>
                  <a:pt x="784" y="108"/>
                  <a:pt x="783" y="109"/>
                </a:cubicBezTo>
                <a:cubicBezTo>
                  <a:pt x="784" y="109"/>
                  <a:pt x="784" y="108"/>
                  <a:pt x="783" y="108"/>
                </a:cubicBezTo>
                <a:cubicBezTo>
                  <a:pt x="784" y="108"/>
                  <a:pt x="784" y="107"/>
                  <a:pt x="785" y="107"/>
                </a:cubicBezTo>
                <a:cubicBezTo>
                  <a:pt x="785" y="106"/>
                  <a:pt x="787" y="105"/>
                  <a:pt x="786" y="105"/>
                </a:cubicBezTo>
                <a:cubicBezTo>
                  <a:pt x="788" y="104"/>
                  <a:pt x="786" y="102"/>
                  <a:pt x="785" y="101"/>
                </a:cubicBezTo>
                <a:cubicBezTo>
                  <a:pt x="785" y="101"/>
                  <a:pt x="786" y="101"/>
                  <a:pt x="787" y="101"/>
                </a:cubicBezTo>
                <a:cubicBezTo>
                  <a:pt x="785" y="102"/>
                  <a:pt x="788" y="101"/>
                  <a:pt x="788" y="101"/>
                </a:cubicBezTo>
                <a:cubicBezTo>
                  <a:pt x="789" y="100"/>
                  <a:pt x="791" y="99"/>
                  <a:pt x="792" y="100"/>
                </a:cubicBezTo>
                <a:cubicBezTo>
                  <a:pt x="790" y="99"/>
                  <a:pt x="787" y="99"/>
                  <a:pt x="785" y="99"/>
                </a:cubicBezTo>
                <a:cubicBezTo>
                  <a:pt x="786" y="99"/>
                  <a:pt x="787" y="99"/>
                  <a:pt x="788" y="98"/>
                </a:cubicBezTo>
                <a:cubicBezTo>
                  <a:pt x="786" y="97"/>
                  <a:pt x="784" y="100"/>
                  <a:pt x="783" y="99"/>
                </a:cubicBezTo>
                <a:cubicBezTo>
                  <a:pt x="782" y="99"/>
                  <a:pt x="782" y="98"/>
                  <a:pt x="781" y="98"/>
                </a:cubicBezTo>
                <a:cubicBezTo>
                  <a:pt x="780" y="98"/>
                  <a:pt x="779" y="98"/>
                  <a:pt x="778" y="98"/>
                </a:cubicBezTo>
                <a:cubicBezTo>
                  <a:pt x="779" y="98"/>
                  <a:pt x="780" y="98"/>
                  <a:pt x="780" y="98"/>
                </a:cubicBezTo>
                <a:cubicBezTo>
                  <a:pt x="780" y="98"/>
                  <a:pt x="779" y="98"/>
                  <a:pt x="778" y="98"/>
                </a:cubicBezTo>
                <a:cubicBezTo>
                  <a:pt x="781" y="97"/>
                  <a:pt x="783" y="96"/>
                  <a:pt x="786" y="95"/>
                </a:cubicBezTo>
                <a:cubicBezTo>
                  <a:pt x="785" y="94"/>
                  <a:pt x="784" y="94"/>
                  <a:pt x="783" y="95"/>
                </a:cubicBezTo>
                <a:cubicBezTo>
                  <a:pt x="785" y="93"/>
                  <a:pt x="787" y="94"/>
                  <a:pt x="790" y="94"/>
                </a:cubicBezTo>
                <a:cubicBezTo>
                  <a:pt x="789" y="93"/>
                  <a:pt x="789" y="93"/>
                  <a:pt x="790" y="92"/>
                </a:cubicBezTo>
                <a:cubicBezTo>
                  <a:pt x="789" y="92"/>
                  <a:pt x="788" y="93"/>
                  <a:pt x="787" y="93"/>
                </a:cubicBezTo>
                <a:cubicBezTo>
                  <a:pt x="788" y="93"/>
                  <a:pt x="789" y="91"/>
                  <a:pt x="788" y="91"/>
                </a:cubicBezTo>
                <a:cubicBezTo>
                  <a:pt x="789" y="91"/>
                  <a:pt x="788" y="90"/>
                  <a:pt x="787" y="90"/>
                </a:cubicBezTo>
                <a:cubicBezTo>
                  <a:pt x="787" y="90"/>
                  <a:pt x="787" y="89"/>
                  <a:pt x="787" y="89"/>
                </a:cubicBezTo>
                <a:cubicBezTo>
                  <a:pt x="787" y="89"/>
                  <a:pt x="786" y="89"/>
                  <a:pt x="786" y="89"/>
                </a:cubicBezTo>
                <a:cubicBezTo>
                  <a:pt x="787" y="89"/>
                  <a:pt x="789" y="87"/>
                  <a:pt x="789" y="86"/>
                </a:cubicBezTo>
                <a:cubicBezTo>
                  <a:pt x="790" y="84"/>
                  <a:pt x="789" y="83"/>
                  <a:pt x="788" y="83"/>
                </a:cubicBezTo>
                <a:cubicBezTo>
                  <a:pt x="788" y="82"/>
                  <a:pt x="788" y="82"/>
                  <a:pt x="788" y="82"/>
                </a:cubicBezTo>
                <a:cubicBezTo>
                  <a:pt x="787" y="81"/>
                  <a:pt x="786" y="81"/>
                  <a:pt x="784" y="82"/>
                </a:cubicBezTo>
                <a:cubicBezTo>
                  <a:pt x="785" y="82"/>
                  <a:pt x="786" y="81"/>
                  <a:pt x="784" y="81"/>
                </a:cubicBezTo>
                <a:cubicBezTo>
                  <a:pt x="785" y="81"/>
                  <a:pt x="785" y="81"/>
                  <a:pt x="786" y="80"/>
                </a:cubicBezTo>
                <a:cubicBezTo>
                  <a:pt x="786" y="80"/>
                  <a:pt x="785" y="80"/>
                  <a:pt x="785" y="80"/>
                </a:cubicBezTo>
                <a:cubicBezTo>
                  <a:pt x="785" y="80"/>
                  <a:pt x="786" y="80"/>
                  <a:pt x="786" y="80"/>
                </a:cubicBezTo>
                <a:cubicBezTo>
                  <a:pt x="787" y="80"/>
                  <a:pt x="787" y="80"/>
                  <a:pt x="788" y="80"/>
                </a:cubicBezTo>
                <a:cubicBezTo>
                  <a:pt x="789" y="80"/>
                  <a:pt x="790" y="79"/>
                  <a:pt x="788" y="79"/>
                </a:cubicBezTo>
                <a:cubicBezTo>
                  <a:pt x="790" y="78"/>
                  <a:pt x="793" y="78"/>
                  <a:pt x="795" y="77"/>
                </a:cubicBezTo>
                <a:cubicBezTo>
                  <a:pt x="797" y="75"/>
                  <a:pt x="795" y="74"/>
                  <a:pt x="793" y="74"/>
                </a:cubicBezTo>
                <a:cubicBezTo>
                  <a:pt x="797" y="72"/>
                  <a:pt x="801" y="74"/>
                  <a:pt x="805" y="74"/>
                </a:cubicBezTo>
                <a:cubicBezTo>
                  <a:pt x="806" y="74"/>
                  <a:pt x="808" y="73"/>
                  <a:pt x="809" y="73"/>
                </a:cubicBezTo>
                <a:cubicBezTo>
                  <a:pt x="810" y="72"/>
                  <a:pt x="811" y="72"/>
                  <a:pt x="812" y="71"/>
                </a:cubicBezTo>
                <a:cubicBezTo>
                  <a:pt x="812" y="71"/>
                  <a:pt x="815" y="71"/>
                  <a:pt x="813" y="70"/>
                </a:cubicBezTo>
                <a:cubicBezTo>
                  <a:pt x="815" y="70"/>
                  <a:pt x="817" y="68"/>
                  <a:pt x="819" y="68"/>
                </a:cubicBezTo>
                <a:cubicBezTo>
                  <a:pt x="821" y="68"/>
                  <a:pt x="823" y="65"/>
                  <a:pt x="826" y="65"/>
                </a:cubicBezTo>
                <a:cubicBezTo>
                  <a:pt x="823" y="64"/>
                  <a:pt x="820" y="64"/>
                  <a:pt x="817" y="64"/>
                </a:cubicBezTo>
                <a:cubicBezTo>
                  <a:pt x="817" y="64"/>
                  <a:pt x="815" y="65"/>
                  <a:pt x="814" y="64"/>
                </a:cubicBezTo>
                <a:cubicBezTo>
                  <a:pt x="814" y="63"/>
                  <a:pt x="813" y="64"/>
                  <a:pt x="812" y="63"/>
                </a:cubicBezTo>
                <a:cubicBezTo>
                  <a:pt x="811" y="63"/>
                  <a:pt x="809" y="63"/>
                  <a:pt x="808" y="63"/>
                </a:cubicBezTo>
                <a:cubicBezTo>
                  <a:pt x="807" y="63"/>
                  <a:pt x="805" y="63"/>
                  <a:pt x="804" y="63"/>
                </a:cubicBezTo>
                <a:cubicBezTo>
                  <a:pt x="802" y="64"/>
                  <a:pt x="798" y="63"/>
                  <a:pt x="797" y="65"/>
                </a:cubicBezTo>
                <a:cubicBezTo>
                  <a:pt x="797" y="65"/>
                  <a:pt x="797" y="65"/>
                  <a:pt x="798" y="65"/>
                </a:cubicBezTo>
                <a:cubicBezTo>
                  <a:pt x="797" y="66"/>
                  <a:pt x="797" y="66"/>
                  <a:pt x="798" y="67"/>
                </a:cubicBezTo>
                <a:cubicBezTo>
                  <a:pt x="797" y="67"/>
                  <a:pt x="796" y="67"/>
                  <a:pt x="796" y="66"/>
                </a:cubicBezTo>
                <a:cubicBezTo>
                  <a:pt x="795" y="66"/>
                  <a:pt x="794" y="66"/>
                  <a:pt x="793" y="66"/>
                </a:cubicBezTo>
                <a:cubicBezTo>
                  <a:pt x="791" y="67"/>
                  <a:pt x="790" y="70"/>
                  <a:pt x="789" y="71"/>
                </a:cubicBezTo>
                <a:cubicBezTo>
                  <a:pt x="788" y="71"/>
                  <a:pt x="785" y="73"/>
                  <a:pt x="786" y="74"/>
                </a:cubicBezTo>
                <a:cubicBezTo>
                  <a:pt x="787" y="76"/>
                  <a:pt x="784" y="77"/>
                  <a:pt x="783" y="78"/>
                </a:cubicBezTo>
                <a:cubicBezTo>
                  <a:pt x="784" y="78"/>
                  <a:pt x="785" y="78"/>
                  <a:pt x="786" y="78"/>
                </a:cubicBezTo>
                <a:cubicBezTo>
                  <a:pt x="785" y="78"/>
                  <a:pt x="785" y="78"/>
                  <a:pt x="785" y="78"/>
                </a:cubicBezTo>
                <a:cubicBezTo>
                  <a:pt x="784" y="79"/>
                  <a:pt x="783" y="79"/>
                  <a:pt x="782" y="79"/>
                </a:cubicBezTo>
                <a:cubicBezTo>
                  <a:pt x="783" y="79"/>
                  <a:pt x="783" y="79"/>
                  <a:pt x="783" y="80"/>
                </a:cubicBezTo>
                <a:cubicBezTo>
                  <a:pt x="782" y="80"/>
                  <a:pt x="781" y="80"/>
                  <a:pt x="781" y="80"/>
                </a:cubicBezTo>
                <a:cubicBezTo>
                  <a:pt x="782" y="81"/>
                  <a:pt x="783" y="81"/>
                  <a:pt x="784" y="81"/>
                </a:cubicBezTo>
                <a:cubicBezTo>
                  <a:pt x="783" y="81"/>
                  <a:pt x="782" y="81"/>
                  <a:pt x="781" y="81"/>
                </a:cubicBezTo>
                <a:cubicBezTo>
                  <a:pt x="780" y="81"/>
                  <a:pt x="779" y="82"/>
                  <a:pt x="779" y="82"/>
                </a:cubicBezTo>
                <a:cubicBezTo>
                  <a:pt x="777" y="82"/>
                  <a:pt x="775" y="82"/>
                  <a:pt x="774" y="83"/>
                </a:cubicBezTo>
                <a:cubicBezTo>
                  <a:pt x="775" y="84"/>
                  <a:pt x="776" y="84"/>
                  <a:pt x="777" y="83"/>
                </a:cubicBezTo>
                <a:cubicBezTo>
                  <a:pt x="776" y="84"/>
                  <a:pt x="775" y="85"/>
                  <a:pt x="774" y="85"/>
                </a:cubicBezTo>
                <a:cubicBezTo>
                  <a:pt x="773" y="85"/>
                  <a:pt x="773" y="84"/>
                  <a:pt x="772" y="84"/>
                </a:cubicBezTo>
                <a:cubicBezTo>
                  <a:pt x="770" y="84"/>
                  <a:pt x="769" y="85"/>
                  <a:pt x="768" y="86"/>
                </a:cubicBezTo>
                <a:cubicBezTo>
                  <a:pt x="767" y="87"/>
                  <a:pt x="764" y="88"/>
                  <a:pt x="764" y="89"/>
                </a:cubicBezTo>
                <a:cubicBezTo>
                  <a:pt x="764" y="91"/>
                  <a:pt x="767" y="90"/>
                  <a:pt x="767" y="90"/>
                </a:cubicBezTo>
                <a:cubicBezTo>
                  <a:pt x="767" y="90"/>
                  <a:pt x="766" y="90"/>
                  <a:pt x="766" y="90"/>
                </a:cubicBezTo>
                <a:cubicBezTo>
                  <a:pt x="766" y="91"/>
                  <a:pt x="766" y="91"/>
                  <a:pt x="767" y="91"/>
                </a:cubicBezTo>
                <a:cubicBezTo>
                  <a:pt x="765" y="91"/>
                  <a:pt x="763" y="91"/>
                  <a:pt x="761" y="93"/>
                </a:cubicBezTo>
                <a:cubicBezTo>
                  <a:pt x="760" y="93"/>
                  <a:pt x="758" y="95"/>
                  <a:pt x="760" y="96"/>
                </a:cubicBezTo>
                <a:cubicBezTo>
                  <a:pt x="760" y="96"/>
                  <a:pt x="760" y="96"/>
                  <a:pt x="759" y="96"/>
                </a:cubicBezTo>
                <a:cubicBezTo>
                  <a:pt x="760" y="97"/>
                  <a:pt x="761" y="97"/>
                  <a:pt x="762" y="97"/>
                </a:cubicBezTo>
                <a:cubicBezTo>
                  <a:pt x="762" y="97"/>
                  <a:pt x="763" y="98"/>
                  <a:pt x="763" y="98"/>
                </a:cubicBezTo>
                <a:cubicBezTo>
                  <a:pt x="764" y="98"/>
                  <a:pt x="766" y="99"/>
                  <a:pt x="767" y="98"/>
                </a:cubicBezTo>
                <a:cubicBezTo>
                  <a:pt x="767" y="99"/>
                  <a:pt x="768" y="100"/>
                  <a:pt x="769" y="100"/>
                </a:cubicBezTo>
                <a:cubicBezTo>
                  <a:pt x="770" y="100"/>
                  <a:pt x="771" y="99"/>
                  <a:pt x="772" y="99"/>
                </a:cubicBezTo>
                <a:cubicBezTo>
                  <a:pt x="773" y="100"/>
                  <a:pt x="772" y="100"/>
                  <a:pt x="771" y="100"/>
                </a:cubicBezTo>
                <a:cubicBezTo>
                  <a:pt x="772" y="100"/>
                  <a:pt x="772" y="100"/>
                  <a:pt x="773" y="100"/>
                </a:cubicBezTo>
                <a:cubicBezTo>
                  <a:pt x="771" y="101"/>
                  <a:pt x="770" y="101"/>
                  <a:pt x="769" y="102"/>
                </a:cubicBezTo>
                <a:cubicBezTo>
                  <a:pt x="769" y="101"/>
                  <a:pt x="771" y="100"/>
                  <a:pt x="772" y="100"/>
                </a:cubicBezTo>
                <a:cubicBezTo>
                  <a:pt x="770" y="100"/>
                  <a:pt x="767" y="100"/>
                  <a:pt x="766" y="102"/>
                </a:cubicBezTo>
                <a:cubicBezTo>
                  <a:pt x="766" y="102"/>
                  <a:pt x="767" y="102"/>
                  <a:pt x="767" y="102"/>
                </a:cubicBezTo>
                <a:cubicBezTo>
                  <a:pt x="766" y="102"/>
                  <a:pt x="764" y="103"/>
                  <a:pt x="763" y="103"/>
                </a:cubicBezTo>
                <a:cubicBezTo>
                  <a:pt x="763" y="103"/>
                  <a:pt x="761" y="105"/>
                  <a:pt x="761" y="105"/>
                </a:cubicBezTo>
                <a:cubicBezTo>
                  <a:pt x="763" y="106"/>
                  <a:pt x="765" y="105"/>
                  <a:pt x="767" y="104"/>
                </a:cubicBezTo>
                <a:cubicBezTo>
                  <a:pt x="766" y="104"/>
                  <a:pt x="765" y="104"/>
                  <a:pt x="765" y="105"/>
                </a:cubicBezTo>
                <a:cubicBezTo>
                  <a:pt x="765" y="104"/>
                  <a:pt x="767" y="102"/>
                  <a:pt x="768" y="103"/>
                </a:cubicBezTo>
                <a:cubicBezTo>
                  <a:pt x="769" y="105"/>
                  <a:pt x="766" y="106"/>
                  <a:pt x="765" y="106"/>
                </a:cubicBezTo>
                <a:cubicBezTo>
                  <a:pt x="766" y="106"/>
                  <a:pt x="766" y="106"/>
                  <a:pt x="767" y="106"/>
                </a:cubicBezTo>
                <a:cubicBezTo>
                  <a:pt x="764" y="107"/>
                  <a:pt x="761" y="108"/>
                  <a:pt x="759" y="109"/>
                </a:cubicBezTo>
                <a:cubicBezTo>
                  <a:pt x="756" y="111"/>
                  <a:pt x="754" y="111"/>
                  <a:pt x="751" y="111"/>
                </a:cubicBezTo>
                <a:cubicBezTo>
                  <a:pt x="750" y="111"/>
                  <a:pt x="747" y="113"/>
                  <a:pt x="747" y="114"/>
                </a:cubicBezTo>
                <a:cubicBezTo>
                  <a:pt x="747" y="115"/>
                  <a:pt x="748" y="115"/>
                  <a:pt x="747" y="116"/>
                </a:cubicBezTo>
                <a:cubicBezTo>
                  <a:pt x="746" y="116"/>
                  <a:pt x="746" y="117"/>
                  <a:pt x="746" y="117"/>
                </a:cubicBezTo>
                <a:cubicBezTo>
                  <a:pt x="744" y="118"/>
                  <a:pt x="744" y="120"/>
                  <a:pt x="742" y="120"/>
                </a:cubicBezTo>
                <a:cubicBezTo>
                  <a:pt x="741" y="120"/>
                  <a:pt x="738" y="120"/>
                  <a:pt x="738" y="121"/>
                </a:cubicBezTo>
                <a:cubicBezTo>
                  <a:pt x="738" y="121"/>
                  <a:pt x="739" y="122"/>
                  <a:pt x="739" y="122"/>
                </a:cubicBezTo>
                <a:cubicBezTo>
                  <a:pt x="739" y="122"/>
                  <a:pt x="738" y="123"/>
                  <a:pt x="737" y="123"/>
                </a:cubicBezTo>
                <a:cubicBezTo>
                  <a:pt x="739" y="122"/>
                  <a:pt x="737" y="121"/>
                  <a:pt x="737" y="119"/>
                </a:cubicBezTo>
                <a:cubicBezTo>
                  <a:pt x="738" y="119"/>
                  <a:pt x="738" y="120"/>
                  <a:pt x="740" y="119"/>
                </a:cubicBezTo>
                <a:cubicBezTo>
                  <a:pt x="739" y="121"/>
                  <a:pt x="741" y="120"/>
                  <a:pt x="742" y="120"/>
                </a:cubicBezTo>
                <a:cubicBezTo>
                  <a:pt x="743" y="120"/>
                  <a:pt x="744" y="119"/>
                  <a:pt x="744" y="118"/>
                </a:cubicBezTo>
                <a:cubicBezTo>
                  <a:pt x="743" y="118"/>
                  <a:pt x="742" y="118"/>
                  <a:pt x="742" y="118"/>
                </a:cubicBezTo>
                <a:cubicBezTo>
                  <a:pt x="742" y="118"/>
                  <a:pt x="743" y="117"/>
                  <a:pt x="744" y="117"/>
                </a:cubicBezTo>
                <a:cubicBezTo>
                  <a:pt x="743" y="116"/>
                  <a:pt x="741" y="118"/>
                  <a:pt x="740" y="118"/>
                </a:cubicBezTo>
                <a:cubicBezTo>
                  <a:pt x="740" y="117"/>
                  <a:pt x="741" y="117"/>
                  <a:pt x="742" y="116"/>
                </a:cubicBezTo>
                <a:cubicBezTo>
                  <a:pt x="741" y="116"/>
                  <a:pt x="741" y="116"/>
                  <a:pt x="740" y="116"/>
                </a:cubicBezTo>
                <a:cubicBezTo>
                  <a:pt x="742" y="114"/>
                  <a:pt x="743" y="114"/>
                  <a:pt x="744" y="113"/>
                </a:cubicBezTo>
                <a:cubicBezTo>
                  <a:pt x="745" y="112"/>
                  <a:pt x="747" y="110"/>
                  <a:pt x="749" y="109"/>
                </a:cubicBezTo>
                <a:cubicBezTo>
                  <a:pt x="748" y="109"/>
                  <a:pt x="746" y="110"/>
                  <a:pt x="745" y="110"/>
                </a:cubicBezTo>
                <a:cubicBezTo>
                  <a:pt x="744" y="111"/>
                  <a:pt x="743" y="111"/>
                  <a:pt x="743" y="111"/>
                </a:cubicBezTo>
                <a:cubicBezTo>
                  <a:pt x="743" y="110"/>
                  <a:pt x="745" y="110"/>
                  <a:pt x="746" y="109"/>
                </a:cubicBezTo>
                <a:cubicBezTo>
                  <a:pt x="744" y="109"/>
                  <a:pt x="743" y="110"/>
                  <a:pt x="742" y="109"/>
                </a:cubicBezTo>
                <a:cubicBezTo>
                  <a:pt x="743" y="109"/>
                  <a:pt x="742" y="108"/>
                  <a:pt x="741" y="107"/>
                </a:cubicBezTo>
                <a:cubicBezTo>
                  <a:pt x="741" y="107"/>
                  <a:pt x="739" y="107"/>
                  <a:pt x="739" y="107"/>
                </a:cubicBezTo>
                <a:cubicBezTo>
                  <a:pt x="738" y="107"/>
                  <a:pt x="737" y="109"/>
                  <a:pt x="736" y="109"/>
                </a:cubicBezTo>
                <a:cubicBezTo>
                  <a:pt x="735" y="109"/>
                  <a:pt x="734" y="109"/>
                  <a:pt x="733" y="108"/>
                </a:cubicBezTo>
                <a:cubicBezTo>
                  <a:pt x="733" y="109"/>
                  <a:pt x="734" y="110"/>
                  <a:pt x="733" y="111"/>
                </a:cubicBezTo>
                <a:cubicBezTo>
                  <a:pt x="733" y="109"/>
                  <a:pt x="732" y="110"/>
                  <a:pt x="732" y="111"/>
                </a:cubicBezTo>
                <a:cubicBezTo>
                  <a:pt x="732" y="112"/>
                  <a:pt x="732" y="112"/>
                  <a:pt x="732" y="113"/>
                </a:cubicBezTo>
                <a:cubicBezTo>
                  <a:pt x="733" y="112"/>
                  <a:pt x="736" y="111"/>
                  <a:pt x="737" y="112"/>
                </a:cubicBezTo>
                <a:cubicBezTo>
                  <a:pt x="739" y="113"/>
                  <a:pt x="737" y="113"/>
                  <a:pt x="738" y="114"/>
                </a:cubicBezTo>
                <a:cubicBezTo>
                  <a:pt x="736" y="114"/>
                  <a:pt x="733" y="116"/>
                  <a:pt x="732" y="113"/>
                </a:cubicBezTo>
                <a:cubicBezTo>
                  <a:pt x="731" y="110"/>
                  <a:pt x="729" y="111"/>
                  <a:pt x="730" y="113"/>
                </a:cubicBezTo>
                <a:cubicBezTo>
                  <a:pt x="729" y="113"/>
                  <a:pt x="727" y="114"/>
                  <a:pt x="725" y="114"/>
                </a:cubicBezTo>
                <a:cubicBezTo>
                  <a:pt x="724" y="114"/>
                  <a:pt x="723" y="113"/>
                  <a:pt x="721" y="113"/>
                </a:cubicBezTo>
                <a:cubicBezTo>
                  <a:pt x="718" y="112"/>
                  <a:pt x="715" y="113"/>
                  <a:pt x="712" y="113"/>
                </a:cubicBezTo>
                <a:cubicBezTo>
                  <a:pt x="710" y="114"/>
                  <a:pt x="708" y="113"/>
                  <a:pt x="706" y="114"/>
                </a:cubicBezTo>
                <a:cubicBezTo>
                  <a:pt x="705" y="114"/>
                  <a:pt x="705" y="113"/>
                  <a:pt x="704" y="113"/>
                </a:cubicBezTo>
                <a:cubicBezTo>
                  <a:pt x="703" y="113"/>
                  <a:pt x="701" y="111"/>
                  <a:pt x="702" y="110"/>
                </a:cubicBezTo>
                <a:cubicBezTo>
                  <a:pt x="702" y="111"/>
                  <a:pt x="692" y="112"/>
                  <a:pt x="695" y="109"/>
                </a:cubicBezTo>
                <a:cubicBezTo>
                  <a:pt x="695" y="109"/>
                  <a:pt x="694" y="109"/>
                  <a:pt x="693" y="110"/>
                </a:cubicBezTo>
                <a:cubicBezTo>
                  <a:pt x="694" y="109"/>
                  <a:pt x="694" y="109"/>
                  <a:pt x="694" y="109"/>
                </a:cubicBezTo>
                <a:cubicBezTo>
                  <a:pt x="693" y="109"/>
                  <a:pt x="693" y="109"/>
                  <a:pt x="691" y="108"/>
                </a:cubicBezTo>
                <a:cubicBezTo>
                  <a:pt x="692" y="107"/>
                  <a:pt x="692" y="108"/>
                  <a:pt x="693" y="106"/>
                </a:cubicBezTo>
                <a:cubicBezTo>
                  <a:pt x="693" y="106"/>
                  <a:pt x="694" y="105"/>
                  <a:pt x="693" y="104"/>
                </a:cubicBezTo>
                <a:cubicBezTo>
                  <a:pt x="691" y="103"/>
                  <a:pt x="688" y="104"/>
                  <a:pt x="686" y="105"/>
                </a:cubicBezTo>
                <a:cubicBezTo>
                  <a:pt x="680" y="106"/>
                  <a:pt x="675" y="106"/>
                  <a:pt x="670" y="109"/>
                </a:cubicBezTo>
                <a:cubicBezTo>
                  <a:pt x="670" y="109"/>
                  <a:pt x="671" y="109"/>
                  <a:pt x="671" y="109"/>
                </a:cubicBezTo>
                <a:cubicBezTo>
                  <a:pt x="671" y="110"/>
                  <a:pt x="671" y="110"/>
                  <a:pt x="672" y="110"/>
                </a:cubicBezTo>
                <a:cubicBezTo>
                  <a:pt x="670" y="111"/>
                  <a:pt x="673" y="110"/>
                  <a:pt x="673" y="110"/>
                </a:cubicBezTo>
                <a:cubicBezTo>
                  <a:pt x="674" y="110"/>
                  <a:pt x="675" y="110"/>
                  <a:pt x="676" y="110"/>
                </a:cubicBezTo>
                <a:cubicBezTo>
                  <a:pt x="676" y="110"/>
                  <a:pt x="675" y="110"/>
                  <a:pt x="675" y="109"/>
                </a:cubicBezTo>
                <a:cubicBezTo>
                  <a:pt x="677" y="108"/>
                  <a:pt x="678" y="110"/>
                  <a:pt x="680" y="109"/>
                </a:cubicBezTo>
                <a:cubicBezTo>
                  <a:pt x="680" y="109"/>
                  <a:pt x="681" y="108"/>
                  <a:pt x="682" y="108"/>
                </a:cubicBezTo>
                <a:cubicBezTo>
                  <a:pt x="683" y="108"/>
                  <a:pt x="684" y="109"/>
                  <a:pt x="684" y="108"/>
                </a:cubicBezTo>
                <a:cubicBezTo>
                  <a:pt x="685" y="106"/>
                  <a:pt x="690" y="107"/>
                  <a:pt x="692" y="106"/>
                </a:cubicBezTo>
                <a:cubicBezTo>
                  <a:pt x="690" y="107"/>
                  <a:pt x="690" y="108"/>
                  <a:pt x="688" y="108"/>
                </a:cubicBezTo>
                <a:cubicBezTo>
                  <a:pt x="686" y="108"/>
                  <a:pt x="684" y="109"/>
                  <a:pt x="683" y="110"/>
                </a:cubicBezTo>
                <a:cubicBezTo>
                  <a:pt x="681" y="111"/>
                  <a:pt x="680" y="110"/>
                  <a:pt x="678" y="111"/>
                </a:cubicBezTo>
                <a:cubicBezTo>
                  <a:pt x="677" y="111"/>
                  <a:pt x="675" y="111"/>
                  <a:pt x="673" y="111"/>
                </a:cubicBezTo>
                <a:cubicBezTo>
                  <a:pt x="675" y="111"/>
                  <a:pt x="673" y="111"/>
                  <a:pt x="673" y="111"/>
                </a:cubicBezTo>
                <a:cubicBezTo>
                  <a:pt x="673" y="112"/>
                  <a:pt x="673" y="112"/>
                  <a:pt x="674" y="112"/>
                </a:cubicBezTo>
                <a:cubicBezTo>
                  <a:pt x="673" y="113"/>
                  <a:pt x="671" y="112"/>
                  <a:pt x="670" y="114"/>
                </a:cubicBezTo>
                <a:cubicBezTo>
                  <a:pt x="670" y="115"/>
                  <a:pt x="671" y="115"/>
                  <a:pt x="670" y="116"/>
                </a:cubicBezTo>
                <a:cubicBezTo>
                  <a:pt x="669" y="117"/>
                  <a:pt x="670" y="118"/>
                  <a:pt x="669" y="119"/>
                </a:cubicBezTo>
                <a:cubicBezTo>
                  <a:pt x="668" y="119"/>
                  <a:pt x="669" y="120"/>
                  <a:pt x="668" y="121"/>
                </a:cubicBezTo>
                <a:cubicBezTo>
                  <a:pt x="667" y="119"/>
                  <a:pt x="666" y="122"/>
                  <a:pt x="666" y="120"/>
                </a:cubicBezTo>
                <a:cubicBezTo>
                  <a:pt x="666" y="120"/>
                  <a:pt x="667" y="120"/>
                  <a:pt x="667" y="119"/>
                </a:cubicBezTo>
                <a:cubicBezTo>
                  <a:pt x="667" y="120"/>
                  <a:pt x="666" y="119"/>
                  <a:pt x="665" y="120"/>
                </a:cubicBezTo>
                <a:cubicBezTo>
                  <a:pt x="665" y="120"/>
                  <a:pt x="665" y="121"/>
                  <a:pt x="664" y="121"/>
                </a:cubicBezTo>
                <a:cubicBezTo>
                  <a:pt x="663" y="122"/>
                  <a:pt x="664" y="124"/>
                  <a:pt x="664" y="125"/>
                </a:cubicBezTo>
                <a:cubicBezTo>
                  <a:pt x="663" y="124"/>
                  <a:pt x="663" y="123"/>
                  <a:pt x="663" y="122"/>
                </a:cubicBezTo>
                <a:cubicBezTo>
                  <a:pt x="663" y="122"/>
                  <a:pt x="663" y="122"/>
                  <a:pt x="662" y="122"/>
                </a:cubicBezTo>
                <a:cubicBezTo>
                  <a:pt x="663" y="121"/>
                  <a:pt x="662" y="121"/>
                  <a:pt x="661" y="121"/>
                </a:cubicBezTo>
                <a:cubicBezTo>
                  <a:pt x="662" y="121"/>
                  <a:pt x="663" y="121"/>
                  <a:pt x="663" y="120"/>
                </a:cubicBezTo>
                <a:cubicBezTo>
                  <a:pt x="662" y="120"/>
                  <a:pt x="661" y="119"/>
                  <a:pt x="661" y="118"/>
                </a:cubicBezTo>
                <a:cubicBezTo>
                  <a:pt x="662" y="119"/>
                  <a:pt x="665" y="120"/>
                  <a:pt x="666" y="119"/>
                </a:cubicBezTo>
                <a:cubicBezTo>
                  <a:pt x="667" y="117"/>
                  <a:pt x="665" y="115"/>
                  <a:pt x="664" y="117"/>
                </a:cubicBezTo>
                <a:cubicBezTo>
                  <a:pt x="664" y="116"/>
                  <a:pt x="665" y="116"/>
                  <a:pt x="665" y="115"/>
                </a:cubicBezTo>
                <a:cubicBezTo>
                  <a:pt x="664" y="114"/>
                  <a:pt x="663" y="116"/>
                  <a:pt x="662" y="117"/>
                </a:cubicBezTo>
                <a:cubicBezTo>
                  <a:pt x="661" y="116"/>
                  <a:pt x="663" y="115"/>
                  <a:pt x="663" y="114"/>
                </a:cubicBezTo>
                <a:cubicBezTo>
                  <a:pt x="662" y="114"/>
                  <a:pt x="661" y="113"/>
                  <a:pt x="660" y="114"/>
                </a:cubicBezTo>
                <a:cubicBezTo>
                  <a:pt x="660" y="113"/>
                  <a:pt x="660" y="112"/>
                  <a:pt x="659" y="113"/>
                </a:cubicBezTo>
                <a:cubicBezTo>
                  <a:pt x="659" y="112"/>
                  <a:pt x="659" y="112"/>
                  <a:pt x="660" y="112"/>
                </a:cubicBezTo>
                <a:cubicBezTo>
                  <a:pt x="659" y="111"/>
                  <a:pt x="656" y="112"/>
                  <a:pt x="656" y="112"/>
                </a:cubicBezTo>
                <a:cubicBezTo>
                  <a:pt x="654" y="113"/>
                  <a:pt x="652" y="113"/>
                  <a:pt x="651" y="113"/>
                </a:cubicBezTo>
                <a:cubicBezTo>
                  <a:pt x="653" y="112"/>
                  <a:pt x="649" y="113"/>
                  <a:pt x="648" y="114"/>
                </a:cubicBezTo>
                <a:cubicBezTo>
                  <a:pt x="647" y="114"/>
                  <a:pt x="647" y="113"/>
                  <a:pt x="646" y="114"/>
                </a:cubicBezTo>
                <a:cubicBezTo>
                  <a:pt x="645" y="114"/>
                  <a:pt x="644" y="114"/>
                  <a:pt x="643" y="114"/>
                </a:cubicBezTo>
                <a:cubicBezTo>
                  <a:pt x="642" y="114"/>
                  <a:pt x="641" y="114"/>
                  <a:pt x="640" y="114"/>
                </a:cubicBezTo>
                <a:cubicBezTo>
                  <a:pt x="637" y="114"/>
                  <a:pt x="634" y="114"/>
                  <a:pt x="632" y="114"/>
                </a:cubicBezTo>
                <a:cubicBezTo>
                  <a:pt x="630" y="113"/>
                  <a:pt x="627" y="112"/>
                  <a:pt x="625" y="112"/>
                </a:cubicBezTo>
                <a:cubicBezTo>
                  <a:pt x="626" y="112"/>
                  <a:pt x="627" y="112"/>
                  <a:pt x="628" y="111"/>
                </a:cubicBezTo>
                <a:cubicBezTo>
                  <a:pt x="629" y="111"/>
                  <a:pt x="629" y="110"/>
                  <a:pt x="631" y="110"/>
                </a:cubicBezTo>
                <a:cubicBezTo>
                  <a:pt x="632" y="110"/>
                  <a:pt x="633" y="109"/>
                  <a:pt x="635" y="109"/>
                </a:cubicBezTo>
                <a:cubicBezTo>
                  <a:pt x="636" y="109"/>
                  <a:pt x="638" y="109"/>
                  <a:pt x="638" y="108"/>
                </a:cubicBezTo>
                <a:cubicBezTo>
                  <a:pt x="640" y="107"/>
                  <a:pt x="637" y="105"/>
                  <a:pt x="636" y="105"/>
                </a:cubicBezTo>
                <a:cubicBezTo>
                  <a:pt x="635" y="104"/>
                  <a:pt x="634" y="103"/>
                  <a:pt x="632" y="103"/>
                </a:cubicBezTo>
                <a:cubicBezTo>
                  <a:pt x="631" y="104"/>
                  <a:pt x="630" y="103"/>
                  <a:pt x="629" y="104"/>
                </a:cubicBezTo>
                <a:cubicBezTo>
                  <a:pt x="629" y="104"/>
                  <a:pt x="629" y="104"/>
                  <a:pt x="630" y="104"/>
                </a:cubicBezTo>
                <a:cubicBezTo>
                  <a:pt x="628" y="105"/>
                  <a:pt x="624" y="104"/>
                  <a:pt x="623" y="104"/>
                </a:cubicBezTo>
                <a:cubicBezTo>
                  <a:pt x="622" y="104"/>
                  <a:pt x="620" y="104"/>
                  <a:pt x="618" y="103"/>
                </a:cubicBezTo>
                <a:cubicBezTo>
                  <a:pt x="616" y="101"/>
                  <a:pt x="615" y="101"/>
                  <a:pt x="613" y="101"/>
                </a:cubicBezTo>
                <a:cubicBezTo>
                  <a:pt x="611" y="101"/>
                  <a:pt x="610" y="100"/>
                  <a:pt x="608" y="99"/>
                </a:cubicBezTo>
                <a:cubicBezTo>
                  <a:pt x="607" y="98"/>
                  <a:pt x="605" y="97"/>
                  <a:pt x="603" y="97"/>
                </a:cubicBezTo>
                <a:cubicBezTo>
                  <a:pt x="600" y="97"/>
                  <a:pt x="598" y="96"/>
                  <a:pt x="596" y="97"/>
                </a:cubicBezTo>
                <a:cubicBezTo>
                  <a:pt x="594" y="98"/>
                  <a:pt x="592" y="99"/>
                  <a:pt x="590" y="100"/>
                </a:cubicBezTo>
                <a:cubicBezTo>
                  <a:pt x="588" y="101"/>
                  <a:pt x="586" y="101"/>
                  <a:pt x="583" y="100"/>
                </a:cubicBezTo>
                <a:cubicBezTo>
                  <a:pt x="585" y="99"/>
                  <a:pt x="587" y="98"/>
                  <a:pt x="589" y="98"/>
                </a:cubicBezTo>
                <a:cubicBezTo>
                  <a:pt x="588" y="98"/>
                  <a:pt x="587" y="98"/>
                  <a:pt x="587" y="98"/>
                </a:cubicBezTo>
                <a:cubicBezTo>
                  <a:pt x="588" y="97"/>
                  <a:pt x="589" y="95"/>
                  <a:pt x="590" y="95"/>
                </a:cubicBezTo>
                <a:cubicBezTo>
                  <a:pt x="588" y="96"/>
                  <a:pt x="586" y="94"/>
                  <a:pt x="584" y="96"/>
                </a:cubicBezTo>
                <a:cubicBezTo>
                  <a:pt x="586" y="95"/>
                  <a:pt x="587" y="95"/>
                  <a:pt x="588" y="95"/>
                </a:cubicBezTo>
                <a:cubicBezTo>
                  <a:pt x="587" y="96"/>
                  <a:pt x="583" y="96"/>
                  <a:pt x="582" y="97"/>
                </a:cubicBezTo>
                <a:cubicBezTo>
                  <a:pt x="583" y="97"/>
                  <a:pt x="584" y="97"/>
                  <a:pt x="584" y="98"/>
                </a:cubicBezTo>
                <a:cubicBezTo>
                  <a:pt x="583" y="97"/>
                  <a:pt x="581" y="98"/>
                  <a:pt x="580" y="98"/>
                </a:cubicBezTo>
                <a:cubicBezTo>
                  <a:pt x="582" y="99"/>
                  <a:pt x="578" y="100"/>
                  <a:pt x="577" y="100"/>
                </a:cubicBezTo>
                <a:cubicBezTo>
                  <a:pt x="578" y="100"/>
                  <a:pt x="579" y="99"/>
                  <a:pt x="580" y="100"/>
                </a:cubicBezTo>
                <a:cubicBezTo>
                  <a:pt x="578" y="101"/>
                  <a:pt x="575" y="101"/>
                  <a:pt x="574" y="99"/>
                </a:cubicBezTo>
                <a:cubicBezTo>
                  <a:pt x="573" y="97"/>
                  <a:pt x="575" y="96"/>
                  <a:pt x="575" y="95"/>
                </a:cubicBezTo>
                <a:cubicBezTo>
                  <a:pt x="576" y="93"/>
                  <a:pt x="575" y="92"/>
                  <a:pt x="574" y="91"/>
                </a:cubicBezTo>
                <a:cubicBezTo>
                  <a:pt x="573" y="91"/>
                  <a:pt x="570" y="92"/>
                  <a:pt x="572" y="92"/>
                </a:cubicBezTo>
                <a:cubicBezTo>
                  <a:pt x="572" y="93"/>
                  <a:pt x="571" y="93"/>
                  <a:pt x="571" y="93"/>
                </a:cubicBezTo>
                <a:cubicBezTo>
                  <a:pt x="572" y="93"/>
                  <a:pt x="572" y="93"/>
                  <a:pt x="573" y="93"/>
                </a:cubicBezTo>
                <a:cubicBezTo>
                  <a:pt x="571" y="94"/>
                  <a:pt x="569" y="94"/>
                  <a:pt x="568" y="94"/>
                </a:cubicBezTo>
                <a:cubicBezTo>
                  <a:pt x="566" y="95"/>
                  <a:pt x="565" y="96"/>
                  <a:pt x="564" y="96"/>
                </a:cubicBezTo>
                <a:cubicBezTo>
                  <a:pt x="563" y="97"/>
                  <a:pt x="559" y="98"/>
                  <a:pt x="558" y="97"/>
                </a:cubicBezTo>
                <a:cubicBezTo>
                  <a:pt x="559" y="96"/>
                  <a:pt x="561" y="96"/>
                  <a:pt x="562" y="96"/>
                </a:cubicBezTo>
                <a:cubicBezTo>
                  <a:pt x="558" y="97"/>
                  <a:pt x="554" y="97"/>
                  <a:pt x="550" y="98"/>
                </a:cubicBezTo>
                <a:cubicBezTo>
                  <a:pt x="547" y="99"/>
                  <a:pt x="544" y="101"/>
                  <a:pt x="541" y="102"/>
                </a:cubicBezTo>
                <a:cubicBezTo>
                  <a:pt x="542" y="102"/>
                  <a:pt x="545" y="100"/>
                  <a:pt x="543" y="101"/>
                </a:cubicBezTo>
                <a:cubicBezTo>
                  <a:pt x="544" y="100"/>
                  <a:pt x="544" y="100"/>
                  <a:pt x="545" y="99"/>
                </a:cubicBezTo>
                <a:cubicBezTo>
                  <a:pt x="544" y="100"/>
                  <a:pt x="544" y="100"/>
                  <a:pt x="543" y="100"/>
                </a:cubicBezTo>
                <a:cubicBezTo>
                  <a:pt x="544" y="100"/>
                  <a:pt x="544" y="99"/>
                  <a:pt x="545" y="98"/>
                </a:cubicBezTo>
                <a:cubicBezTo>
                  <a:pt x="546" y="98"/>
                  <a:pt x="547" y="98"/>
                  <a:pt x="547" y="98"/>
                </a:cubicBezTo>
                <a:cubicBezTo>
                  <a:pt x="549" y="98"/>
                  <a:pt x="550" y="97"/>
                  <a:pt x="552" y="97"/>
                </a:cubicBezTo>
                <a:cubicBezTo>
                  <a:pt x="555" y="96"/>
                  <a:pt x="559" y="96"/>
                  <a:pt x="561" y="94"/>
                </a:cubicBezTo>
                <a:cubicBezTo>
                  <a:pt x="559" y="94"/>
                  <a:pt x="560" y="94"/>
                  <a:pt x="560" y="93"/>
                </a:cubicBezTo>
                <a:cubicBezTo>
                  <a:pt x="559" y="94"/>
                  <a:pt x="558" y="95"/>
                  <a:pt x="556" y="94"/>
                </a:cubicBezTo>
                <a:cubicBezTo>
                  <a:pt x="556" y="94"/>
                  <a:pt x="553" y="95"/>
                  <a:pt x="555" y="94"/>
                </a:cubicBezTo>
                <a:cubicBezTo>
                  <a:pt x="553" y="94"/>
                  <a:pt x="551" y="95"/>
                  <a:pt x="550" y="95"/>
                </a:cubicBezTo>
                <a:cubicBezTo>
                  <a:pt x="549" y="96"/>
                  <a:pt x="547" y="97"/>
                  <a:pt x="547" y="96"/>
                </a:cubicBezTo>
                <a:cubicBezTo>
                  <a:pt x="546" y="97"/>
                  <a:pt x="544" y="97"/>
                  <a:pt x="542" y="97"/>
                </a:cubicBezTo>
                <a:cubicBezTo>
                  <a:pt x="541" y="98"/>
                  <a:pt x="540" y="98"/>
                  <a:pt x="540" y="98"/>
                </a:cubicBezTo>
                <a:cubicBezTo>
                  <a:pt x="539" y="98"/>
                  <a:pt x="539" y="97"/>
                  <a:pt x="539" y="97"/>
                </a:cubicBezTo>
                <a:cubicBezTo>
                  <a:pt x="537" y="98"/>
                  <a:pt x="536" y="98"/>
                  <a:pt x="538" y="98"/>
                </a:cubicBezTo>
                <a:cubicBezTo>
                  <a:pt x="536" y="98"/>
                  <a:pt x="535" y="98"/>
                  <a:pt x="533" y="99"/>
                </a:cubicBezTo>
                <a:cubicBezTo>
                  <a:pt x="532" y="99"/>
                  <a:pt x="531" y="100"/>
                  <a:pt x="530" y="100"/>
                </a:cubicBezTo>
                <a:cubicBezTo>
                  <a:pt x="527" y="101"/>
                  <a:pt x="525" y="101"/>
                  <a:pt x="522" y="102"/>
                </a:cubicBezTo>
                <a:cubicBezTo>
                  <a:pt x="521" y="102"/>
                  <a:pt x="519" y="102"/>
                  <a:pt x="518" y="103"/>
                </a:cubicBezTo>
                <a:cubicBezTo>
                  <a:pt x="517" y="104"/>
                  <a:pt x="518" y="105"/>
                  <a:pt x="517" y="105"/>
                </a:cubicBezTo>
                <a:cubicBezTo>
                  <a:pt x="516" y="107"/>
                  <a:pt x="516" y="105"/>
                  <a:pt x="516" y="104"/>
                </a:cubicBezTo>
                <a:cubicBezTo>
                  <a:pt x="514" y="104"/>
                  <a:pt x="512" y="103"/>
                  <a:pt x="511" y="104"/>
                </a:cubicBezTo>
                <a:cubicBezTo>
                  <a:pt x="513" y="104"/>
                  <a:pt x="510" y="105"/>
                  <a:pt x="511" y="106"/>
                </a:cubicBezTo>
                <a:cubicBezTo>
                  <a:pt x="510" y="106"/>
                  <a:pt x="509" y="105"/>
                  <a:pt x="508" y="105"/>
                </a:cubicBezTo>
                <a:cubicBezTo>
                  <a:pt x="507" y="104"/>
                  <a:pt x="505" y="104"/>
                  <a:pt x="503" y="104"/>
                </a:cubicBezTo>
                <a:cubicBezTo>
                  <a:pt x="502" y="104"/>
                  <a:pt x="497" y="103"/>
                  <a:pt x="497" y="101"/>
                </a:cubicBezTo>
                <a:cubicBezTo>
                  <a:pt x="496" y="102"/>
                  <a:pt x="495" y="101"/>
                  <a:pt x="495" y="100"/>
                </a:cubicBezTo>
                <a:cubicBezTo>
                  <a:pt x="495" y="99"/>
                  <a:pt x="493" y="99"/>
                  <a:pt x="493" y="99"/>
                </a:cubicBezTo>
                <a:cubicBezTo>
                  <a:pt x="491" y="98"/>
                  <a:pt x="487" y="98"/>
                  <a:pt x="485" y="98"/>
                </a:cubicBezTo>
                <a:cubicBezTo>
                  <a:pt x="485" y="98"/>
                  <a:pt x="485" y="98"/>
                  <a:pt x="485" y="98"/>
                </a:cubicBezTo>
                <a:cubicBezTo>
                  <a:pt x="485" y="98"/>
                  <a:pt x="484" y="99"/>
                  <a:pt x="483" y="98"/>
                </a:cubicBezTo>
                <a:cubicBezTo>
                  <a:pt x="482" y="97"/>
                  <a:pt x="482" y="97"/>
                  <a:pt x="481" y="97"/>
                </a:cubicBezTo>
                <a:cubicBezTo>
                  <a:pt x="480" y="96"/>
                  <a:pt x="480" y="95"/>
                  <a:pt x="478" y="95"/>
                </a:cubicBezTo>
                <a:cubicBezTo>
                  <a:pt x="476" y="94"/>
                  <a:pt x="472" y="94"/>
                  <a:pt x="471" y="95"/>
                </a:cubicBezTo>
                <a:cubicBezTo>
                  <a:pt x="471" y="95"/>
                  <a:pt x="471" y="95"/>
                  <a:pt x="470" y="95"/>
                </a:cubicBezTo>
                <a:cubicBezTo>
                  <a:pt x="469" y="95"/>
                  <a:pt x="468" y="95"/>
                  <a:pt x="468" y="95"/>
                </a:cubicBezTo>
                <a:cubicBezTo>
                  <a:pt x="466" y="95"/>
                  <a:pt x="465" y="95"/>
                  <a:pt x="463" y="95"/>
                </a:cubicBezTo>
                <a:cubicBezTo>
                  <a:pt x="465" y="95"/>
                  <a:pt x="462" y="95"/>
                  <a:pt x="462" y="95"/>
                </a:cubicBezTo>
                <a:cubicBezTo>
                  <a:pt x="462" y="94"/>
                  <a:pt x="460" y="94"/>
                  <a:pt x="459" y="94"/>
                </a:cubicBezTo>
                <a:cubicBezTo>
                  <a:pt x="456" y="94"/>
                  <a:pt x="454" y="94"/>
                  <a:pt x="451" y="93"/>
                </a:cubicBezTo>
                <a:cubicBezTo>
                  <a:pt x="450" y="92"/>
                  <a:pt x="449" y="93"/>
                  <a:pt x="448" y="92"/>
                </a:cubicBezTo>
                <a:cubicBezTo>
                  <a:pt x="447" y="92"/>
                  <a:pt x="446" y="91"/>
                  <a:pt x="445" y="91"/>
                </a:cubicBezTo>
                <a:cubicBezTo>
                  <a:pt x="443" y="91"/>
                  <a:pt x="440" y="92"/>
                  <a:pt x="438" y="92"/>
                </a:cubicBezTo>
                <a:cubicBezTo>
                  <a:pt x="439" y="91"/>
                  <a:pt x="437" y="91"/>
                  <a:pt x="436" y="91"/>
                </a:cubicBezTo>
                <a:cubicBezTo>
                  <a:pt x="435" y="91"/>
                  <a:pt x="434" y="92"/>
                  <a:pt x="433" y="92"/>
                </a:cubicBezTo>
                <a:cubicBezTo>
                  <a:pt x="432" y="92"/>
                  <a:pt x="430" y="92"/>
                  <a:pt x="429" y="91"/>
                </a:cubicBezTo>
                <a:cubicBezTo>
                  <a:pt x="429" y="91"/>
                  <a:pt x="430" y="91"/>
                  <a:pt x="431" y="91"/>
                </a:cubicBezTo>
                <a:cubicBezTo>
                  <a:pt x="429" y="91"/>
                  <a:pt x="427" y="91"/>
                  <a:pt x="426" y="91"/>
                </a:cubicBezTo>
                <a:cubicBezTo>
                  <a:pt x="427" y="91"/>
                  <a:pt x="428" y="91"/>
                  <a:pt x="429" y="91"/>
                </a:cubicBezTo>
                <a:cubicBezTo>
                  <a:pt x="428" y="91"/>
                  <a:pt x="428" y="90"/>
                  <a:pt x="427" y="90"/>
                </a:cubicBezTo>
                <a:cubicBezTo>
                  <a:pt x="428" y="90"/>
                  <a:pt x="430" y="89"/>
                  <a:pt x="431" y="88"/>
                </a:cubicBezTo>
                <a:cubicBezTo>
                  <a:pt x="428" y="88"/>
                  <a:pt x="425" y="88"/>
                  <a:pt x="422" y="88"/>
                </a:cubicBezTo>
                <a:cubicBezTo>
                  <a:pt x="421" y="89"/>
                  <a:pt x="418" y="90"/>
                  <a:pt x="416" y="88"/>
                </a:cubicBezTo>
                <a:cubicBezTo>
                  <a:pt x="417" y="88"/>
                  <a:pt x="419" y="88"/>
                  <a:pt x="419" y="87"/>
                </a:cubicBezTo>
                <a:cubicBezTo>
                  <a:pt x="419" y="86"/>
                  <a:pt x="417" y="87"/>
                  <a:pt x="417" y="87"/>
                </a:cubicBezTo>
                <a:cubicBezTo>
                  <a:pt x="419" y="85"/>
                  <a:pt x="416" y="87"/>
                  <a:pt x="416" y="87"/>
                </a:cubicBezTo>
                <a:cubicBezTo>
                  <a:pt x="415" y="87"/>
                  <a:pt x="414" y="87"/>
                  <a:pt x="413" y="88"/>
                </a:cubicBezTo>
                <a:cubicBezTo>
                  <a:pt x="411" y="88"/>
                  <a:pt x="410" y="89"/>
                  <a:pt x="408" y="89"/>
                </a:cubicBezTo>
                <a:cubicBezTo>
                  <a:pt x="408" y="89"/>
                  <a:pt x="409" y="89"/>
                  <a:pt x="409" y="88"/>
                </a:cubicBezTo>
                <a:cubicBezTo>
                  <a:pt x="410" y="88"/>
                  <a:pt x="413" y="88"/>
                  <a:pt x="414" y="87"/>
                </a:cubicBezTo>
                <a:cubicBezTo>
                  <a:pt x="415" y="86"/>
                  <a:pt x="412" y="85"/>
                  <a:pt x="411" y="85"/>
                </a:cubicBezTo>
                <a:cubicBezTo>
                  <a:pt x="412" y="85"/>
                  <a:pt x="412" y="84"/>
                  <a:pt x="413" y="84"/>
                </a:cubicBezTo>
                <a:cubicBezTo>
                  <a:pt x="409" y="85"/>
                  <a:pt x="404" y="87"/>
                  <a:pt x="400" y="88"/>
                </a:cubicBezTo>
                <a:cubicBezTo>
                  <a:pt x="396" y="89"/>
                  <a:pt x="391" y="90"/>
                  <a:pt x="388" y="89"/>
                </a:cubicBezTo>
                <a:cubicBezTo>
                  <a:pt x="388" y="89"/>
                  <a:pt x="389" y="89"/>
                  <a:pt x="389" y="88"/>
                </a:cubicBezTo>
                <a:cubicBezTo>
                  <a:pt x="387" y="89"/>
                  <a:pt x="384" y="89"/>
                  <a:pt x="381" y="90"/>
                </a:cubicBezTo>
                <a:cubicBezTo>
                  <a:pt x="382" y="90"/>
                  <a:pt x="383" y="90"/>
                  <a:pt x="382" y="91"/>
                </a:cubicBezTo>
                <a:cubicBezTo>
                  <a:pt x="382" y="91"/>
                  <a:pt x="382" y="91"/>
                  <a:pt x="381" y="92"/>
                </a:cubicBezTo>
                <a:cubicBezTo>
                  <a:pt x="380" y="92"/>
                  <a:pt x="379" y="93"/>
                  <a:pt x="378" y="93"/>
                </a:cubicBezTo>
                <a:cubicBezTo>
                  <a:pt x="379" y="92"/>
                  <a:pt x="379" y="92"/>
                  <a:pt x="378" y="92"/>
                </a:cubicBezTo>
                <a:cubicBezTo>
                  <a:pt x="379" y="92"/>
                  <a:pt x="382" y="91"/>
                  <a:pt x="379" y="92"/>
                </a:cubicBezTo>
                <a:cubicBezTo>
                  <a:pt x="380" y="92"/>
                  <a:pt x="381" y="91"/>
                  <a:pt x="382" y="91"/>
                </a:cubicBezTo>
                <a:cubicBezTo>
                  <a:pt x="379" y="91"/>
                  <a:pt x="376" y="92"/>
                  <a:pt x="374" y="92"/>
                </a:cubicBezTo>
                <a:cubicBezTo>
                  <a:pt x="371" y="93"/>
                  <a:pt x="368" y="93"/>
                  <a:pt x="365" y="94"/>
                </a:cubicBezTo>
                <a:cubicBezTo>
                  <a:pt x="366" y="94"/>
                  <a:pt x="366" y="93"/>
                  <a:pt x="367" y="93"/>
                </a:cubicBezTo>
                <a:cubicBezTo>
                  <a:pt x="363" y="93"/>
                  <a:pt x="359" y="95"/>
                  <a:pt x="356" y="97"/>
                </a:cubicBezTo>
                <a:cubicBezTo>
                  <a:pt x="352" y="97"/>
                  <a:pt x="350" y="100"/>
                  <a:pt x="346" y="101"/>
                </a:cubicBezTo>
                <a:cubicBezTo>
                  <a:pt x="347" y="100"/>
                  <a:pt x="348" y="100"/>
                  <a:pt x="348" y="100"/>
                </a:cubicBezTo>
                <a:cubicBezTo>
                  <a:pt x="342" y="102"/>
                  <a:pt x="336" y="104"/>
                  <a:pt x="329" y="104"/>
                </a:cubicBezTo>
                <a:cubicBezTo>
                  <a:pt x="326" y="104"/>
                  <a:pt x="324" y="104"/>
                  <a:pt x="321" y="106"/>
                </a:cubicBezTo>
                <a:cubicBezTo>
                  <a:pt x="318" y="107"/>
                  <a:pt x="316" y="108"/>
                  <a:pt x="313" y="109"/>
                </a:cubicBezTo>
                <a:cubicBezTo>
                  <a:pt x="314" y="109"/>
                  <a:pt x="315" y="109"/>
                  <a:pt x="315" y="110"/>
                </a:cubicBezTo>
                <a:cubicBezTo>
                  <a:pt x="316" y="111"/>
                  <a:pt x="317" y="111"/>
                  <a:pt x="317" y="111"/>
                </a:cubicBezTo>
                <a:cubicBezTo>
                  <a:pt x="319" y="112"/>
                  <a:pt x="320" y="115"/>
                  <a:pt x="319" y="116"/>
                </a:cubicBezTo>
                <a:cubicBezTo>
                  <a:pt x="318" y="118"/>
                  <a:pt x="316" y="118"/>
                  <a:pt x="319" y="119"/>
                </a:cubicBezTo>
                <a:cubicBezTo>
                  <a:pt x="320" y="119"/>
                  <a:pt x="322" y="120"/>
                  <a:pt x="323" y="119"/>
                </a:cubicBezTo>
                <a:cubicBezTo>
                  <a:pt x="324" y="119"/>
                  <a:pt x="325" y="118"/>
                  <a:pt x="326" y="118"/>
                </a:cubicBezTo>
                <a:cubicBezTo>
                  <a:pt x="325" y="119"/>
                  <a:pt x="324" y="119"/>
                  <a:pt x="323" y="120"/>
                </a:cubicBezTo>
                <a:cubicBezTo>
                  <a:pt x="324" y="120"/>
                  <a:pt x="325" y="119"/>
                  <a:pt x="325" y="119"/>
                </a:cubicBezTo>
                <a:cubicBezTo>
                  <a:pt x="325" y="120"/>
                  <a:pt x="328" y="118"/>
                  <a:pt x="328" y="120"/>
                </a:cubicBezTo>
                <a:cubicBezTo>
                  <a:pt x="327" y="120"/>
                  <a:pt x="322" y="122"/>
                  <a:pt x="324" y="123"/>
                </a:cubicBezTo>
                <a:cubicBezTo>
                  <a:pt x="325" y="124"/>
                  <a:pt x="327" y="123"/>
                  <a:pt x="328" y="122"/>
                </a:cubicBezTo>
                <a:cubicBezTo>
                  <a:pt x="329" y="122"/>
                  <a:pt x="330" y="123"/>
                  <a:pt x="331" y="123"/>
                </a:cubicBezTo>
                <a:cubicBezTo>
                  <a:pt x="331" y="123"/>
                  <a:pt x="332" y="123"/>
                  <a:pt x="332" y="123"/>
                </a:cubicBezTo>
                <a:cubicBezTo>
                  <a:pt x="331" y="125"/>
                  <a:pt x="327" y="125"/>
                  <a:pt x="325" y="124"/>
                </a:cubicBezTo>
                <a:cubicBezTo>
                  <a:pt x="325" y="124"/>
                  <a:pt x="319" y="124"/>
                  <a:pt x="322" y="122"/>
                </a:cubicBezTo>
                <a:cubicBezTo>
                  <a:pt x="324" y="121"/>
                  <a:pt x="322" y="119"/>
                  <a:pt x="321" y="121"/>
                </a:cubicBezTo>
                <a:cubicBezTo>
                  <a:pt x="320" y="122"/>
                  <a:pt x="321" y="122"/>
                  <a:pt x="321" y="123"/>
                </a:cubicBezTo>
                <a:cubicBezTo>
                  <a:pt x="321" y="124"/>
                  <a:pt x="320" y="124"/>
                  <a:pt x="319" y="125"/>
                </a:cubicBezTo>
                <a:cubicBezTo>
                  <a:pt x="320" y="124"/>
                  <a:pt x="322" y="124"/>
                  <a:pt x="324" y="125"/>
                </a:cubicBezTo>
                <a:cubicBezTo>
                  <a:pt x="323" y="126"/>
                  <a:pt x="322" y="126"/>
                  <a:pt x="321" y="127"/>
                </a:cubicBezTo>
                <a:cubicBezTo>
                  <a:pt x="322" y="127"/>
                  <a:pt x="322" y="126"/>
                  <a:pt x="322" y="126"/>
                </a:cubicBezTo>
                <a:cubicBezTo>
                  <a:pt x="320" y="125"/>
                  <a:pt x="318" y="127"/>
                  <a:pt x="317" y="127"/>
                </a:cubicBezTo>
                <a:cubicBezTo>
                  <a:pt x="315" y="128"/>
                  <a:pt x="312" y="127"/>
                  <a:pt x="310" y="128"/>
                </a:cubicBezTo>
                <a:cubicBezTo>
                  <a:pt x="312" y="127"/>
                  <a:pt x="309" y="127"/>
                  <a:pt x="309" y="127"/>
                </a:cubicBezTo>
                <a:cubicBezTo>
                  <a:pt x="308" y="127"/>
                  <a:pt x="307" y="127"/>
                  <a:pt x="306" y="127"/>
                </a:cubicBezTo>
                <a:cubicBezTo>
                  <a:pt x="305" y="127"/>
                  <a:pt x="304" y="127"/>
                  <a:pt x="304" y="127"/>
                </a:cubicBezTo>
                <a:cubicBezTo>
                  <a:pt x="304" y="126"/>
                  <a:pt x="304" y="126"/>
                  <a:pt x="303" y="126"/>
                </a:cubicBezTo>
                <a:cubicBezTo>
                  <a:pt x="305" y="126"/>
                  <a:pt x="306" y="125"/>
                  <a:pt x="307" y="124"/>
                </a:cubicBezTo>
                <a:cubicBezTo>
                  <a:pt x="308" y="124"/>
                  <a:pt x="309" y="123"/>
                  <a:pt x="310" y="123"/>
                </a:cubicBezTo>
                <a:cubicBezTo>
                  <a:pt x="307" y="122"/>
                  <a:pt x="303" y="124"/>
                  <a:pt x="300" y="124"/>
                </a:cubicBezTo>
                <a:cubicBezTo>
                  <a:pt x="298" y="124"/>
                  <a:pt x="295" y="124"/>
                  <a:pt x="293" y="126"/>
                </a:cubicBezTo>
                <a:cubicBezTo>
                  <a:pt x="293" y="126"/>
                  <a:pt x="294" y="126"/>
                  <a:pt x="294" y="127"/>
                </a:cubicBezTo>
                <a:cubicBezTo>
                  <a:pt x="290" y="127"/>
                  <a:pt x="286" y="126"/>
                  <a:pt x="283" y="128"/>
                </a:cubicBezTo>
                <a:cubicBezTo>
                  <a:pt x="281" y="129"/>
                  <a:pt x="279" y="129"/>
                  <a:pt x="278" y="129"/>
                </a:cubicBezTo>
                <a:cubicBezTo>
                  <a:pt x="276" y="130"/>
                  <a:pt x="274" y="131"/>
                  <a:pt x="272" y="131"/>
                </a:cubicBezTo>
                <a:cubicBezTo>
                  <a:pt x="273" y="130"/>
                  <a:pt x="274" y="130"/>
                  <a:pt x="274" y="130"/>
                </a:cubicBezTo>
                <a:cubicBezTo>
                  <a:pt x="274" y="130"/>
                  <a:pt x="271" y="130"/>
                  <a:pt x="272" y="131"/>
                </a:cubicBezTo>
                <a:cubicBezTo>
                  <a:pt x="272" y="132"/>
                  <a:pt x="273" y="133"/>
                  <a:pt x="273" y="133"/>
                </a:cubicBezTo>
                <a:cubicBezTo>
                  <a:pt x="275" y="133"/>
                  <a:pt x="278" y="132"/>
                  <a:pt x="280" y="134"/>
                </a:cubicBezTo>
                <a:cubicBezTo>
                  <a:pt x="279" y="134"/>
                  <a:pt x="277" y="134"/>
                  <a:pt x="276" y="134"/>
                </a:cubicBezTo>
                <a:cubicBezTo>
                  <a:pt x="276" y="135"/>
                  <a:pt x="274" y="136"/>
                  <a:pt x="273" y="135"/>
                </a:cubicBezTo>
                <a:cubicBezTo>
                  <a:pt x="273" y="135"/>
                  <a:pt x="272" y="136"/>
                  <a:pt x="273" y="137"/>
                </a:cubicBezTo>
                <a:cubicBezTo>
                  <a:pt x="273" y="138"/>
                  <a:pt x="271" y="138"/>
                  <a:pt x="271" y="138"/>
                </a:cubicBezTo>
                <a:cubicBezTo>
                  <a:pt x="270" y="140"/>
                  <a:pt x="274" y="140"/>
                  <a:pt x="275" y="140"/>
                </a:cubicBezTo>
                <a:cubicBezTo>
                  <a:pt x="278" y="141"/>
                  <a:pt x="280" y="140"/>
                  <a:pt x="283" y="140"/>
                </a:cubicBezTo>
                <a:cubicBezTo>
                  <a:pt x="284" y="140"/>
                  <a:pt x="286" y="139"/>
                  <a:pt x="287" y="140"/>
                </a:cubicBezTo>
                <a:cubicBezTo>
                  <a:pt x="287" y="140"/>
                  <a:pt x="288" y="140"/>
                  <a:pt x="288" y="141"/>
                </a:cubicBezTo>
                <a:cubicBezTo>
                  <a:pt x="289" y="141"/>
                  <a:pt x="289" y="141"/>
                  <a:pt x="290" y="140"/>
                </a:cubicBezTo>
                <a:cubicBezTo>
                  <a:pt x="290" y="140"/>
                  <a:pt x="290" y="140"/>
                  <a:pt x="289" y="140"/>
                </a:cubicBezTo>
                <a:cubicBezTo>
                  <a:pt x="292" y="139"/>
                  <a:pt x="291" y="140"/>
                  <a:pt x="290" y="142"/>
                </a:cubicBezTo>
                <a:cubicBezTo>
                  <a:pt x="292" y="141"/>
                  <a:pt x="294" y="140"/>
                  <a:pt x="296" y="139"/>
                </a:cubicBezTo>
                <a:cubicBezTo>
                  <a:pt x="297" y="139"/>
                  <a:pt x="298" y="139"/>
                  <a:pt x="299" y="139"/>
                </a:cubicBezTo>
                <a:cubicBezTo>
                  <a:pt x="299" y="139"/>
                  <a:pt x="302" y="138"/>
                  <a:pt x="300" y="138"/>
                </a:cubicBezTo>
                <a:cubicBezTo>
                  <a:pt x="301" y="138"/>
                  <a:pt x="303" y="138"/>
                  <a:pt x="304" y="138"/>
                </a:cubicBezTo>
                <a:cubicBezTo>
                  <a:pt x="306" y="137"/>
                  <a:pt x="307" y="137"/>
                  <a:pt x="308" y="137"/>
                </a:cubicBezTo>
                <a:cubicBezTo>
                  <a:pt x="308" y="137"/>
                  <a:pt x="308" y="137"/>
                  <a:pt x="307" y="137"/>
                </a:cubicBezTo>
                <a:cubicBezTo>
                  <a:pt x="309" y="139"/>
                  <a:pt x="302" y="140"/>
                  <a:pt x="300" y="141"/>
                </a:cubicBezTo>
                <a:cubicBezTo>
                  <a:pt x="301" y="141"/>
                  <a:pt x="300" y="143"/>
                  <a:pt x="299" y="144"/>
                </a:cubicBezTo>
                <a:cubicBezTo>
                  <a:pt x="298" y="145"/>
                  <a:pt x="297" y="146"/>
                  <a:pt x="295" y="147"/>
                </a:cubicBezTo>
                <a:cubicBezTo>
                  <a:pt x="292" y="149"/>
                  <a:pt x="288" y="149"/>
                  <a:pt x="284" y="149"/>
                </a:cubicBezTo>
                <a:cubicBezTo>
                  <a:pt x="284" y="149"/>
                  <a:pt x="284" y="149"/>
                  <a:pt x="284" y="149"/>
                </a:cubicBezTo>
                <a:cubicBezTo>
                  <a:pt x="282" y="149"/>
                  <a:pt x="279" y="150"/>
                  <a:pt x="276" y="152"/>
                </a:cubicBezTo>
                <a:cubicBezTo>
                  <a:pt x="274" y="153"/>
                  <a:pt x="270" y="152"/>
                  <a:pt x="268" y="153"/>
                </a:cubicBezTo>
                <a:cubicBezTo>
                  <a:pt x="268" y="153"/>
                  <a:pt x="272" y="152"/>
                  <a:pt x="271" y="151"/>
                </a:cubicBezTo>
                <a:cubicBezTo>
                  <a:pt x="270" y="151"/>
                  <a:pt x="269" y="151"/>
                  <a:pt x="269" y="151"/>
                </a:cubicBezTo>
                <a:cubicBezTo>
                  <a:pt x="268" y="151"/>
                  <a:pt x="263" y="152"/>
                  <a:pt x="265" y="153"/>
                </a:cubicBezTo>
                <a:cubicBezTo>
                  <a:pt x="262" y="152"/>
                  <a:pt x="258" y="155"/>
                  <a:pt x="257" y="156"/>
                </a:cubicBezTo>
                <a:cubicBezTo>
                  <a:pt x="258" y="156"/>
                  <a:pt x="259" y="156"/>
                  <a:pt x="261" y="155"/>
                </a:cubicBezTo>
                <a:cubicBezTo>
                  <a:pt x="260" y="155"/>
                  <a:pt x="254" y="157"/>
                  <a:pt x="257" y="158"/>
                </a:cubicBezTo>
                <a:cubicBezTo>
                  <a:pt x="256" y="158"/>
                  <a:pt x="255" y="158"/>
                  <a:pt x="255" y="158"/>
                </a:cubicBezTo>
                <a:cubicBezTo>
                  <a:pt x="255" y="158"/>
                  <a:pt x="256" y="157"/>
                  <a:pt x="255" y="157"/>
                </a:cubicBezTo>
                <a:cubicBezTo>
                  <a:pt x="254" y="157"/>
                  <a:pt x="254" y="157"/>
                  <a:pt x="253" y="158"/>
                </a:cubicBezTo>
                <a:cubicBezTo>
                  <a:pt x="251" y="158"/>
                  <a:pt x="249" y="159"/>
                  <a:pt x="247" y="160"/>
                </a:cubicBezTo>
                <a:cubicBezTo>
                  <a:pt x="245" y="161"/>
                  <a:pt x="243" y="163"/>
                  <a:pt x="241" y="163"/>
                </a:cubicBezTo>
                <a:cubicBezTo>
                  <a:pt x="240" y="163"/>
                  <a:pt x="238" y="164"/>
                  <a:pt x="240" y="164"/>
                </a:cubicBezTo>
                <a:cubicBezTo>
                  <a:pt x="239" y="165"/>
                  <a:pt x="237" y="164"/>
                  <a:pt x="236" y="166"/>
                </a:cubicBezTo>
                <a:cubicBezTo>
                  <a:pt x="237" y="165"/>
                  <a:pt x="237" y="166"/>
                  <a:pt x="238" y="166"/>
                </a:cubicBezTo>
                <a:cubicBezTo>
                  <a:pt x="238" y="166"/>
                  <a:pt x="235" y="167"/>
                  <a:pt x="235" y="168"/>
                </a:cubicBezTo>
                <a:cubicBezTo>
                  <a:pt x="236" y="168"/>
                  <a:pt x="235" y="169"/>
                  <a:pt x="235" y="170"/>
                </a:cubicBezTo>
                <a:cubicBezTo>
                  <a:pt x="237" y="170"/>
                  <a:pt x="238" y="167"/>
                  <a:pt x="240" y="167"/>
                </a:cubicBezTo>
                <a:cubicBezTo>
                  <a:pt x="239" y="168"/>
                  <a:pt x="238" y="168"/>
                  <a:pt x="238" y="169"/>
                </a:cubicBezTo>
                <a:cubicBezTo>
                  <a:pt x="238" y="169"/>
                  <a:pt x="239" y="169"/>
                  <a:pt x="239" y="168"/>
                </a:cubicBezTo>
                <a:cubicBezTo>
                  <a:pt x="239" y="169"/>
                  <a:pt x="238" y="169"/>
                  <a:pt x="238" y="170"/>
                </a:cubicBezTo>
                <a:cubicBezTo>
                  <a:pt x="237" y="170"/>
                  <a:pt x="236" y="170"/>
                  <a:pt x="236" y="171"/>
                </a:cubicBezTo>
                <a:cubicBezTo>
                  <a:pt x="237" y="170"/>
                  <a:pt x="239" y="171"/>
                  <a:pt x="241" y="171"/>
                </a:cubicBezTo>
                <a:cubicBezTo>
                  <a:pt x="242" y="172"/>
                  <a:pt x="244" y="170"/>
                  <a:pt x="246" y="170"/>
                </a:cubicBezTo>
                <a:cubicBezTo>
                  <a:pt x="245" y="171"/>
                  <a:pt x="245" y="171"/>
                  <a:pt x="246" y="171"/>
                </a:cubicBezTo>
                <a:cubicBezTo>
                  <a:pt x="245" y="171"/>
                  <a:pt x="244" y="171"/>
                  <a:pt x="243" y="172"/>
                </a:cubicBezTo>
                <a:cubicBezTo>
                  <a:pt x="244" y="172"/>
                  <a:pt x="245" y="172"/>
                  <a:pt x="244" y="173"/>
                </a:cubicBezTo>
                <a:cubicBezTo>
                  <a:pt x="244" y="174"/>
                  <a:pt x="242" y="174"/>
                  <a:pt x="241" y="174"/>
                </a:cubicBezTo>
                <a:cubicBezTo>
                  <a:pt x="241" y="173"/>
                  <a:pt x="242" y="173"/>
                  <a:pt x="242" y="172"/>
                </a:cubicBezTo>
                <a:cubicBezTo>
                  <a:pt x="240" y="172"/>
                  <a:pt x="238" y="174"/>
                  <a:pt x="236" y="174"/>
                </a:cubicBezTo>
                <a:cubicBezTo>
                  <a:pt x="237" y="174"/>
                  <a:pt x="240" y="173"/>
                  <a:pt x="239" y="172"/>
                </a:cubicBezTo>
                <a:cubicBezTo>
                  <a:pt x="239" y="172"/>
                  <a:pt x="237" y="172"/>
                  <a:pt x="238" y="171"/>
                </a:cubicBezTo>
                <a:cubicBezTo>
                  <a:pt x="237" y="171"/>
                  <a:pt x="237" y="171"/>
                  <a:pt x="236" y="172"/>
                </a:cubicBezTo>
                <a:cubicBezTo>
                  <a:pt x="236" y="172"/>
                  <a:pt x="235" y="172"/>
                  <a:pt x="235" y="173"/>
                </a:cubicBezTo>
                <a:cubicBezTo>
                  <a:pt x="233" y="173"/>
                  <a:pt x="231" y="173"/>
                  <a:pt x="230" y="175"/>
                </a:cubicBezTo>
                <a:cubicBezTo>
                  <a:pt x="231" y="174"/>
                  <a:pt x="231" y="174"/>
                  <a:pt x="232" y="175"/>
                </a:cubicBezTo>
                <a:cubicBezTo>
                  <a:pt x="229" y="175"/>
                  <a:pt x="230" y="177"/>
                  <a:pt x="232" y="176"/>
                </a:cubicBezTo>
                <a:cubicBezTo>
                  <a:pt x="231" y="177"/>
                  <a:pt x="231" y="179"/>
                  <a:pt x="232" y="179"/>
                </a:cubicBezTo>
                <a:cubicBezTo>
                  <a:pt x="231" y="179"/>
                  <a:pt x="231" y="179"/>
                  <a:pt x="230" y="180"/>
                </a:cubicBezTo>
                <a:cubicBezTo>
                  <a:pt x="232" y="181"/>
                  <a:pt x="246" y="180"/>
                  <a:pt x="245" y="177"/>
                </a:cubicBezTo>
                <a:cubicBezTo>
                  <a:pt x="245" y="177"/>
                  <a:pt x="253" y="173"/>
                  <a:pt x="253" y="173"/>
                </a:cubicBezTo>
                <a:cubicBezTo>
                  <a:pt x="253" y="174"/>
                  <a:pt x="254" y="173"/>
                  <a:pt x="255" y="173"/>
                </a:cubicBezTo>
                <a:cubicBezTo>
                  <a:pt x="252" y="174"/>
                  <a:pt x="248" y="175"/>
                  <a:pt x="246" y="178"/>
                </a:cubicBezTo>
                <a:cubicBezTo>
                  <a:pt x="246" y="177"/>
                  <a:pt x="247" y="177"/>
                  <a:pt x="247" y="177"/>
                </a:cubicBezTo>
                <a:cubicBezTo>
                  <a:pt x="246" y="178"/>
                  <a:pt x="245" y="179"/>
                  <a:pt x="244" y="180"/>
                </a:cubicBezTo>
                <a:cubicBezTo>
                  <a:pt x="244" y="181"/>
                  <a:pt x="243" y="183"/>
                  <a:pt x="243" y="183"/>
                </a:cubicBezTo>
                <a:cubicBezTo>
                  <a:pt x="241" y="185"/>
                  <a:pt x="238" y="184"/>
                  <a:pt x="237" y="187"/>
                </a:cubicBezTo>
                <a:cubicBezTo>
                  <a:pt x="238" y="187"/>
                  <a:pt x="239" y="187"/>
                  <a:pt x="240" y="187"/>
                </a:cubicBezTo>
                <a:cubicBezTo>
                  <a:pt x="237" y="188"/>
                  <a:pt x="237" y="187"/>
                  <a:pt x="236" y="189"/>
                </a:cubicBezTo>
                <a:cubicBezTo>
                  <a:pt x="235" y="191"/>
                  <a:pt x="232" y="190"/>
                  <a:pt x="231" y="191"/>
                </a:cubicBezTo>
                <a:cubicBezTo>
                  <a:pt x="232" y="191"/>
                  <a:pt x="232" y="192"/>
                  <a:pt x="233" y="191"/>
                </a:cubicBezTo>
                <a:cubicBezTo>
                  <a:pt x="234" y="191"/>
                  <a:pt x="234" y="191"/>
                  <a:pt x="235" y="191"/>
                </a:cubicBezTo>
                <a:cubicBezTo>
                  <a:pt x="236" y="191"/>
                  <a:pt x="237" y="190"/>
                  <a:pt x="239" y="190"/>
                </a:cubicBezTo>
                <a:cubicBezTo>
                  <a:pt x="241" y="189"/>
                  <a:pt x="245" y="187"/>
                  <a:pt x="247" y="188"/>
                </a:cubicBezTo>
                <a:cubicBezTo>
                  <a:pt x="247" y="188"/>
                  <a:pt x="247" y="188"/>
                  <a:pt x="246" y="188"/>
                </a:cubicBezTo>
                <a:cubicBezTo>
                  <a:pt x="247" y="189"/>
                  <a:pt x="247" y="189"/>
                  <a:pt x="248" y="189"/>
                </a:cubicBezTo>
                <a:cubicBezTo>
                  <a:pt x="248" y="189"/>
                  <a:pt x="247" y="189"/>
                  <a:pt x="247" y="190"/>
                </a:cubicBezTo>
                <a:cubicBezTo>
                  <a:pt x="248" y="189"/>
                  <a:pt x="249" y="188"/>
                  <a:pt x="251" y="189"/>
                </a:cubicBezTo>
                <a:cubicBezTo>
                  <a:pt x="250" y="189"/>
                  <a:pt x="250" y="189"/>
                  <a:pt x="250" y="189"/>
                </a:cubicBezTo>
                <a:cubicBezTo>
                  <a:pt x="252" y="189"/>
                  <a:pt x="249" y="192"/>
                  <a:pt x="250" y="193"/>
                </a:cubicBezTo>
                <a:cubicBezTo>
                  <a:pt x="251" y="193"/>
                  <a:pt x="252" y="192"/>
                  <a:pt x="253" y="191"/>
                </a:cubicBezTo>
                <a:cubicBezTo>
                  <a:pt x="254" y="190"/>
                  <a:pt x="256" y="189"/>
                  <a:pt x="257" y="188"/>
                </a:cubicBezTo>
                <a:cubicBezTo>
                  <a:pt x="255" y="190"/>
                  <a:pt x="258" y="188"/>
                  <a:pt x="259" y="188"/>
                </a:cubicBezTo>
                <a:cubicBezTo>
                  <a:pt x="260" y="188"/>
                  <a:pt x="260" y="187"/>
                  <a:pt x="261" y="186"/>
                </a:cubicBezTo>
                <a:cubicBezTo>
                  <a:pt x="261" y="187"/>
                  <a:pt x="261" y="188"/>
                  <a:pt x="262" y="188"/>
                </a:cubicBezTo>
                <a:cubicBezTo>
                  <a:pt x="262" y="188"/>
                  <a:pt x="262" y="188"/>
                  <a:pt x="261" y="188"/>
                </a:cubicBezTo>
                <a:cubicBezTo>
                  <a:pt x="262" y="187"/>
                  <a:pt x="260" y="188"/>
                  <a:pt x="259" y="188"/>
                </a:cubicBezTo>
                <a:cubicBezTo>
                  <a:pt x="259" y="188"/>
                  <a:pt x="257" y="189"/>
                  <a:pt x="257" y="189"/>
                </a:cubicBezTo>
                <a:cubicBezTo>
                  <a:pt x="257" y="190"/>
                  <a:pt x="257" y="190"/>
                  <a:pt x="257" y="191"/>
                </a:cubicBezTo>
                <a:cubicBezTo>
                  <a:pt x="258" y="192"/>
                  <a:pt x="262" y="190"/>
                  <a:pt x="263" y="190"/>
                </a:cubicBezTo>
                <a:cubicBezTo>
                  <a:pt x="265" y="189"/>
                  <a:pt x="266" y="189"/>
                  <a:pt x="268" y="189"/>
                </a:cubicBezTo>
                <a:cubicBezTo>
                  <a:pt x="269" y="188"/>
                  <a:pt x="271" y="187"/>
                  <a:pt x="272" y="186"/>
                </a:cubicBezTo>
                <a:cubicBezTo>
                  <a:pt x="269" y="188"/>
                  <a:pt x="267" y="190"/>
                  <a:pt x="264" y="191"/>
                </a:cubicBezTo>
                <a:cubicBezTo>
                  <a:pt x="262" y="192"/>
                  <a:pt x="258" y="193"/>
                  <a:pt x="258" y="195"/>
                </a:cubicBezTo>
                <a:cubicBezTo>
                  <a:pt x="259" y="194"/>
                  <a:pt x="259" y="195"/>
                  <a:pt x="260" y="195"/>
                </a:cubicBezTo>
                <a:cubicBezTo>
                  <a:pt x="258" y="194"/>
                  <a:pt x="255" y="196"/>
                  <a:pt x="254" y="197"/>
                </a:cubicBezTo>
                <a:cubicBezTo>
                  <a:pt x="253" y="198"/>
                  <a:pt x="252" y="198"/>
                  <a:pt x="251" y="199"/>
                </a:cubicBezTo>
                <a:cubicBezTo>
                  <a:pt x="251" y="199"/>
                  <a:pt x="251" y="201"/>
                  <a:pt x="250" y="201"/>
                </a:cubicBezTo>
                <a:cubicBezTo>
                  <a:pt x="250" y="201"/>
                  <a:pt x="251" y="201"/>
                  <a:pt x="252" y="201"/>
                </a:cubicBezTo>
                <a:cubicBezTo>
                  <a:pt x="251" y="201"/>
                  <a:pt x="248" y="202"/>
                  <a:pt x="249" y="200"/>
                </a:cubicBezTo>
                <a:cubicBezTo>
                  <a:pt x="247" y="201"/>
                  <a:pt x="245" y="202"/>
                  <a:pt x="242" y="203"/>
                </a:cubicBezTo>
                <a:cubicBezTo>
                  <a:pt x="241" y="204"/>
                  <a:pt x="238" y="204"/>
                  <a:pt x="237" y="206"/>
                </a:cubicBezTo>
                <a:cubicBezTo>
                  <a:pt x="236" y="206"/>
                  <a:pt x="236" y="207"/>
                  <a:pt x="235" y="207"/>
                </a:cubicBezTo>
                <a:cubicBezTo>
                  <a:pt x="234" y="207"/>
                  <a:pt x="233" y="207"/>
                  <a:pt x="232" y="207"/>
                </a:cubicBezTo>
                <a:cubicBezTo>
                  <a:pt x="230" y="208"/>
                  <a:pt x="228" y="209"/>
                  <a:pt x="226" y="209"/>
                </a:cubicBezTo>
                <a:cubicBezTo>
                  <a:pt x="226" y="209"/>
                  <a:pt x="211" y="214"/>
                  <a:pt x="214" y="216"/>
                </a:cubicBezTo>
                <a:cubicBezTo>
                  <a:pt x="214" y="216"/>
                  <a:pt x="214" y="216"/>
                  <a:pt x="213" y="216"/>
                </a:cubicBezTo>
                <a:cubicBezTo>
                  <a:pt x="213" y="214"/>
                  <a:pt x="210" y="217"/>
                  <a:pt x="209" y="217"/>
                </a:cubicBezTo>
                <a:cubicBezTo>
                  <a:pt x="210" y="215"/>
                  <a:pt x="210" y="215"/>
                  <a:pt x="211" y="214"/>
                </a:cubicBezTo>
                <a:cubicBezTo>
                  <a:pt x="211" y="215"/>
                  <a:pt x="207" y="215"/>
                  <a:pt x="209" y="214"/>
                </a:cubicBezTo>
                <a:cubicBezTo>
                  <a:pt x="204" y="215"/>
                  <a:pt x="201" y="216"/>
                  <a:pt x="197" y="218"/>
                </a:cubicBezTo>
                <a:cubicBezTo>
                  <a:pt x="195" y="219"/>
                  <a:pt x="194" y="220"/>
                  <a:pt x="192" y="220"/>
                </a:cubicBezTo>
                <a:cubicBezTo>
                  <a:pt x="191" y="221"/>
                  <a:pt x="190" y="221"/>
                  <a:pt x="189" y="221"/>
                </a:cubicBezTo>
                <a:cubicBezTo>
                  <a:pt x="189" y="222"/>
                  <a:pt x="188" y="222"/>
                  <a:pt x="188" y="221"/>
                </a:cubicBezTo>
                <a:cubicBezTo>
                  <a:pt x="186" y="222"/>
                  <a:pt x="184" y="223"/>
                  <a:pt x="183" y="225"/>
                </a:cubicBezTo>
                <a:cubicBezTo>
                  <a:pt x="184" y="225"/>
                  <a:pt x="186" y="224"/>
                  <a:pt x="186" y="223"/>
                </a:cubicBezTo>
                <a:cubicBezTo>
                  <a:pt x="186" y="222"/>
                  <a:pt x="188" y="223"/>
                  <a:pt x="187" y="224"/>
                </a:cubicBezTo>
                <a:cubicBezTo>
                  <a:pt x="188" y="224"/>
                  <a:pt x="188" y="224"/>
                  <a:pt x="189" y="223"/>
                </a:cubicBezTo>
                <a:cubicBezTo>
                  <a:pt x="191" y="224"/>
                  <a:pt x="191" y="221"/>
                  <a:pt x="192" y="221"/>
                </a:cubicBezTo>
                <a:cubicBezTo>
                  <a:pt x="192" y="222"/>
                  <a:pt x="192" y="223"/>
                  <a:pt x="191" y="223"/>
                </a:cubicBezTo>
                <a:cubicBezTo>
                  <a:pt x="192" y="223"/>
                  <a:pt x="193" y="223"/>
                  <a:pt x="193" y="223"/>
                </a:cubicBezTo>
                <a:cubicBezTo>
                  <a:pt x="194" y="221"/>
                  <a:pt x="194" y="223"/>
                  <a:pt x="194" y="223"/>
                </a:cubicBezTo>
                <a:cubicBezTo>
                  <a:pt x="195" y="222"/>
                  <a:pt x="195" y="222"/>
                  <a:pt x="196" y="221"/>
                </a:cubicBezTo>
                <a:cubicBezTo>
                  <a:pt x="197" y="221"/>
                  <a:pt x="198" y="221"/>
                  <a:pt x="198" y="220"/>
                </a:cubicBezTo>
                <a:cubicBezTo>
                  <a:pt x="200" y="219"/>
                  <a:pt x="203" y="216"/>
                  <a:pt x="205" y="219"/>
                </a:cubicBezTo>
                <a:cubicBezTo>
                  <a:pt x="203" y="218"/>
                  <a:pt x="202" y="219"/>
                  <a:pt x="201" y="220"/>
                </a:cubicBezTo>
                <a:cubicBezTo>
                  <a:pt x="202" y="220"/>
                  <a:pt x="203" y="220"/>
                  <a:pt x="204" y="220"/>
                </a:cubicBezTo>
                <a:cubicBezTo>
                  <a:pt x="204" y="220"/>
                  <a:pt x="206" y="219"/>
                  <a:pt x="206" y="219"/>
                </a:cubicBezTo>
                <a:cubicBezTo>
                  <a:pt x="207" y="219"/>
                  <a:pt x="207" y="219"/>
                  <a:pt x="208" y="219"/>
                </a:cubicBezTo>
                <a:cubicBezTo>
                  <a:pt x="208" y="219"/>
                  <a:pt x="210" y="217"/>
                  <a:pt x="209" y="219"/>
                </a:cubicBezTo>
                <a:cubicBezTo>
                  <a:pt x="210" y="219"/>
                  <a:pt x="211" y="217"/>
                  <a:pt x="212" y="217"/>
                </a:cubicBezTo>
                <a:cubicBezTo>
                  <a:pt x="213" y="217"/>
                  <a:pt x="213" y="217"/>
                  <a:pt x="214" y="217"/>
                </a:cubicBezTo>
                <a:cubicBezTo>
                  <a:pt x="215" y="217"/>
                  <a:pt x="217" y="215"/>
                  <a:pt x="218" y="216"/>
                </a:cubicBezTo>
                <a:cubicBezTo>
                  <a:pt x="217" y="217"/>
                  <a:pt x="216" y="218"/>
                  <a:pt x="215" y="218"/>
                </a:cubicBezTo>
                <a:cubicBezTo>
                  <a:pt x="217" y="218"/>
                  <a:pt x="218" y="217"/>
                  <a:pt x="219" y="216"/>
                </a:cubicBezTo>
                <a:cubicBezTo>
                  <a:pt x="221" y="215"/>
                  <a:pt x="222" y="215"/>
                  <a:pt x="223" y="215"/>
                </a:cubicBezTo>
                <a:cubicBezTo>
                  <a:pt x="225" y="215"/>
                  <a:pt x="226" y="215"/>
                  <a:pt x="227" y="214"/>
                </a:cubicBezTo>
                <a:cubicBezTo>
                  <a:pt x="228" y="214"/>
                  <a:pt x="229" y="212"/>
                  <a:pt x="230" y="213"/>
                </a:cubicBezTo>
                <a:cubicBezTo>
                  <a:pt x="229" y="213"/>
                  <a:pt x="228" y="214"/>
                  <a:pt x="228" y="214"/>
                </a:cubicBezTo>
                <a:cubicBezTo>
                  <a:pt x="229" y="214"/>
                  <a:pt x="229" y="214"/>
                  <a:pt x="230" y="213"/>
                </a:cubicBezTo>
                <a:cubicBezTo>
                  <a:pt x="231" y="213"/>
                  <a:pt x="232" y="213"/>
                  <a:pt x="232" y="212"/>
                </a:cubicBezTo>
                <a:cubicBezTo>
                  <a:pt x="231" y="212"/>
                  <a:pt x="232" y="212"/>
                  <a:pt x="232" y="212"/>
                </a:cubicBezTo>
                <a:cubicBezTo>
                  <a:pt x="231" y="211"/>
                  <a:pt x="231" y="212"/>
                  <a:pt x="230" y="212"/>
                </a:cubicBezTo>
                <a:cubicBezTo>
                  <a:pt x="231" y="211"/>
                  <a:pt x="233" y="210"/>
                  <a:pt x="235" y="210"/>
                </a:cubicBezTo>
                <a:cubicBezTo>
                  <a:pt x="236" y="210"/>
                  <a:pt x="239" y="209"/>
                  <a:pt x="237" y="209"/>
                </a:cubicBezTo>
                <a:cubicBezTo>
                  <a:pt x="238" y="209"/>
                  <a:pt x="239" y="208"/>
                  <a:pt x="240" y="209"/>
                </a:cubicBezTo>
                <a:cubicBezTo>
                  <a:pt x="241" y="209"/>
                  <a:pt x="242" y="209"/>
                  <a:pt x="242" y="208"/>
                </a:cubicBezTo>
                <a:cubicBezTo>
                  <a:pt x="242" y="207"/>
                  <a:pt x="244" y="207"/>
                  <a:pt x="244" y="207"/>
                </a:cubicBezTo>
                <a:cubicBezTo>
                  <a:pt x="245" y="207"/>
                  <a:pt x="245" y="207"/>
                  <a:pt x="245" y="207"/>
                </a:cubicBezTo>
                <a:cubicBezTo>
                  <a:pt x="247" y="207"/>
                  <a:pt x="247" y="206"/>
                  <a:pt x="249" y="206"/>
                </a:cubicBezTo>
                <a:cubicBezTo>
                  <a:pt x="249" y="206"/>
                  <a:pt x="250" y="206"/>
                  <a:pt x="251" y="205"/>
                </a:cubicBezTo>
                <a:cubicBezTo>
                  <a:pt x="252" y="205"/>
                  <a:pt x="253" y="205"/>
                  <a:pt x="254" y="204"/>
                </a:cubicBezTo>
                <a:cubicBezTo>
                  <a:pt x="255" y="204"/>
                  <a:pt x="257" y="202"/>
                  <a:pt x="255" y="203"/>
                </a:cubicBezTo>
                <a:cubicBezTo>
                  <a:pt x="256" y="202"/>
                  <a:pt x="258" y="201"/>
                  <a:pt x="259" y="201"/>
                </a:cubicBezTo>
                <a:cubicBezTo>
                  <a:pt x="260" y="202"/>
                  <a:pt x="260" y="201"/>
                  <a:pt x="261" y="201"/>
                </a:cubicBezTo>
                <a:cubicBezTo>
                  <a:pt x="263" y="201"/>
                  <a:pt x="265" y="199"/>
                  <a:pt x="266" y="199"/>
                </a:cubicBezTo>
                <a:cubicBezTo>
                  <a:pt x="268" y="198"/>
                  <a:pt x="269" y="198"/>
                  <a:pt x="270" y="198"/>
                </a:cubicBezTo>
                <a:cubicBezTo>
                  <a:pt x="272" y="197"/>
                  <a:pt x="272" y="196"/>
                  <a:pt x="274" y="196"/>
                </a:cubicBezTo>
                <a:cubicBezTo>
                  <a:pt x="275" y="196"/>
                  <a:pt x="277" y="196"/>
                  <a:pt x="278" y="195"/>
                </a:cubicBezTo>
                <a:cubicBezTo>
                  <a:pt x="278" y="197"/>
                  <a:pt x="281" y="194"/>
                  <a:pt x="281" y="194"/>
                </a:cubicBezTo>
                <a:cubicBezTo>
                  <a:pt x="281" y="194"/>
                  <a:pt x="280" y="194"/>
                  <a:pt x="280" y="194"/>
                </a:cubicBezTo>
                <a:cubicBezTo>
                  <a:pt x="281" y="193"/>
                  <a:pt x="282" y="194"/>
                  <a:pt x="283" y="193"/>
                </a:cubicBezTo>
                <a:cubicBezTo>
                  <a:pt x="284" y="192"/>
                  <a:pt x="285" y="192"/>
                  <a:pt x="285" y="192"/>
                </a:cubicBezTo>
                <a:cubicBezTo>
                  <a:pt x="287" y="191"/>
                  <a:pt x="289" y="191"/>
                  <a:pt x="290" y="190"/>
                </a:cubicBezTo>
                <a:cubicBezTo>
                  <a:pt x="291" y="190"/>
                  <a:pt x="295" y="189"/>
                  <a:pt x="293" y="187"/>
                </a:cubicBezTo>
                <a:cubicBezTo>
                  <a:pt x="292" y="187"/>
                  <a:pt x="290" y="187"/>
                  <a:pt x="289" y="187"/>
                </a:cubicBezTo>
                <a:cubicBezTo>
                  <a:pt x="289" y="186"/>
                  <a:pt x="291" y="186"/>
                  <a:pt x="292" y="185"/>
                </a:cubicBezTo>
                <a:cubicBezTo>
                  <a:pt x="292" y="185"/>
                  <a:pt x="295" y="184"/>
                  <a:pt x="293" y="184"/>
                </a:cubicBezTo>
                <a:cubicBezTo>
                  <a:pt x="294" y="184"/>
                  <a:pt x="295" y="184"/>
                  <a:pt x="296" y="184"/>
                </a:cubicBezTo>
                <a:cubicBezTo>
                  <a:pt x="296" y="184"/>
                  <a:pt x="296" y="183"/>
                  <a:pt x="297" y="183"/>
                </a:cubicBezTo>
                <a:cubicBezTo>
                  <a:pt x="297" y="183"/>
                  <a:pt x="299" y="183"/>
                  <a:pt x="300" y="182"/>
                </a:cubicBezTo>
                <a:cubicBezTo>
                  <a:pt x="300" y="182"/>
                  <a:pt x="303" y="181"/>
                  <a:pt x="301" y="182"/>
                </a:cubicBezTo>
                <a:cubicBezTo>
                  <a:pt x="301" y="182"/>
                  <a:pt x="302" y="182"/>
                  <a:pt x="303" y="182"/>
                </a:cubicBezTo>
                <a:cubicBezTo>
                  <a:pt x="304" y="181"/>
                  <a:pt x="305" y="180"/>
                  <a:pt x="303" y="180"/>
                </a:cubicBezTo>
                <a:cubicBezTo>
                  <a:pt x="306" y="180"/>
                  <a:pt x="308" y="180"/>
                  <a:pt x="310" y="179"/>
                </a:cubicBezTo>
                <a:cubicBezTo>
                  <a:pt x="311" y="178"/>
                  <a:pt x="311" y="176"/>
                  <a:pt x="309" y="176"/>
                </a:cubicBezTo>
                <a:cubicBezTo>
                  <a:pt x="310" y="176"/>
                  <a:pt x="311" y="177"/>
                  <a:pt x="312" y="177"/>
                </a:cubicBezTo>
                <a:cubicBezTo>
                  <a:pt x="314" y="176"/>
                  <a:pt x="315" y="176"/>
                  <a:pt x="316" y="175"/>
                </a:cubicBezTo>
                <a:cubicBezTo>
                  <a:pt x="318" y="174"/>
                  <a:pt x="319" y="173"/>
                  <a:pt x="322" y="173"/>
                </a:cubicBezTo>
                <a:cubicBezTo>
                  <a:pt x="323" y="172"/>
                  <a:pt x="324" y="172"/>
                  <a:pt x="325" y="171"/>
                </a:cubicBezTo>
                <a:cubicBezTo>
                  <a:pt x="326" y="170"/>
                  <a:pt x="328" y="170"/>
                  <a:pt x="329" y="170"/>
                </a:cubicBezTo>
                <a:cubicBezTo>
                  <a:pt x="331" y="170"/>
                  <a:pt x="332" y="169"/>
                  <a:pt x="333" y="168"/>
                </a:cubicBezTo>
                <a:cubicBezTo>
                  <a:pt x="335" y="168"/>
                  <a:pt x="336" y="168"/>
                  <a:pt x="337" y="167"/>
                </a:cubicBezTo>
                <a:cubicBezTo>
                  <a:pt x="336" y="169"/>
                  <a:pt x="340" y="168"/>
                  <a:pt x="341" y="168"/>
                </a:cubicBezTo>
                <a:cubicBezTo>
                  <a:pt x="343" y="167"/>
                  <a:pt x="345" y="165"/>
                  <a:pt x="347" y="166"/>
                </a:cubicBezTo>
                <a:cubicBezTo>
                  <a:pt x="345" y="166"/>
                  <a:pt x="342" y="167"/>
                  <a:pt x="340" y="168"/>
                </a:cubicBezTo>
                <a:cubicBezTo>
                  <a:pt x="337" y="170"/>
                  <a:pt x="341" y="170"/>
                  <a:pt x="342" y="171"/>
                </a:cubicBezTo>
                <a:cubicBezTo>
                  <a:pt x="341" y="171"/>
                  <a:pt x="339" y="170"/>
                  <a:pt x="337" y="171"/>
                </a:cubicBezTo>
                <a:cubicBezTo>
                  <a:pt x="336" y="171"/>
                  <a:pt x="335" y="171"/>
                  <a:pt x="335" y="170"/>
                </a:cubicBezTo>
                <a:cubicBezTo>
                  <a:pt x="332" y="171"/>
                  <a:pt x="328" y="172"/>
                  <a:pt x="325" y="173"/>
                </a:cubicBezTo>
                <a:cubicBezTo>
                  <a:pt x="324" y="173"/>
                  <a:pt x="324" y="174"/>
                  <a:pt x="323" y="175"/>
                </a:cubicBezTo>
                <a:cubicBezTo>
                  <a:pt x="322" y="176"/>
                  <a:pt x="320" y="177"/>
                  <a:pt x="319" y="177"/>
                </a:cubicBezTo>
                <a:cubicBezTo>
                  <a:pt x="318" y="178"/>
                  <a:pt x="311" y="181"/>
                  <a:pt x="312" y="182"/>
                </a:cubicBezTo>
                <a:cubicBezTo>
                  <a:pt x="314" y="183"/>
                  <a:pt x="316" y="181"/>
                  <a:pt x="317" y="181"/>
                </a:cubicBezTo>
                <a:cubicBezTo>
                  <a:pt x="314" y="182"/>
                  <a:pt x="311" y="183"/>
                  <a:pt x="308" y="184"/>
                </a:cubicBezTo>
                <a:cubicBezTo>
                  <a:pt x="308" y="185"/>
                  <a:pt x="307" y="185"/>
                  <a:pt x="307" y="185"/>
                </a:cubicBezTo>
                <a:cubicBezTo>
                  <a:pt x="306" y="186"/>
                  <a:pt x="307" y="186"/>
                  <a:pt x="308" y="186"/>
                </a:cubicBezTo>
                <a:cubicBezTo>
                  <a:pt x="308" y="186"/>
                  <a:pt x="310" y="185"/>
                  <a:pt x="310" y="186"/>
                </a:cubicBezTo>
                <a:cubicBezTo>
                  <a:pt x="311" y="186"/>
                  <a:pt x="312" y="186"/>
                  <a:pt x="311" y="185"/>
                </a:cubicBezTo>
                <a:cubicBezTo>
                  <a:pt x="313" y="185"/>
                  <a:pt x="313" y="185"/>
                  <a:pt x="315" y="184"/>
                </a:cubicBezTo>
                <a:cubicBezTo>
                  <a:pt x="317" y="184"/>
                  <a:pt x="318" y="183"/>
                  <a:pt x="319" y="183"/>
                </a:cubicBezTo>
                <a:cubicBezTo>
                  <a:pt x="319" y="183"/>
                  <a:pt x="318" y="183"/>
                  <a:pt x="318" y="184"/>
                </a:cubicBezTo>
                <a:cubicBezTo>
                  <a:pt x="320" y="183"/>
                  <a:pt x="321" y="182"/>
                  <a:pt x="322" y="182"/>
                </a:cubicBezTo>
                <a:cubicBezTo>
                  <a:pt x="321" y="182"/>
                  <a:pt x="320" y="183"/>
                  <a:pt x="319" y="184"/>
                </a:cubicBezTo>
                <a:cubicBezTo>
                  <a:pt x="321" y="183"/>
                  <a:pt x="322" y="183"/>
                  <a:pt x="324" y="182"/>
                </a:cubicBezTo>
                <a:cubicBezTo>
                  <a:pt x="324" y="181"/>
                  <a:pt x="325" y="180"/>
                  <a:pt x="325" y="182"/>
                </a:cubicBezTo>
                <a:cubicBezTo>
                  <a:pt x="326" y="181"/>
                  <a:pt x="326" y="181"/>
                  <a:pt x="327" y="180"/>
                </a:cubicBezTo>
                <a:cubicBezTo>
                  <a:pt x="327" y="180"/>
                  <a:pt x="328" y="180"/>
                  <a:pt x="328" y="180"/>
                </a:cubicBezTo>
                <a:cubicBezTo>
                  <a:pt x="328" y="180"/>
                  <a:pt x="327" y="181"/>
                  <a:pt x="328" y="181"/>
                </a:cubicBezTo>
                <a:cubicBezTo>
                  <a:pt x="328" y="180"/>
                  <a:pt x="331" y="178"/>
                  <a:pt x="332" y="178"/>
                </a:cubicBezTo>
                <a:cubicBezTo>
                  <a:pt x="332" y="179"/>
                  <a:pt x="331" y="179"/>
                  <a:pt x="331" y="180"/>
                </a:cubicBezTo>
                <a:cubicBezTo>
                  <a:pt x="332" y="179"/>
                  <a:pt x="333" y="179"/>
                  <a:pt x="334" y="179"/>
                </a:cubicBezTo>
                <a:cubicBezTo>
                  <a:pt x="334" y="179"/>
                  <a:pt x="333" y="179"/>
                  <a:pt x="333" y="179"/>
                </a:cubicBezTo>
                <a:cubicBezTo>
                  <a:pt x="334" y="179"/>
                  <a:pt x="335" y="180"/>
                  <a:pt x="336" y="179"/>
                </a:cubicBezTo>
                <a:cubicBezTo>
                  <a:pt x="337" y="179"/>
                  <a:pt x="337" y="179"/>
                  <a:pt x="338" y="179"/>
                </a:cubicBezTo>
                <a:cubicBezTo>
                  <a:pt x="339" y="179"/>
                  <a:pt x="341" y="178"/>
                  <a:pt x="342" y="177"/>
                </a:cubicBezTo>
                <a:cubicBezTo>
                  <a:pt x="340" y="178"/>
                  <a:pt x="341" y="177"/>
                  <a:pt x="342" y="177"/>
                </a:cubicBezTo>
                <a:cubicBezTo>
                  <a:pt x="341" y="177"/>
                  <a:pt x="340" y="177"/>
                  <a:pt x="340" y="177"/>
                </a:cubicBezTo>
                <a:cubicBezTo>
                  <a:pt x="341" y="176"/>
                  <a:pt x="346" y="176"/>
                  <a:pt x="346" y="174"/>
                </a:cubicBezTo>
                <a:cubicBezTo>
                  <a:pt x="344" y="174"/>
                  <a:pt x="342" y="175"/>
                  <a:pt x="341" y="175"/>
                </a:cubicBezTo>
                <a:cubicBezTo>
                  <a:pt x="343" y="174"/>
                  <a:pt x="345" y="174"/>
                  <a:pt x="346" y="172"/>
                </a:cubicBezTo>
                <a:cubicBezTo>
                  <a:pt x="346" y="173"/>
                  <a:pt x="345" y="173"/>
                  <a:pt x="345" y="173"/>
                </a:cubicBezTo>
                <a:cubicBezTo>
                  <a:pt x="345" y="173"/>
                  <a:pt x="345" y="173"/>
                  <a:pt x="345" y="172"/>
                </a:cubicBezTo>
                <a:cubicBezTo>
                  <a:pt x="344" y="172"/>
                  <a:pt x="344" y="173"/>
                  <a:pt x="343" y="173"/>
                </a:cubicBezTo>
                <a:cubicBezTo>
                  <a:pt x="343" y="173"/>
                  <a:pt x="347" y="172"/>
                  <a:pt x="344" y="172"/>
                </a:cubicBezTo>
                <a:cubicBezTo>
                  <a:pt x="346" y="171"/>
                  <a:pt x="348" y="171"/>
                  <a:pt x="350" y="170"/>
                </a:cubicBezTo>
                <a:cubicBezTo>
                  <a:pt x="350" y="170"/>
                  <a:pt x="351" y="170"/>
                  <a:pt x="351" y="170"/>
                </a:cubicBezTo>
                <a:cubicBezTo>
                  <a:pt x="353" y="169"/>
                  <a:pt x="354" y="168"/>
                  <a:pt x="355" y="168"/>
                </a:cubicBezTo>
                <a:cubicBezTo>
                  <a:pt x="355" y="168"/>
                  <a:pt x="349" y="170"/>
                  <a:pt x="350" y="172"/>
                </a:cubicBezTo>
                <a:cubicBezTo>
                  <a:pt x="351" y="171"/>
                  <a:pt x="351" y="171"/>
                  <a:pt x="352" y="171"/>
                </a:cubicBezTo>
                <a:cubicBezTo>
                  <a:pt x="352" y="171"/>
                  <a:pt x="352" y="171"/>
                  <a:pt x="351" y="172"/>
                </a:cubicBezTo>
                <a:cubicBezTo>
                  <a:pt x="353" y="171"/>
                  <a:pt x="354" y="170"/>
                  <a:pt x="355" y="169"/>
                </a:cubicBezTo>
                <a:cubicBezTo>
                  <a:pt x="355" y="170"/>
                  <a:pt x="354" y="170"/>
                  <a:pt x="353" y="171"/>
                </a:cubicBezTo>
                <a:cubicBezTo>
                  <a:pt x="353" y="171"/>
                  <a:pt x="354" y="171"/>
                  <a:pt x="355" y="170"/>
                </a:cubicBezTo>
                <a:cubicBezTo>
                  <a:pt x="354" y="171"/>
                  <a:pt x="354" y="171"/>
                  <a:pt x="354" y="171"/>
                </a:cubicBezTo>
                <a:cubicBezTo>
                  <a:pt x="355" y="171"/>
                  <a:pt x="357" y="171"/>
                  <a:pt x="359" y="170"/>
                </a:cubicBezTo>
                <a:cubicBezTo>
                  <a:pt x="360" y="169"/>
                  <a:pt x="362" y="169"/>
                  <a:pt x="363" y="170"/>
                </a:cubicBezTo>
                <a:cubicBezTo>
                  <a:pt x="362" y="169"/>
                  <a:pt x="357" y="171"/>
                  <a:pt x="358" y="172"/>
                </a:cubicBezTo>
                <a:cubicBezTo>
                  <a:pt x="359" y="172"/>
                  <a:pt x="361" y="171"/>
                  <a:pt x="362" y="172"/>
                </a:cubicBezTo>
                <a:cubicBezTo>
                  <a:pt x="360" y="171"/>
                  <a:pt x="358" y="172"/>
                  <a:pt x="357" y="173"/>
                </a:cubicBezTo>
                <a:cubicBezTo>
                  <a:pt x="358" y="173"/>
                  <a:pt x="360" y="172"/>
                  <a:pt x="361" y="173"/>
                </a:cubicBezTo>
                <a:cubicBezTo>
                  <a:pt x="360" y="173"/>
                  <a:pt x="359" y="173"/>
                  <a:pt x="359" y="173"/>
                </a:cubicBezTo>
                <a:cubicBezTo>
                  <a:pt x="360" y="173"/>
                  <a:pt x="360" y="173"/>
                  <a:pt x="361" y="173"/>
                </a:cubicBezTo>
                <a:cubicBezTo>
                  <a:pt x="359" y="174"/>
                  <a:pt x="363" y="173"/>
                  <a:pt x="363" y="173"/>
                </a:cubicBezTo>
                <a:cubicBezTo>
                  <a:pt x="362" y="174"/>
                  <a:pt x="361" y="174"/>
                  <a:pt x="360" y="175"/>
                </a:cubicBezTo>
                <a:cubicBezTo>
                  <a:pt x="361" y="175"/>
                  <a:pt x="361" y="176"/>
                  <a:pt x="362" y="176"/>
                </a:cubicBezTo>
                <a:cubicBezTo>
                  <a:pt x="362" y="176"/>
                  <a:pt x="363" y="176"/>
                  <a:pt x="364" y="175"/>
                </a:cubicBezTo>
                <a:cubicBezTo>
                  <a:pt x="366" y="174"/>
                  <a:pt x="368" y="173"/>
                  <a:pt x="370" y="173"/>
                </a:cubicBezTo>
                <a:cubicBezTo>
                  <a:pt x="368" y="174"/>
                  <a:pt x="366" y="174"/>
                  <a:pt x="364" y="176"/>
                </a:cubicBezTo>
                <a:cubicBezTo>
                  <a:pt x="365" y="176"/>
                  <a:pt x="369" y="178"/>
                  <a:pt x="367" y="179"/>
                </a:cubicBezTo>
                <a:cubicBezTo>
                  <a:pt x="370" y="180"/>
                  <a:pt x="374" y="177"/>
                  <a:pt x="377" y="178"/>
                </a:cubicBezTo>
                <a:cubicBezTo>
                  <a:pt x="379" y="178"/>
                  <a:pt x="381" y="179"/>
                  <a:pt x="383" y="179"/>
                </a:cubicBezTo>
                <a:cubicBezTo>
                  <a:pt x="384" y="179"/>
                  <a:pt x="385" y="178"/>
                  <a:pt x="386" y="178"/>
                </a:cubicBezTo>
                <a:cubicBezTo>
                  <a:pt x="386" y="179"/>
                  <a:pt x="385" y="180"/>
                  <a:pt x="384" y="180"/>
                </a:cubicBezTo>
                <a:cubicBezTo>
                  <a:pt x="387" y="182"/>
                  <a:pt x="390" y="182"/>
                  <a:pt x="393" y="181"/>
                </a:cubicBezTo>
                <a:cubicBezTo>
                  <a:pt x="395" y="180"/>
                  <a:pt x="396" y="179"/>
                  <a:pt x="397" y="179"/>
                </a:cubicBezTo>
                <a:cubicBezTo>
                  <a:pt x="398" y="179"/>
                  <a:pt x="399" y="180"/>
                  <a:pt x="400" y="181"/>
                </a:cubicBezTo>
                <a:cubicBezTo>
                  <a:pt x="398" y="180"/>
                  <a:pt x="396" y="181"/>
                  <a:pt x="396" y="182"/>
                </a:cubicBezTo>
                <a:cubicBezTo>
                  <a:pt x="396" y="182"/>
                  <a:pt x="399" y="178"/>
                  <a:pt x="397" y="179"/>
                </a:cubicBezTo>
                <a:cubicBezTo>
                  <a:pt x="396" y="180"/>
                  <a:pt x="395" y="181"/>
                  <a:pt x="394" y="182"/>
                </a:cubicBezTo>
                <a:cubicBezTo>
                  <a:pt x="394" y="182"/>
                  <a:pt x="392" y="182"/>
                  <a:pt x="391" y="183"/>
                </a:cubicBezTo>
                <a:cubicBezTo>
                  <a:pt x="392" y="184"/>
                  <a:pt x="393" y="185"/>
                  <a:pt x="394" y="184"/>
                </a:cubicBezTo>
                <a:cubicBezTo>
                  <a:pt x="393" y="186"/>
                  <a:pt x="396" y="186"/>
                  <a:pt x="397" y="186"/>
                </a:cubicBezTo>
                <a:cubicBezTo>
                  <a:pt x="397" y="186"/>
                  <a:pt x="396" y="186"/>
                  <a:pt x="396" y="187"/>
                </a:cubicBezTo>
                <a:cubicBezTo>
                  <a:pt x="397" y="187"/>
                  <a:pt x="398" y="188"/>
                  <a:pt x="397" y="189"/>
                </a:cubicBezTo>
                <a:cubicBezTo>
                  <a:pt x="397" y="190"/>
                  <a:pt x="397" y="191"/>
                  <a:pt x="398" y="191"/>
                </a:cubicBezTo>
                <a:cubicBezTo>
                  <a:pt x="396" y="192"/>
                  <a:pt x="401" y="193"/>
                  <a:pt x="400" y="195"/>
                </a:cubicBezTo>
                <a:cubicBezTo>
                  <a:pt x="401" y="195"/>
                  <a:pt x="401" y="193"/>
                  <a:pt x="402" y="194"/>
                </a:cubicBezTo>
                <a:cubicBezTo>
                  <a:pt x="402" y="194"/>
                  <a:pt x="404" y="193"/>
                  <a:pt x="403" y="193"/>
                </a:cubicBezTo>
                <a:cubicBezTo>
                  <a:pt x="403" y="193"/>
                  <a:pt x="405" y="192"/>
                  <a:pt x="404" y="194"/>
                </a:cubicBezTo>
                <a:cubicBezTo>
                  <a:pt x="404" y="194"/>
                  <a:pt x="406" y="193"/>
                  <a:pt x="406" y="193"/>
                </a:cubicBezTo>
                <a:cubicBezTo>
                  <a:pt x="406" y="192"/>
                  <a:pt x="406" y="192"/>
                  <a:pt x="407" y="192"/>
                </a:cubicBezTo>
                <a:cubicBezTo>
                  <a:pt x="407" y="190"/>
                  <a:pt x="406" y="191"/>
                  <a:pt x="405" y="191"/>
                </a:cubicBezTo>
                <a:cubicBezTo>
                  <a:pt x="405" y="191"/>
                  <a:pt x="406" y="191"/>
                  <a:pt x="406" y="191"/>
                </a:cubicBezTo>
                <a:cubicBezTo>
                  <a:pt x="405" y="191"/>
                  <a:pt x="406" y="190"/>
                  <a:pt x="406" y="189"/>
                </a:cubicBezTo>
                <a:cubicBezTo>
                  <a:pt x="405" y="189"/>
                  <a:pt x="404" y="189"/>
                  <a:pt x="403" y="189"/>
                </a:cubicBezTo>
                <a:cubicBezTo>
                  <a:pt x="404" y="189"/>
                  <a:pt x="405" y="189"/>
                  <a:pt x="406" y="187"/>
                </a:cubicBezTo>
                <a:cubicBezTo>
                  <a:pt x="406" y="188"/>
                  <a:pt x="407" y="189"/>
                  <a:pt x="407" y="188"/>
                </a:cubicBezTo>
                <a:cubicBezTo>
                  <a:pt x="408" y="188"/>
                  <a:pt x="407" y="190"/>
                  <a:pt x="408" y="190"/>
                </a:cubicBezTo>
                <a:cubicBezTo>
                  <a:pt x="409" y="190"/>
                  <a:pt x="412" y="187"/>
                  <a:pt x="410" y="189"/>
                </a:cubicBezTo>
                <a:cubicBezTo>
                  <a:pt x="411" y="188"/>
                  <a:pt x="412" y="188"/>
                  <a:pt x="412" y="189"/>
                </a:cubicBezTo>
                <a:cubicBezTo>
                  <a:pt x="410" y="189"/>
                  <a:pt x="409" y="191"/>
                  <a:pt x="407" y="193"/>
                </a:cubicBezTo>
                <a:cubicBezTo>
                  <a:pt x="408" y="193"/>
                  <a:pt x="410" y="194"/>
                  <a:pt x="410" y="193"/>
                </a:cubicBezTo>
                <a:cubicBezTo>
                  <a:pt x="410" y="193"/>
                  <a:pt x="409" y="195"/>
                  <a:pt x="411" y="194"/>
                </a:cubicBezTo>
                <a:cubicBezTo>
                  <a:pt x="412" y="194"/>
                  <a:pt x="413" y="193"/>
                  <a:pt x="413" y="191"/>
                </a:cubicBezTo>
                <a:cubicBezTo>
                  <a:pt x="414" y="190"/>
                  <a:pt x="415" y="189"/>
                  <a:pt x="416" y="188"/>
                </a:cubicBezTo>
                <a:cubicBezTo>
                  <a:pt x="416" y="187"/>
                  <a:pt x="417" y="185"/>
                  <a:pt x="418" y="187"/>
                </a:cubicBezTo>
                <a:cubicBezTo>
                  <a:pt x="418" y="186"/>
                  <a:pt x="418" y="185"/>
                  <a:pt x="419" y="185"/>
                </a:cubicBezTo>
                <a:cubicBezTo>
                  <a:pt x="419" y="185"/>
                  <a:pt x="420" y="184"/>
                  <a:pt x="421" y="184"/>
                </a:cubicBezTo>
                <a:cubicBezTo>
                  <a:pt x="419" y="185"/>
                  <a:pt x="418" y="186"/>
                  <a:pt x="418" y="187"/>
                </a:cubicBezTo>
                <a:cubicBezTo>
                  <a:pt x="417" y="187"/>
                  <a:pt x="415" y="191"/>
                  <a:pt x="417" y="189"/>
                </a:cubicBezTo>
                <a:cubicBezTo>
                  <a:pt x="417" y="190"/>
                  <a:pt x="416" y="190"/>
                  <a:pt x="416" y="191"/>
                </a:cubicBezTo>
                <a:cubicBezTo>
                  <a:pt x="415" y="192"/>
                  <a:pt x="415" y="193"/>
                  <a:pt x="415" y="193"/>
                </a:cubicBezTo>
                <a:cubicBezTo>
                  <a:pt x="416" y="193"/>
                  <a:pt x="417" y="195"/>
                  <a:pt x="418" y="194"/>
                </a:cubicBezTo>
                <a:cubicBezTo>
                  <a:pt x="419" y="193"/>
                  <a:pt x="421" y="192"/>
                  <a:pt x="423" y="192"/>
                </a:cubicBezTo>
                <a:cubicBezTo>
                  <a:pt x="421" y="192"/>
                  <a:pt x="419" y="193"/>
                  <a:pt x="418" y="195"/>
                </a:cubicBezTo>
                <a:cubicBezTo>
                  <a:pt x="417" y="195"/>
                  <a:pt x="417" y="196"/>
                  <a:pt x="417" y="196"/>
                </a:cubicBezTo>
                <a:cubicBezTo>
                  <a:pt x="417" y="197"/>
                  <a:pt x="419" y="196"/>
                  <a:pt x="420" y="195"/>
                </a:cubicBezTo>
                <a:cubicBezTo>
                  <a:pt x="419" y="196"/>
                  <a:pt x="416" y="197"/>
                  <a:pt x="417" y="198"/>
                </a:cubicBezTo>
                <a:cubicBezTo>
                  <a:pt x="417" y="198"/>
                  <a:pt x="418" y="198"/>
                  <a:pt x="418" y="198"/>
                </a:cubicBezTo>
                <a:cubicBezTo>
                  <a:pt x="418" y="198"/>
                  <a:pt x="418" y="198"/>
                  <a:pt x="418" y="198"/>
                </a:cubicBezTo>
                <a:cubicBezTo>
                  <a:pt x="417" y="199"/>
                  <a:pt x="419" y="200"/>
                  <a:pt x="418" y="200"/>
                </a:cubicBezTo>
                <a:cubicBezTo>
                  <a:pt x="418" y="200"/>
                  <a:pt x="417" y="199"/>
                  <a:pt x="417" y="199"/>
                </a:cubicBezTo>
                <a:cubicBezTo>
                  <a:pt x="416" y="200"/>
                  <a:pt x="416" y="201"/>
                  <a:pt x="417" y="200"/>
                </a:cubicBezTo>
                <a:cubicBezTo>
                  <a:pt x="415" y="200"/>
                  <a:pt x="416" y="202"/>
                  <a:pt x="415" y="202"/>
                </a:cubicBezTo>
                <a:cubicBezTo>
                  <a:pt x="416" y="203"/>
                  <a:pt x="416" y="202"/>
                  <a:pt x="417" y="202"/>
                </a:cubicBezTo>
                <a:cubicBezTo>
                  <a:pt x="416" y="203"/>
                  <a:pt x="415" y="202"/>
                  <a:pt x="414" y="203"/>
                </a:cubicBezTo>
                <a:cubicBezTo>
                  <a:pt x="412" y="204"/>
                  <a:pt x="414" y="205"/>
                  <a:pt x="415" y="204"/>
                </a:cubicBezTo>
                <a:cubicBezTo>
                  <a:pt x="414" y="205"/>
                  <a:pt x="415" y="206"/>
                  <a:pt x="416" y="205"/>
                </a:cubicBezTo>
                <a:cubicBezTo>
                  <a:pt x="416" y="206"/>
                  <a:pt x="414" y="206"/>
                  <a:pt x="415" y="207"/>
                </a:cubicBezTo>
                <a:cubicBezTo>
                  <a:pt x="416" y="208"/>
                  <a:pt x="416" y="207"/>
                  <a:pt x="417" y="207"/>
                </a:cubicBezTo>
                <a:cubicBezTo>
                  <a:pt x="416" y="207"/>
                  <a:pt x="416" y="208"/>
                  <a:pt x="415" y="209"/>
                </a:cubicBezTo>
                <a:cubicBezTo>
                  <a:pt x="415" y="209"/>
                  <a:pt x="415" y="209"/>
                  <a:pt x="415" y="209"/>
                </a:cubicBezTo>
                <a:cubicBezTo>
                  <a:pt x="415" y="210"/>
                  <a:pt x="415" y="210"/>
                  <a:pt x="415" y="211"/>
                </a:cubicBezTo>
                <a:cubicBezTo>
                  <a:pt x="415" y="211"/>
                  <a:pt x="415" y="211"/>
                  <a:pt x="415" y="210"/>
                </a:cubicBezTo>
                <a:cubicBezTo>
                  <a:pt x="414" y="210"/>
                  <a:pt x="412" y="212"/>
                  <a:pt x="413" y="213"/>
                </a:cubicBezTo>
                <a:cubicBezTo>
                  <a:pt x="414" y="214"/>
                  <a:pt x="415" y="212"/>
                  <a:pt x="415" y="211"/>
                </a:cubicBezTo>
                <a:cubicBezTo>
                  <a:pt x="416" y="213"/>
                  <a:pt x="417" y="212"/>
                  <a:pt x="418" y="213"/>
                </a:cubicBezTo>
                <a:cubicBezTo>
                  <a:pt x="417" y="213"/>
                  <a:pt x="415" y="212"/>
                  <a:pt x="414" y="213"/>
                </a:cubicBezTo>
                <a:cubicBezTo>
                  <a:pt x="413" y="214"/>
                  <a:pt x="412" y="215"/>
                  <a:pt x="411" y="216"/>
                </a:cubicBezTo>
                <a:cubicBezTo>
                  <a:pt x="410" y="216"/>
                  <a:pt x="409" y="217"/>
                  <a:pt x="408" y="218"/>
                </a:cubicBezTo>
                <a:cubicBezTo>
                  <a:pt x="408" y="219"/>
                  <a:pt x="409" y="219"/>
                  <a:pt x="410" y="218"/>
                </a:cubicBezTo>
                <a:cubicBezTo>
                  <a:pt x="411" y="217"/>
                  <a:pt x="411" y="218"/>
                  <a:pt x="411" y="217"/>
                </a:cubicBezTo>
                <a:cubicBezTo>
                  <a:pt x="412" y="217"/>
                  <a:pt x="413" y="217"/>
                  <a:pt x="412" y="216"/>
                </a:cubicBezTo>
                <a:cubicBezTo>
                  <a:pt x="412" y="215"/>
                  <a:pt x="416" y="215"/>
                  <a:pt x="417" y="214"/>
                </a:cubicBezTo>
                <a:cubicBezTo>
                  <a:pt x="416" y="215"/>
                  <a:pt x="416" y="215"/>
                  <a:pt x="415" y="215"/>
                </a:cubicBezTo>
                <a:cubicBezTo>
                  <a:pt x="415" y="215"/>
                  <a:pt x="416" y="215"/>
                  <a:pt x="416" y="215"/>
                </a:cubicBezTo>
                <a:cubicBezTo>
                  <a:pt x="415" y="215"/>
                  <a:pt x="414" y="216"/>
                  <a:pt x="414" y="216"/>
                </a:cubicBezTo>
                <a:cubicBezTo>
                  <a:pt x="416" y="216"/>
                  <a:pt x="413" y="217"/>
                  <a:pt x="413" y="217"/>
                </a:cubicBezTo>
                <a:cubicBezTo>
                  <a:pt x="415" y="217"/>
                  <a:pt x="413" y="217"/>
                  <a:pt x="412" y="217"/>
                </a:cubicBezTo>
                <a:cubicBezTo>
                  <a:pt x="412" y="217"/>
                  <a:pt x="412" y="218"/>
                  <a:pt x="412" y="218"/>
                </a:cubicBezTo>
                <a:cubicBezTo>
                  <a:pt x="411" y="219"/>
                  <a:pt x="409" y="219"/>
                  <a:pt x="410" y="220"/>
                </a:cubicBezTo>
                <a:cubicBezTo>
                  <a:pt x="411" y="220"/>
                  <a:pt x="412" y="219"/>
                  <a:pt x="412" y="219"/>
                </a:cubicBezTo>
                <a:cubicBezTo>
                  <a:pt x="412" y="219"/>
                  <a:pt x="412" y="220"/>
                  <a:pt x="411" y="220"/>
                </a:cubicBezTo>
                <a:cubicBezTo>
                  <a:pt x="412" y="220"/>
                  <a:pt x="413" y="219"/>
                  <a:pt x="414" y="218"/>
                </a:cubicBezTo>
                <a:cubicBezTo>
                  <a:pt x="414" y="219"/>
                  <a:pt x="412" y="220"/>
                  <a:pt x="411" y="221"/>
                </a:cubicBezTo>
                <a:cubicBezTo>
                  <a:pt x="412" y="221"/>
                  <a:pt x="413" y="220"/>
                  <a:pt x="413" y="220"/>
                </a:cubicBezTo>
                <a:cubicBezTo>
                  <a:pt x="413" y="220"/>
                  <a:pt x="412" y="221"/>
                  <a:pt x="412" y="221"/>
                </a:cubicBezTo>
                <a:cubicBezTo>
                  <a:pt x="413" y="222"/>
                  <a:pt x="416" y="219"/>
                  <a:pt x="417" y="218"/>
                </a:cubicBezTo>
                <a:cubicBezTo>
                  <a:pt x="418" y="217"/>
                  <a:pt x="418" y="216"/>
                  <a:pt x="418" y="215"/>
                </a:cubicBezTo>
                <a:cubicBezTo>
                  <a:pt x="417" y="215"/>
                  <a:pt x="417" y="215"/>
                  <a:pt x="417" y="215"/>
                </a:cubicBezTo>
                <a:cubicBezTo>
                  <a:pt x="418" y="214"/>
                  <a:pt x="419" y="214"/>
                  <a:pt x="421" y="213"/>
                </a:cubicBezTo>
                <a:cubicBezTo>
                  <a:pt x="419" y="214"/>
                  <a:pt x="418" y="214"/>
                  <a:pt x="418" y="216"/>
                </a:cubicBezTo>
                <a:cubicBezTo>
                  <a:pt x="418" y="218"/>
                  <a:pt x="416" y="219"/>
                  <a:pt x="415" y="221"/>
                </a:cubicBezTo>
                <a:cubicBezTo>
                  <a:pt x="416" y="221"/>
                  <a:pt x="416" y="221"/>
                  <a:pt x="417" y="221"/>
                </a:cubicBezTo>
                <a:cubicBezTo>
                  <a:pt x="416" y="221"/>
                  <a:pt x="413" y="221"/>
                  <a:pt x="413" y="222"/>
                </a:cubicBezTo>
                <a:cubicBezTo>
                  <a:pt x="412" y="223"/>
                  <a:pt x="417" y="221"/>
                  <a:pt x="418" y="220"/>
                </a:cubicBezTo>
                <a:cubicBezTo>
                  <a:pt x="416" y="222"/>
                  <a:pt x="411" y="223"/>
                  <a:pt x="411" y="225"/>
                </a:cubicBezTo>
                <a:cubicBezTo>
                  <a:pt x="412" y="225"/>
                  <a:pt x="412" y="224"/>
                  <a:pt x="413" y="224"/>
                </a:cubicBezTo>
                <a:cubicBezTo>
                  <a:pt x="413" y="224"/>
                  <a:pt x="412" y="225"/>
                  <a:pt x="412" y="225"/>
                </a:cubicBezTo>
                <a:cubicBezTo>
                  <a:pt x="415" y="224"/>
                  <a:pt x="419" y="222"/>
                  <a:pt x="421" y="220"/>
                </a:cubicBezTo>
                <a:cubicBezTo>
                  <a:pt x="422" y="219"/>
                  <a:pt x="423" y="217"/>
                  <a:pt x="424" y="216"/>
                </a:cubicBezTo>
                <a:cubicBezTo>
                  <a:pt x="425" y="215"/>
                  <a:pt x="427" y="215"/>
                  <a:pt x="427" y="213"/>
                </a:cubicBezTo>
                <a:cubicBezTo>
                  <a:pt x="427" y="213"/>
                  <a:pt x="427" y="213"/>
                  <a:pt x="427" y="213"/>
                </a:cubicBezTo>
                <a:cubicBezTo>
                  <a:pt x="426" y="216"/>
                  <a:pt x="424" y="216"/>
                  <a:pt x="423" y="219"/>
                </a:cubicBezTo>
                <a:cubicBezTo>
                  <a:pt x="422" y="220"/>
                  <a:pt x="421" y="221"/>
                  <a:pt x="420" y="221"/>
                </a:cubicBezTo>
                <a:cubicBezTo>
                  <a:pt x="420" y="222"/>
                  <a:pt x="418" y="222"/>
                  <a:pt x="418" y="223"/>
                </a:cubicBezTo>
                <a:cubicBezTo>
                  <a:pt x="419" y="223"/>
                  <a:pt x="419" y="223"/>
                  <a:pt x="420" y="222"/>
                </a:cubicBezTo>
                <a:cubicBezTo>
                  <a:pt x="419" y="223"/>
                  <a:pt x="419" y="223"/>
                  <a:pt x="419" y="223"/>
                </a:cubicBezTo>
                <a:cubicBezTo>
                  <a:pt x="420" y="223"/>
                  <a:pt x="420" y="223"/>
                  <a:pt x="421" y="223"/>
                </a:cubicBezTo>
                <a:cubicBezTo>
                  <a:pt x="420" y="224"/>
                  <a:pt x="418" y="224"/>
                  <a:pt x="417" y="225"/>
                </a:cubicBezTo>
                <a:cubicBezTo>
                  <a:pt x="416" y="225"/>
                  <a:pt x="414" y="227"/>
                  <a:pt x="416" y="227"/>
                </a:cubicBezTo>
                <a:cubicBezTo>
                  <a:pt x="415" y="227"/>
                  <a:pt x="415" y="226"/>
                  <a:pt x="413" y="226"/>
                </a:cubicBezTo>
                <a:cubicBezTo>
                  <a:pt x="412" y="227"/>
                  <a:pt x="414" y="228"/>
                  <a:pt x="415" y="228"/>
                </a:cubicBezTo>
                <a:cubicBezTo>
                  <a:pt x="414" y="228"/>
                  <a:pt x="413" y="229"/>
                  <a:pt x="413" y="230"/>
                </a:cubicBezTo>
                <a:cubicBezTo>
                  <a:pt x="413" y="229"/>
                  <a:pt x="413" y="228"/>
                  <a:pt x="412" y="227"/>
                </a:cubicBezTo>
                <a:cubicBezTo>
                  <a:pt x="412" y="227"/>
                  <a:pt x="409" y="229"/>
                  <a:pt x="411" y="229"/>
                </a:cubicBezTo>
                <a:cubicBezTo>
                  <a:pt x="411" y="230"/>
                  <a:pt x="411" y="230"/>
                  <a:pt x="410" y="230"/>
                </a:cubicBezTo>
                <a:cubicBezTo>
                  <a:pt x="411" y="231"/>
                  <a:pt x="412" y="231"/>
                  <a:pt x="414" y="231"/>
                </a:cubicBezTo>
                <a:cubicBezTo>
                  <a:pt x="413" y="231"/>
                  <a:pt x="412" y="231"/>
                  <a:pt x="412" y="233"/>
                </a:cubicBezTo>
                <a:cubicBezTo>
                  <a:pt x="412" y="231"/>
                  <a:pt x="411" y="231"/>
                  <a:pt x="410" y="232"/>
                </a:cubicBezTo>
                <a:cubicBezTo>
                  <a:pt x="409" y="233"/>
                  <a:pt x="409" y="234"/>
                  <a:pt x="409" y="235"/>
                </a:cubicBezTo>
                <a:cubicBezTo>
                  <a:pt x="409" y="234"/>
                  <a:pt x="409" y="234"/>
                  <a:pt x="409" y="233"/>
                </a:cubicBezTo>
                <a:cubicBezTo>
                  <a:pt x="407" y="232"/>
                  <a:pt x="407" y="236"/>
                  <a:pt x="407" y="236"/>
                </a:cubicBezTo>
                <a:cubicBezTo>
                  <a:pt x="407" y="236"/>
                  <a:pt x="408" y="236"/>
                  <a:pt x="408" y="236"/>
                </a:cubicBezTo>
                <a:cubicBezTo>
                  <a:pt x="407" y="238"/>
                  <a:pt x="407" y="240"/>
                  <a:pt x="410" y="238"/>
                </a:cubicBezTo>
                <a:cubicBezTo>
                  <a:pt x="409" y="237"/>
                  <a:pt x="409" y="237"/>
                  <a:pt x="409" y="237"/>
                </a:cubicBezTo>
                <a:cubicBezTo>
                  <a:pt x="410" y="237"/>
                  <a:pt x="410" y="236"/>
                  <a:pt x="410" y="236"/>
                </a:cubicBezTo>
                <a:cubicBezTo>
                  <a:pt x="410" y="237"/>
                  <a:pt x="410" y="237"/>
                  <a:pt x="411" y="238"/>
                </a:cubicBezTo>
                <a:cubicBezTo>
                  <a:pt x="412" y="237"/>
                  <a:pt x="413" y="236"/>
                  <a:pt x="414" y="235"/>
                </a:cubicBezTo>
                <a:cubicBezTo>
                  <a:pt x="415" y="235"/>
                  <a:pt x="416" y="234"/>
                  <a:pt x="417" y="233"/>
                </a:cubicBezTo>
                <a:cubicBezTo>
                  <a:pt x="416" y="235"/>
                  <a:pt x="419" y="233"/>
                  <a:pt x="420" y="232"/>
                </a:cubicBezTo>
                <a:cubicBezTo>
                  <a:pt x="420" y="233"/>
                  <a:pt x="418" y="233"/>
                  <a:pt x="420" y="234"/>
                </a:cubicBezTo>
                <a:cubicBezTo>
                  <a:pt x="418" y="233"/>
                  <a:pt x="415" y="235"/>
                  <a:pt x="416" y="237"/>
                </a:cubicBezTo>
                <a:cubicBezTo>
                  <a:pt x="416" y="237"/>
                  <a:pt x="418" y="237"/>
                  <a:pt x="419" y="237"/>
                </a:cubicBezTo>
                <a:cubicBezTo>
                  <a:pt x="418" y="237"/>
                  <a:pt x="417" y="237"/>
                  <a:pt x="416" y="238"/>
                </a:cubicBezTo>
                <a:cubicBezTo>
                  <a:pt x="416" y="238"/>
                  <a:pt x="415" y="236"/>
                  <a:pt x="415" y="236"/>
                </a:cubicBezTo>
                <a:cubicBezTo>
                  <a:pt x="414" y="236"/>
                  <a:pt x="414" y="237"/>
                  <a:pt x="414" y="237"/>
                </a:cubicBezTo>
                <a:cubicBezTo>
                  <a:pt x="414" y="238"/>
                  <a:pt x="413" y="239"/>
                  <a:pt x="413" y="239"/>
                </a:cubicBezTo>
                <a:cubicBezTo>
                  <a:pt x="412" y="238"/>
                  <a:pt x="409" y="241"/>
                  <a:pt x="408" y="242"/>
                </a:cubicBezTo>
                <a:cubicBezTo>
                  <a:pt x="408" y="242"/>
                  <a:pt x="409" y="242"/>
                  <a:pt x="409" y="242"/>
                </a:cubicBezTo>
                <a:cubicBezTo>
                  <a:pt x="408" y="243"/>
                  <a:pt x="407" y="243"/>
                  <a:pt x="408" y="244"/>
                </a:cubicBezTo>
                <a:cubicBezTo>
                  <a:pt x="409" y="244"/>
                  <a:pt x="410" y="242"/>
                  <a:pt x="412" y="242"/>
                </a:cubicBezTo>
                <a:cubicBezTo>
                  <a:pt x="411" y="243"/>
                  <a:pt x="410" y="243"/>
                  <a:pt x="409" y="245"/>
                </a:cubicBezTo>
                <a:cubicBezTo>
                  <a:pt x="410" y="245"/>
                  <a:pt x="411" y="244"/>
                  <a:pt x="412" y="242"/>
                </a:cubicBezTo>
                <a:cubicBezTo>
                  <a:pt x="413" y="244"/>
                  <a:pt x="414" y="243"/>
                  <a:pt x="415" y="242"/>
                </a:cubicBezTo>
                <a:cubicBezTo>
                  <a:pt x="414" y="243"/>
                  <a:pt x="413" y="244"/>
                  <a:pt x="412" y="245"/>
                </a:cubicBezTo>
                <a:cubicBezTo>
                  <a:pt x="411" y="246"/>
                  <a:pt x="409" y="247"/>
                  <a:pt x="409" y="248"/>
                </a:cubicBezTo>
                <a:cubicBezTo>
                  <a:pt x="410" y="248"/>
                  <a:pt x="411" y="247"/>
                  <a:pt x="412" y="246"/>
                </a:cubicBezTo>
                <a:cubicBezTo>
                  <a:pt x="412" y="247"/>
                  <a:pt x="412" y="247"/>
                  <a:pt x="412" y="248"/>
                </a:cubicBezTo>
                <a:cubicBezTo>
                  <a:pt x="412" y="247"/>
                  <a:pt x="412" y="247"/>
                  <a:pt x="412" y="247"/>
                </a:cubicBezTo>
                <a:cubicBezTo>
                  <a:pt x="412" y="248"/>
                  <a:pt x="412" y="248"/>
                  <a:pt x="412" y="249"/>
                </a:cubicBezTo>
                <a:cubicBezTo>
                  <a:pt x="413" y="248"/>
                  <a:pt x="416" y="247"/>
                  <a:pt x="418" y="246"/>
                </a:cubicBezTo>
                <a:cubicBezTo>
                  <a:pt x="418" y="246"/>
                  <a:pt x="418" y="247"/>
                  <a:pt x="418" y="247"/>
                </a:cubicBezTo>
                <a:cubicBezTo>
                  <a:pt x="419" y="248"/>
                  <a:pt x="420" y="247"/>
                  <a:pt x="421" y="247"/>
                </a:cubicBezTo>
                <a:cubicBezTo>
                  <a:pt x="418" y="248"/>
                  <a:pt x="420" y="249"/>
                  <a:pt x="419" y="250"/>
                </a:cubicBezTo>
                <a:cubicBezTo>
                  <a:pt x="418" y="249"/>
                  <a:pt x="419" y="248"/>
                  <a:pt x="418" y="248"/>
                </a:cubicBezTo>
                <a:cubicBezTo>
                  <a:pt x="417" y="248"/>
                  <a:pt x="416" y="248"/>
                  <a:pt x="416" y="248"/>
                </a:cubicBezTo>
                <a:cubicBezTo>
                  <a:pt x="415" y="249"/>
                  <a:pt x="411" y="250"/>
                  <a:pt x="413" y="249"/>
                </a:cubicBezTo>
                <a:cubicBezTo>
                  <a:pt x="413" y="250"/>
                  <a:pt x="412" y="250"/>
                  <a:pt x="411" y="251"/>
                </a:cubicBezTo>
                <a:cubicBezTo>
                  <a:pt x="411" y="251"/>
                  <a:pt x="410" y="251"/>
                  <a:pt x="409" y="252"/>
                </a:cubicBezTo>
                <a:cubicBezTo>
                  <a:pt x="408" y="253"/>
                  <a:pt x="407" y="254"/>
                  <a:pt x="407" y="256"/>
                </a:cubicBezTo>
                <a:cubicBezTo>
                  <a:pt x="409" y="255"/>
                  <a:pt x="410" y="253"/>
                  <a:pt x="412" y="252"/>
                </a:cubicBezTo>
                <a:cubicBezTo>
                  <a:pt x="412" y="253"/>
                  <a:pt x="411" y="253"/>
                  <a:pt x="411" y="254"/>
                </a:cubicBezTo>
                <a:cubicBezTo>
                  <a:pt x="413" y="252"/>
                  <a:pt x="416" y="255"/>
                  <a:pt x="417" y="253"/>
                </a:cubicBezTo>
                <a:cubicBezTo>
                  <a:pt x="417" y="254"/>
                  <a:pt x="414" y="254"/>
                  <a:pt x="412" y="254"/>
                </a:cubicBezTo>
                <a:cubicBezTo>
                  <a:pt x="410" y="254"/>
                  <a:pt x="408" y="255"/>
                  <a:pt x="406" y="257"/>
                </a:cubicBezTo>
                <a:cubicBezTo>
                  <a:pt x="408" y="256"/>
                  <a:pt x="409" y="257"/>
                  <a:pt x="410" y="257"/>
                </a:cubicBezTo>
                <a:cubicBezTo>
                  <a:pt x="410" y="257"/>
                  <a:pt x="403" y="257"/>
                  <a:pt x="405" y="259"/>
                </a:cubicBezTo>
                <a:cubicBezTo>
                  <a:pt x="405" y="259"/>
                  <a:pt x="406" y="259"/>
                  <a:pt x="406" y="259"/>
                </a:cubicBezTo>
                <a:cubicBezTo>
                  <a:pt x="406" y="259"/>
                  <a:pt x="406" y="259"/>
                  <a:pt x="406" y="259"/>
                </a:cubicBezTo>
                <a:cubicBezTo>
                  <a:pt x="403" y="261"/>
                  <a:pt x="410" y="261"/>
                  <a:pt x="407" y="260"/>
                </a:cubicBezTo>
                <a:cubicBezTo>
                  <a:pt x="409" y="261"/>
                  <a:pt x="411" y="261"/>
                  <a:pt x="413" y="259"/>
                </a:cubicBezTo>
                <a:cubicBezTo>
                  <a:pt x="412" y="261"/>
                  <a:pt x="413" y="260"/>
                  <a:pt x="414" y="260"/>
                </a:cubicBezTo>
                <a:cubicBezTo>
                  <a:pt x="413" y="261"/>
                  <a:pt x="412" y="260"/>
                  <a:pt x="411" y="261"/>
                </a:cubicBezTo>
                <a:cubicBezTo>
                  <a:pt x="412" y="261"/>
                  <a:pt x="413" y="261"/>
                  <a:pt x="414" y="261"/>
                </a:cubicBezTo>
                <a:cubicBezTo>
                  <a:pt x="415" y="262"/>
                  <a:pt x="413" y="262"/>
                  <a:pt x="412" y="263"/>
                </a:cubicBezTo>
                <a:cubicBezTo>
                  <a:pt x="415" y="262"/>
                  <a:pt x="418" y="262"/>
                  <a:pt x="420" y="259"/>
                </a:cubicBezTo>
                <a:cubicBezTo>
                  <a:pt x="419" y="262"/>
                  <a:pt x="414" y="263"/>
                  <a:pt x="412" y="263"/>
                </a:cubicBezTo>
                <a:cubicBezTo>
                  <a:pt x="412" y="264"/>
                  <a:pt x="413" y="263"/>
                  <a:pt x="414" y="263"/>
                </a:cubicBezTo>
                <a:cubicBezTo>
                  <a:pt x="413" y="263"/>
                  <a:pt x="412" y="263"/>
                  <a:pt x="411" y="264"/>
                </a:cubicBezTo>
                <a:cubicBezTo>
                  <a:pt x="412" y="264"/>
                  <a:pt x="414" y="264"/>
                  <a:pt x="415" y="265"/>
                </a:cubicBezTo>
                <a:cubicBezTo>
                  <a:pt x="415" y="264"/>
                  <a:pt x="417" y="263"/>
                  <a:pt x="418" y="263"/>
                </a:cubicBezTo>
                <a:cubicBezTo>
                  <a:pt x="417" y="263"/>
                  <a:pt x="416" y="264"/>
                  <a:pt x="416" y="265"/>
                </a:cubicBezTo>
                <a:cubicBezTo>
                  <a:pt x="417" y="264"/>
                  <a:pt x="418" y="265"/>
                  <a:pt x="419" y="265"/>
                </a:cubicBezTo>
                <a:cubicBezTo>
                  <a:pt x="420" y="264"/>
                  <a:pt x="420" y="264"/>
                  <a:pt x="421" y="263"/>
                </a:cubicBezTo>
                <a:cubicBezTo>
                  <a:pt x="422" y="263"/>
                  <a:pt x="422" y="262"/>
                  <a:pt x="423" y="261"/>
                </a:cubicBezTo>
                <a:cubicBezTo>
                  <a:pt x="423" y="261"/>
                  <a:pt x="424" y="261"/>
                  <a:pt x="424" y="260"/>
                </a:cubicBezTo>
                <a:cubicBezTo>
                  <a:pt x="424" y="261"/>
                  <a:pt x="422" y="264"/>
                  <a:pt x="421" y="264"/>
                </a:cubicBezTo>
                <a:cubicBezTo>
                  <a:pt x="420" y="264"/>
                  <a:pt x="420" y="264"/>
                  <a:pt x="419" y="265"/>
                </a:cubicBezTo>
                <a:cubicBezTo>
                  <a:pt x="419" y="265"/>
                  <a:pt x="418" y="267"/>
                  <a:pt x="419" y="265"/>
                </a:cubicBezTo>
                <a:cubicBezTo>
                  <a:pt x="418" y="267"/>
                  <a:pt x="420" y="266"/>
                  <a:pt x="421" y="265"/>
                </a:cubicBezTo>
                <a:cubicBezTo>
                  <a:pt x="422" y="265"/>
                  <a:pt x="423" y="265"/>
                  <a:pt x="424" y="265"/>
                </a:cubicBezTo>
                <a:cubicBezTo>
                  <a:pt x="424" y="265"/>
                  <a:pt x="420" y="265"/>
                  <a:pt x="421" y="266"/>
                </a:cubicBezTo>
                <a:cubicBezTo>
                  <a:pt x="421" y="267"/>
                  <a:pt x="419" y="269"/>
                  <a:pt x="418" y="269"/>
                </a:cubicBezTo>
                <a:cubicBezTo>
                  <a:pt x="418" y="269"/>
                  <a:pt x="419" y="271"/>
                  <a:pt x="419" y="271"/>
                </a:cubicBezTo>
                <a:cubicBezTo>
                  <a:pt x="420" y="271"/>
                  <a:pt x="421" y="271"/>
                  <a:pt x="422" y="271"/>
                </a:cubicBezTo>
                <a:cubicBezTo>
                  <a:pt x="422" y="270"/>
                  <a:pt x="423" y="269"/>
                  <a:pt x="423" y="271"/>
                </a:cubicBezTo>
                <a:cubicBezTo>
                  <a:pt x="423" y="270"/>
                  <a:pt x="423" y="269"/>
                  <a:pt x="424" y="269"/>
                </a:cubicBezTo>
                <a:cubicBezTo>
                  <a:pt x="425" y="268"/>
                  <a:pt x="426" y="268"/>
                  <a:pt x="425" y="267"/>
                </a:cubicBezTo>
                <a:cubicBezTo>
                  <a:pt x="427" y="268"/>
                  <a:pt x="424" y="269"/>
                  <a:pt x="424" y="269"/>
                </a:cubicBezTo>
                <a:cubicBezTo>
                  <a:pt x="424" y="270"/>
                  <a:pt x="422" y="271"/>
                  <a:pt x="423" y="272"/>
                </a:cubicBezTo>
                <a:cubicBezTo>
                  <a:pt x="424" y="272"/>
                  <a:pt x="425" y="272"/>
                  <a:pt x="425" y="272"/>
                </a:cubicBezTo>
                <a:cubicBezTo>
                  <a:pt x="424" y="272"/>
                  <a:pt x="423" y="272"/>
                  <a:pt x="422" y="273"/>
                </a:cubicBezTo>
                <a:cubicBezTo>
                  <a:pt x="423" y="271"/>
                  <a:pt x="421" y="272"/>
                  <a:pt x="421" y="273"/>
                </a:cubicBezTo>
                <a:cubicBezTo>
                  <a:pt x="421" y="274"/>
                  <a:pt x="423" y="275"/>
                  <a:pt x="424" y="274"/>
                </a:cubicBezTo>
                <a:cubicBezTo>
                  <a:pt x="425" y="273"/>
                  <a:pt x="426" y="273"/>
                  <a:pt x="427" y="272"/>
                </a:cubicBezTo>
                <a:cubicBezTo>
                  <a:pt x="425" y="273"/>
                  <a:pt x="425" y="277"/>
                  <a:pt x="428" y="275"/>
                </a:cubicBezTo>
                <a:cubicBezTo>
                  <a:pt x="427" y="276"/>
                  <a:pt x="424" y="275"/>
                  <a:pt x="424" y="277"/>
                </a:cubicBezTo>
                <a:cubicBezTo>
                  <a:pt x="425" y="277"/>
                  <a:pt x="425" y="277"/>
                  <a:pt x="425" y="277"/>
                </a:cubicBezTo>
                <a:cubicBezTo>
                  <a:pt x="424" y="277"/>
                  <a:pt x="424" y="278"/>
                  <a:pt x="424" y="278"/>
                </a:cubicBezTo>
                <a:cubicBezTo>
                  <a:pt x="424" y="278"/>
                  <a:pt x="426" y="278"/>
                  <a:pt x="426" y="279"/>
                </a:cubicBezTo>
                <a:cubicBezTo>
                  <a:pt x="426" y="279"/>
                  <a:pt x="425" y="281"/>
                  <a:pt x="426" y="280"/>
                </a:cubicBezTo>
                <a:cubicBezTo>
                  <a:pt x="425" y="281"/>
                  <a:pt x="425" y="284"/>
                  <a:pt x="423" y="283"/>
                </a:cubicBezTo>
                <a:cubicBezTo>
                  <a:pt x="423" y="284"/>
                  <a:pt x="424" y="283"/>
                  <a:pt x="424" y="284"/>
                </a:cubicBezTo>
                <a:cubicBezTo>
                  <a:pt x="424" y="285"/>
                  <a:pt x="423" y="286"/>
                  <a:pt x="424" y="287"/>
                </a:cubicBezTo>
                <a:cubicBezTo>
                  <a:pt x="424" y="288"/>
                  <a:pt x="421" y="289"/>
                  <a:pt x="420" y="291"/>
                </a:cubicBezTo>
                <a:cubicBezTo>
                  <a:pt x="420" y="293"/>
                  <a:pt x="418" y="293"/>
                  <a:pt x="417" y="294"/>
                </a:cubicBezTo>
                <a:cubicBezTo>
                  <a:pt x="416" y="294"/>
                  <a:pt x="415" y="296"/>
                  <a:pt x="415" y="295"/>
                </a:cubicBezTo>
                <a:cubicBezTo>
                  <a:pt x="414" y="295"/>
                  <a:pt x="413" y="295"/>
                  <a:pt x="413" y="296"/>
                </a:cubicBezTo>
                <a:cubicBezTo>
                  <a:pt x="413" y="295"/>
                  <a:pt x="413" y="295"/>
                  <a:pt x="413" y="295"/>
                </a:cubicBezTo>
                <a:cubicBezTo>
                  <a:pt x="413" y="295"/>
                  <a:pt x="413" y="295"/>
                  <a:pt x="412" y="295"/>
                </a:cubicBezTo>
                <a:cubicBezTo>
                  <a:pt x="414" y="295"/>
                  <a:pt x="414" y="294"/>
                  <a:pt x="415" y="293"/>
                </a:cubicBezTo>
                <a:cubicBezTo>
                  <a:pt x="415" y="294"/>
                  <a:pt x="415" y="294"/>
                  <a:pt x="415" y="295"/>
                </a:cubicBezTo>
                <a:cubicBezTo>
                  <a:pt x="415" y="294"/>
                  <a:pt x="416" y="293"/>
                  <a:pt x="417" y="293"/>
                </a:cubicBezTo>
                <a:cubicBezTo>
                  <a:pt x="417" y="293"/>
                  <a:pt x="416" y="294"/>
                  <a:pt x="416" y="294"/>
                </a:cubicBezTo>
                <a:cubicBezTo>
                  <a:pt x="417" y="294"/>
                  <a:pt x="419" y="291"/>
                  <a:pt x="417" y="292"/>
                </a:cubicBezTo>
                <a:cubicBezTo>
                  <a:pt x="418" y="290"/>
                  <a:pt x="421" y="289"/>
                  <a:pt x="421" y="288"/>
                </a:cubicBezTo>
                <a:cubicBezTo>
                  <a:pt x="419" y="289"/>
                  <a:pt x="418" y="290"/>
                  <a:pt x="416" y="291"/>
                </a:cubicBezTo>
                <a:cubicBezTo>
                  <a:pt x="415" y="291"/>
                  <a:pt x="414" y="292"/>
                  <a:pt x="414" y="293"/>
                </a:cubicBezTo>
                <a:cubicBezTo>
                  <a:pt x="415" y="293"/>
                  <a:pt x="415" y="293"/>
                  <a:pt x="416" y="292"/>
                </a:cubicBezTo>
                <a:cubicBezTo>
                  <a:pt x="415" y="293"/>
                  <a:pt x="414" y="293"/>
                  <a:pt x="413" y="293"/>
                </a:cubicBezTo>
                <a:cubicBezTo>
                  <a:pt x="414" y="292"/>
                  <a:pt x="415" y="291"/>
                  <a:pt x="416" y="290"/>
                </a:cubicBezTo>
                <a:cubicBezTo>
                  <a:pt x="417" y="290"/>
                  <a:pt x="419" y="288"/>
                  <a:pt x="417" y="290"/>
                </a:cubicBezTo>
                <a:cubicBezTo>
                  <a:pt x="418" y="290"/>
                  <a:pt x="420" y="289"/>
                  <a:pt x="420" y="288"/>
                </a:cubicBezTo>
                <a:cubicBezTo>
                  <a:pt x="420" y="287"/>
                  <a:pt x="420" y="287"/>
                  <a:pt x="420" y="286"/>
                </a:cubicBezTo>
                <a:cubicBezTo>
                  <a:pt x="420" y="286"/>
                  <a:pt x="419" y="287"/>
                  <a:pt x="419" y="287"/>
                </a:cubicBezTo>
                <a:cubicBezTo>
                  <a:pt x="419" y="286"/>
                  <a:pt x="416" y="286"/>
                  <a:pt x="414" y="286"/>
                </a:cubicBezTo>
                <a:cubicBezTo>
                  <a:pt x="412" y="286"/>
                  <a:pt x="411" y="284"/>
                  <a:pt x="408" y="284"/>
                </a:cubicBezTo>
                <a:cubicBezTo>
                  <a:pt x="407" y="283"/>
                  <a:pt x="406" y="288"/>
                  <a:pt x="406" y="289"/>
                </a:cubicBezTo>
                <a:cubicBezTo>
                  <a:pt x="406" y="292"/>
                  <a:pt x="404" y="294"/>
                  <a:pt x="403" y="297"/>
                </a:cubicBezTo>
                <a:cubicBezTo>
                  <a:pt x="403" y="297"/>
                  <a:pt x="404" y="296"/>
                  <a:pt x="404" y="296"/>
                </a:cubicBezTo>
                <a:cubicBezTo>
                  <a:pt x="404" y="297"/>
                  <a:pt x="405" y="297"/>
                  <a:pt x="405" y="297"/>
                </a:cubicBezTo>
                <a:cubicBezTo>
                  <a:pt x="404" y="297"/>
                  <a:pt x="402" y="297"/>
                  <a:pt x="402" y="299"/>
                </a:cubicBezTo>
                <a:cubicBezTo>
                  <a:pt x="403" y="299"/>
                  <a:pt x="403" y="299"/>
                  <a:pt x="404" y="300"/>
                </a:cubicBezTo>
                <a:cubicBezTo>
                  <a:pt x="402" y="299"/>
                  <a:pt x="402" y="302"/>
                  <a:pt x="400" y="302"/>
                </a:cubicBezTo>
                <a:cubicBezTo>
                  <a:pt x="401" y="302"/>
                  <a:pt x="401" y="301"/>
                  <a:pt x="401" y="301"/>
                </a:cubicBezTo>
                <a:cubicBezTo>
                  <a:pt x="401" y="301"/>
                  <a:pt x="399" y="304"/>
                  <a:pt x="401" y="304"/>
                </a:cubicBezTo>
                <a:cubicBezTo>
                  <a:pt x="402" y="303"/>
                  <a:pt x="402" y="303"/>
                  <a:pt x="403" y="304"/>
                </a:cubicBezTo>
                <a:cubicBezTo>
                  <a:pt x="404" y="304"/>
                  <a:pt x="404" y="305"/>
                  <a:pt x="405" y="304"/>
                </a:cubicBezTo>
                <a:cubicBezTo>
                  <a:pt x="404" y="305"/>
                  <a:pt x="402" y="304"/>
                  <a:pt x="401" y="304"/>
                </a:cubicBezTo>
                <a:cubicBezTo>
                  <a:pt x="399" y="304"/>
                  <a:pt x="399" y="306"/>
                  <a:pt x="398" y="307"/>
                </a:cubicBezTo>
                <a:cubicBezTo>
                  <a:pt x="397" y="308"/>
                  <a:pt x="396" y="309"/>
                  <a:pt x="396" y="311"/>
                </a:cubicBezTo>
                <a:cubicBezTo>
                  <a:pt x="395" y="310"/>
                  <a:pt x="394" y="312"/>
                  <a:pt x="393" y="313"/>
                </a:cubicBezTo>
                <a:cubicBezTo>
                  <a:pt x="392" y="315"/>
                  <a:pt x="390" y="318"/>
                  <a:pt x="389" y="319"/>
                </a:cubicBezTo>
                <a:cubicBezTo>
                  <a:pt x="387" y="320"/>
                  <a:pt x="387" y="322"/>
                  <a:pt x="386" y="323"/>
                </a:cubicBezTo>
                <a:cubicBezTo>
                  <a:pt x="385" y="324"/>
                  <a:pt x="384" y="325"/>
                  <a:pt x="384" y="326"/>
                </a:cubicBezTo>
                <a:cubicBezTo>
                  <a:pt x="383" y="326"/>
                  <a:pt x="382" y="328"/>
                  <a:pt x="383" y="327"/>
                </a:cubicBezTo>
                <a:cubicBezTo>
                  <a:pt x="382" y="327"/>
                  <a:pt x="381" y="329"/>
                  <a:pt x="380" y="330"/>
                </a:cubicBezTo>
                <a:cubicBezTo>
                  <a:pt x="382" y="329"/>
                  <a:pt x="381" y="330"/>
                  <a:pt x="380" y="331"/>
                </a:cubicBezTo>
                <a:cubicBezTo>
                  <a:pt x="380" y="331"/>
                  <a:pt x="379" y="331"/>
                  <a:pt x="379" y="331"/>
                </a:cubicBezTo>
                <a:cubicBezTo>
                  <a:pt x="380" y="330"/>
                  <a:pt x="378" y="332"/>
                  <a:pt x="377" y="333"/>
                </a:cubicBezTo>
                <a:cubicBezTo>
                  <a:pt x="376" y="334"/>
                  <a:pt x="375" y="335"/>
                  <a:pt x="375" y="336"/>
                </a:cubicBezTo>
                <a:cubicBezTo>
                  <a:pt x="374" y="337"/>
                  <a:pt x="375" y="338"/>
                  <a:pt x="374" y="339"/>
                </a:cubicBezTo>
                <a:cubicBezTo>
                  <a:pt x="373" y="340"/>
                  <a:pt x="372" y="341"/>
                  <a:pt x="372" y="342"/>
                </a:cubicBezTo>
                <a:cubicBezTo>
                  <a:pt x="372" y="343"/>
                  <a:pt x="373" y="344"/>
                  <a:pt x="371" y="345"/>
                </a:cubicBezTo>
                <a:cubicBezTo>
                  <a:pt x="371" y="346"/>
                  <a:pt x="371" y="347"/>
                  <a:pt x="371" y="348"/>
                </a:cubicBezTo>
                <a:cubicBezTo>
                  <a:pt x="370" y="350"/>
                  <a:pt x="368" y="351"/>
                  <a:pt x="368" y="352"/>
                </a:cubicBezTo>
                <a:cubicBezTo>
                  <a:pt x="368" y="353"/>
                  <a:pt x="367" y="354"/>
                  <a:pt x="366" y="354"/>
                </a:cubicBezTo>
                <a:cubicBezTo>
                  <a:pt x="366" y="355"/>
                  <a:pt x="366" y="355"/>
                  <a:pt x="367" y="355"/>
                </a:cubicBezTo>
                <a:cubicBezTo>
                  <a:pt x="364" y="356"/>
                  <a:pt x="363" y="358"/>
                  <a:pt x="362" y="360"/>
                </a:cubicBezTo>
                <a:cubicBezTo>
                  <a:pt x="362" y="361"/>
                  <a:pt x="364" y="363"/>
                  <a:pt x="363" y="364"/>
                </a:cubicBezTo>
                <a:cubicBezTo>
                  <a:pt x="363" y="367"/>
                  <a:pt x="361" y="369"/>
                  <a:pt x="360" y="372"/>
                </a:cubicBezTo>
                <a:cubicBezTo>
                  <a:pt x="360" y="375"/>
                  <a:pt x="363" y="376"/>
                  <a:pt x="362" y="379"/>
                </a:cubicBezTo>
                <a:cubicBezTo>
                  <a:pt x="363" y="379"/>
                  <a:pt x="363" y="380"/>
                  <a:pt x="363" y="381"/>
                </a:cubicBezTo>
                <a:cubicBezTo>
                  <a:pt x="362" y="379"/>
                  <a:pt x="361" y="381"/>
                  <a:pt x="361" y="381"/>
                </a:cubicBezTo>
                <a:cubicBezTo>
                  <a:pt x="362" y="380"/>
                  <a:pt x="363" y="383"/>
                  <a:pt x="364" y="383"/>
                </a:cubicBezTo>
                <a:cubicBezTo>
                  <a:pt x="365" y="383"/>
                  <a:pt x="365" y="378"/>
                  <a:pt x="368" y="381"/>
                </a:cubicBezTo>
                <a:cubicBezTo>
                  <a:pt x="365" y="382"/>
                  <a:pt x="366" y="384"/>
                  <a:pt x="366" y="387"/>
                </a:cubicBezTo>
                <a:cubicBezTo>
                  <a:pt x="365" y="386"/>
                  <a:pt x="364" y="386"/>
                  <a:pt x="364" y="385"/>
                </a:cubicBezTo>
                <a:cubicBezTo>
                  <a:pt x="364" y="384"/>
                  <a:pt x="365" y="384"/>
                  <a:pt x="365" y="383"/>
                </a:cubicBezTo>
                <a:cubicBezTo>
                  <a:pt x="364" y="383"/>
                  <a:pt x="362" y="386"/>
                  <a:pt x="363" y="387"/>
                </a:cubicBezTo>
                <a:cubicBezTo>
                  <a:pt x="363" y="388"/>
                  <a:pt x="361" y="389"/>
                  <a:pt x="363" y="391"/>
                </a:cubicBezTo>
                <a:cubicBezTo>
                  <a:pt x="365" y="392"/>
                  <a:pt x="366" y="392"/>
                  <a:pt x="364" y="394"/>
                </a:cubicBezTo>
                <a:cubicBezTo>
                  <a:pt x="363" y="395"/>
                  <a:pt x="363" y="395"/>
                  <a:pt x="362" y="397"/>
                </a:cubicBezTo>
                <a:cubicBezTo>
                  <a:pt x="362" y="398"/>
                  <a:pt x="364" y="400"/>
                  <a:pt x="364" y="401"/>
                </a:cubicBezTo>
                <a:cubicBezTo>
                  <a:pt x="364" y="402"/>
                  <a:pt x="364" y="403"/>
                  <a:pt x="364" y="404"/>
                </a:cubicBezTo>
                <a:cubicBezTo>
                  <a:pt x="365" y="405"/>
                  <a:pt x="366" y="406"/>
                  <a:pt x="366" y="407"/>
                </a:cubicBezTo>
                <a:cubicBezTo>
                  <a:pt x="365" y="408"/>
                  <a:pt x="367" y="408"/>
                  <a:pt x="366" y="409"/>
                </a:cubicBezTo>
                <a:cubicBezTo>
                  <a:pt x="366" y="411"/>
                  <a:pt x="365" y="412"/>
                  <a:pt x="365" y="413"/>
                </a:cubicBezTo>
                <a:cubicBezTo>
                  <a:pt x="364" y="416"/>
                  <a:pt x="368" y="415"/>
                  <a:pt x="369" y="415"/>
                </a:cubicBezTo>
                <a:cubicBezTo>
                  <a:pt x="370" y="416"/>
                  <a:pt x="373" y="415"/>
                  <a:pt x="374" y="417"/>
                </a:cubicBezTo>
                <a:cubicBezTo>
                  <a:pt x="375" y="418"/>
                  <a:pt x="375" y="419"/>
                  <a:pt x="377" y="419"/>
                </a:cubicBezTo>
                <a:cubicBezTo>
                  <a:pt x="380" y="419"/>
                  <a:pt x="378" y="422"/>
                  <a:pt x="379" y="422"/>
                </a:cubicBezTo>
                <a:cubicBezTo>
                  <a:pt x="381" y="423"/>
                  <a:pt x="381" y="422"/>
                  <a:pt x="382" y="423"/>
                </a:cubicBezTo>
                <a:cubicBezTo>
                  <a:pt x="383" y="425"/>
                  <a:pt x="385" y="426"/>
                  <a:pt x="385" y="428"/>
                </a:cubicBezTo>
                <a:cubicBezTo>
                  <a:pt x="385" y="430"/>
                  <a:pt x="384" y="432"/>
                  <a:pt x="384" y="434"/>
                </a:cubicBezTo>
                <a:cubicBezTo>
                  <a:pt x="384" y="434"/>
                  <a:pt x="384" y="434"/>
                  <a:pt x="384" y="434"/>
                </a:cubicBezTo>
                <a:cubicBezTo>
                  <a:pt x="385" y="434"/>
                  <a:pt x="385" y="434"/>
                  <a:pt x="385" y="434"/>
                </a:cubicBezTo>
                <a:cubicBezTo>
                  <a:pt x="384" y="436"/>
                  <a:pt x="385" y="435"/>
                  <a:pt x="385" y="436"/>
                </a:cubicBezTo>
                <a:cubicBezTo>
                  <a:pt x="385" y="437"/>
                  <a:pt x="385" y="438"/>
                  <a:pt x="384" y="438"/>
                </a:cubicBezTo>
                <a:cubicBezTo>
                  <a:pt x="385" y="438"/>
                  <a:pt x="385" y="439"/>
                  <a:pt x="385" y="439"/>
                </a:cubicBezTo>
                <a:cubicBezTo>
                  <a:pt x="385" y="440"/>
                  <a:pt x="386" y="440"/>
                  <a:pt x="385" y="441"/>
                </a:cubicBezTo>
                <a:cubicBezTo>
                  <a:pt x="385" y="441"/>
                  <a:pt x="384" y="442"/>
                  <a:pt x="385" y="443"/>
                </a:cubicBezTo>
                <a:cubicBezTo>
                  <a:pt x="385" y="444"/>
                  <a:pt x="386" y="445"/>
                  <a:pt x="386" y="446"/>
                </a:cubicBezTo>
                <a:cubicBezTo>
                  <a:pt x="386" y="447"/>
                  <a:pt x="385" y="448"/>
                  <a:pt x="386" y="449"/>
                </a:cubicBezTo>
                <a:cubicBezTo>
                  <a:pt x="387" y="451"/>
                  <a:pt x="385" y="452"/>
                  <a:pt x="386" y="454"/>
                </a:cubicBezTo>
                <a:cubicBezTo>
                  <a:pt x="386" y="454"/>
                  <a:pt x="386" y="454"/>
                  <a:pt x="386" y="453"/>
                </a:cubicBezTo>
                <a:cubicBezTo>
                  <a:pt x="386" y="454"/>
                  <a:pt x="387" y="455"/>
                  <a:pt x="387" y="456"/>
                </a:cubicBezTo>
                <a:cubicBezTo>
                  <a:pt x="387" y="457"/>
                  <a:pt x="386" y="457"/>
                  <a:pt x="386" y="458"/>
                </a:cubicBezTo>
                <a:cubicBezTo>
                  <a:pt x="387" y="461"/>
                  <a:pt x="388" y="462"/>
                  <a:pt x="390" y="463"/>
                </a:cubicBezTo>
                <a:cubicBezTo>
                  <a:pt x="393" y="465"/>
                  <a:pt x="394" y="469"/>
                  <a:pt x="395" y="471"/>
                </a:cubicBezTo>
                <a:cubicBezTo>
                  <a:pt x="396" y="474"/>
                  <a:pt x="393" y="476"/>
                  <a:pt x="392" y="478"/>
                </a:cubicBezTo>
                <a:cubicBezTo>
                  <a:pt x="393" y="478"/>
                  <a:pt x="393" y="477"/>
                  <a:pt x="393" y="477"/>
                </a:cubicBezTo>
                <a:cubicBezTo>
                  <a:pt x="393" y="478"/>
                  <a:pt x="392" y="479"/>
                  <a:pt x="393" y="479"/>
                </a:cubicBezTo>
                <a:cubicBezTo>
                  <a:pt x="394" y="480"/>
                  <a:pt x="394" y="478"/>
                  <a:pt x="394" y="477"/>
                </a:cubicBezTo>
                <a:cubicBezTo>
                  <a:pt x="395" y="478"/>
                  <a:pt x="395" y="481"/>
                  <a:pt x="394" y="482"/>
                </a:cubicBezTo>
                <a:cubicBezTo>
                  <a:pt x="395" y="480"/>
                  <a:pt x="391" y="480"/>
                  <a:pt x="391" y="478"/>
                </a:cubicBezTo>
                <a:cubicBezTo>
                  <a:pt x="390" y="479"/>
                  <a:pt x="387" y="478"/>
                  <a:pt x="386" y="478"/>
                </a:cubicBezTo>
                <a:cubicBezTo>
                  <a:pt x="386" y="480"/>
                  <a:pt x="389" y="481"/>
                  <a:pt x="389" y="483"/>
                </a:cubicBezTo>
                <a:cubicBezTo>
                  <a:pt x="389" y="484"/>
                  <a:pt x="389" y="484"/>
                  <a:pt x="390" y="485"/>
                </a:cubicBezTo>
                <a:cubicBezTo>
                  <a:pt x="390" y="485"/>
                  <a:pt x="391" y="485"/>
                  <a:pt x="391" y="485"/>
                </a:cubicBezTo>
                <a:cubicBezTo>
                  <a:pt x="391" y="485"/>
                  <a:pt x="391" y="485"/>
                  <a:pt x="392" y="486"/>
                </a:cubicBezTo>
                <a:cubicBezTo>
                  <a:pt x="392" y="486"/>
                  <a:pt x="393" y="487"/>
                  <a:pt x="394" y="488"/>
                </a:cubicBezTo>
                <a:cubicBezTo>
                  <a:pt x="394" y="488"/>
                  <a:pt x="394" y="489"/>
                  <a:pt x="395" y="489"/>
                </a:cubicBezTo>
                <a:cubicBezTo>
                  <a:pt x="396" y="488"/>
                  <a:pt x="397" y="489"/>
                  <a:pt x="397" y="488"/>
                </a:cubicBezTo>
                <a:cubicBezTo>
                  <a:pt x="398" y="488"/>
                  <a:pt x="398" y="487"/>
                  <a:pt x="399" y="486"/>
                </a:cubicBezTo>
                <a:cubicBezTo>
                  <a:pt x="399" y="487"/>
                  <a:pt x="398" y="487"/>
                  <a:pt x="398" y="488"/>
                </a:cubicBezTo>
                <a:cubicBezTo>
                  <a:pt x="398" y="489"/>
                  <a:pt x="399" y="490"/>
                  <a:pt x="400" y="491"/>
                </a:cubicBezTo>
                <a:cubicBezTo>
                  <a:pt x="401" y="493"/>
                  <a:pt x="403" y="493"/>
                  <a:pt x="404" y="495"/>
                </a:cubicBezTo>
                <a:cubicBezTo>
                  <a:pt x="406" y="499"/>
                  <a:pt x="402" y="502"/>
                  <a:pt x="402" y="507"/>
                </a:cubicBezTo>
                <a:cubicBezTo>
                  <a:pt x="402" y="506"/>
                  <a:pt x="402" y="506"/>
                  <a:pt x="402" y="505"/>
                </a:cubicBezTo>
                <a:cubicBezTo>
                  <a:pt x="402" y="508"/>
                  <a:pt x="404" y="509"/>
                  <a:pt x="405" y="510"/>
                </a:cubicBezTo>
                <a:cubicBezTo>
                  <a:pt x="406" y="512"/>
                  <a:pt x="409" y="513"/>
                  <a:pt x="410" y="514"/>
                </a:cubicBezTo>
                <a:cubicBezTo>
                  <a:pt x="411" y="515"/>
                  <a:pt x="412" y="517"/>
                  <a:pt x="413" y="518"/>
                </a:cubicBezTo>
                <a:cubicBezTo>
                  <a:pt x="414" y="519"/>
                  <a:pt x="414" y="519"/>
                  <a:pt x="415" y="520"/>
                </a:cubicBezTo>
                <a:cubicBezTo>
                  <a:pt x="415" y="521"/>
                  <a:pt x="415" y="524"/>
                  <a:pt x="416" y="525"/>
                </a:cubicBezTo>
                <a:cubicBezTo>
                  <a:pt x="417" y="525"/>
                  <a:pt x="420" y="523"/>
                  <a:pt x="421" y="522"/>
                </a:cubicBezTo>
                <a:cubicBezTo>
                  <a:pt x="423" y="521"/>
                  <a:pt x="420" y="519"/>
                  <a:pt x="420" y="518"/>
                </a:cubicBezTo>
                <a:cubicBezTo>
                  <a:pt x="419" y="517"/>
                  <a:pt x="420" y="515"/>
                  <a:pt x="419" y="515"/>
                </a:cubicBezTo>
                <a:cubicBezTo>
                  <a:pt x="418" y="514"/>
                  <a:pt x="417" y="512"/>
                  <a:pt x="416" y="511"/>
                </a:cubicBezTo>
                <a:cubicBezTo>
                  <a:pt x="416" y="512"/>
                  <a:pt x="416" y="512"/>
                  <a:pt x="416" y="513"/>
                </a:cubicBezTo>
                <a:cubicBezTo>
                  <a:pt x="416" y="513"/>
                  <a:pt x="415" y="513"/>
                  <a:pt x="415" y="513"/>
                </a:cubicBezTo>
                <a:cubicBezTo>
                  <a:pt x="413" y="513"/>
                  <a:pt x="412" y="510"/>
                  <a:pt x="413" y="508"/>
                </a:cubicBezTo>
                <a:cubicBezTo>
                  <a:pt x="414" y="506"/>
                  <a:pt x="413" y="506"/>
                  <a:pt x="413" y="504"/>
                </a:cubicBezTo>
                <a:cubicBezTo>
                  <a:pt x="412" y="503"/>
                  <a:pt x="412" y="501"/>
                  <a:pt x="413" y="500"/>
                </a:cubicBezTo>
                <a:cubicBezTo>
                  <a:pt x="410" y="501"/>
                  <a:pt x="413" y="488"/>
                  <a:pt x="409" y="487"/>
                </a:cubicBezTo>
                <a:cubicBezTo>
                  <a:pt x="409" y="488"/>
                  <a:pt x="410" y="490"/>
                  <a:pt x="409" y="490"/>
                </a:cubicBezTo>
                <a:cubicBezTo>
                  <a:pt x="409" y="489"/>
                  <a:pt x="408" y="486"/>
                  <a:pt x="409" y="485"/>
                </a:cubicBezTo>
                <a:cubicBezTo>
                  <a:pt x="407" y="484"/>
                  <a:pt x="407" y="481"/>
                  <a:pt x="405" y="480"/>
                </a:cubicBezTo>
                <a:cubicBezTo>
                  <a:pt x="404" y="478"/>
                  <a:pt x="404" y="474"/>
                  <a:pt x="405" y="473"/>
                </a:cubicBezTo>
                <a:cubicBezTo>
                  <a:pt x="405" y="472"/>
                  <a:pt x="404" y="472"/>
                  <a:pt x="404" y="472"/>
                </a:cubicBezTo>
                <a:cubicBezTo>
                  <a:pt x="403" y="471"/>
                  <a:pt x="404" y="471"/>
                  <a:pt x="403" y="470"/>
                </a:cubicBezTo>
                <a:cubicBezTo>
                  <a:pt x="403" y="469"/>
                  <a:pt x="403" y="467"/>
                  <a:pt x="401" y="468"/>
                </a:cubicBezTo>
                <a:cubicBezTo>
                  <a:pt x="401" y="465"/>
                  <a:pt x="401" y="463"/>
                  <a:pt x="399" y="461"/>
                </a:cubicBezTo>
                <a:cubicBezTo>
                  <a:pt x="397" y="459"/>
                  <a:pt x="395" y="457"/>
                  <a:pt x="397" y="454"/>
                </a:cubicBezTo>
                <a:cubicBezTo>
                  <a:pt x="397" y="453"/>
                  <a:pt x="397" y="451"/>
                  <a:pt x="398" y="450"/>
                </a:cubicBezTo>
                <a:cubicBezTo>
                  <a:pt x="398" y="448"/>
                  <a:pt x="397" y="447"/>
                  <a:pt x="398" y="446"/>
                </a:cubicBezTo>
                <a:cubicBezTo>
                  <a:pt x="398" y="445"/>
                  <a:pt x="399" y="443"/>
                  <a:pt x="400" y="442"/>
                </a:cubicBezTo>
                <a:cubicBezTo>
                  <a:pt x="400" y="441"/>
                  <a:pt x="399" y="440"/>
                  <a:pt x="399" y="439"/>
                </a:cubicBezTo>
                <a:cubicBezTo>
                  <a:pt x="400" y="440"/>
                  <a:pt x="401" y="441"/>
                  <a:pt x="403" y="442"/>
                </a:cubicBezTo>
                <a:cubicBezTo>
                  <a:pt x="403" y="443"/>
                  <a:pt x="404" y="443"/>
                  <a:pt x="405" y="443"/>
                </a:cubicBezTo>
                <a:cubicBezTo>
                  <a:pt x="406" y="443"/>
                  <a:pt x="406" y="442"/>
                  <a:pt x="407" y="442"/>
                </a:cubicBezTo>
                <a:cubicBezTo>
                  <a:pt x="409" y="443"/>
                  <a:pt x="407" y="445"/>
                  <a:pt x="409" y="445"/>
                </a:cubicBezTo>
                <a:cubicBezTo>
                  <a:pt x="410" y="445"/>
                  <a:pt x="411" y="445"/>
                  <a:pt x="412" y="447"/>
                </a:cubicBezTo>
                <a:cubicBezTo>
                  <a:pt x="412" y="447"/>
                  <a:pt x="411" y="449"/>
                  <a:pt x="410" y="450"/>
                </a:cubicBezTo>
                <a:cubicBezTo>
                  <a:pt x="410" y="452"/>
                  <a:pt x="411" y="454"/>
                  <a:pt x="411" y="456"/>
                </a:cubicBezTo>
                <a:cubicBezTo>
                  <a:pt x="411" y="458"/>
                  <a:pt x="411" y="459"/>
                  <a:pt x="412" y="461"/>
                </a:cubicBezTo>
                <a:cubicBezTo>
                  <a:pt x="412" y="462"/>
                  <a:pt x="411" y="465"/>
                  <a:pt x="413" y="464"/>
                </a:cubicBezTo>
                <a:cubicBezTo>
                  <a:pt x="413" y="466"/>
                  <a:pt x="412" y="467"/>
                  <a:pt x="413" y="468"/>
                </a:cubicBezTo>
                <a:cubicBezTo>
                  <a:pt x="414" y="469"/>
                  <a:pt x="414" y="471"/>
                  <a:pt x="415" y="472"/>
                </a:cubicBezTo>
                <a:cubicBezTo>
                  <a:pt x="415" y="473"/>
                  <a:pt x="416" y="473"/>
                  <a:pt x="416" y="474"/>
                </a:cubicBezTo>
                <a:cubicBezTo>
                  <a:pt x="417" y="474"/>
                  <a:pt x="417" y="476"/>
                  <a:pt x="417" y="476"/>
                </a:cubicBezTo>
                <a:cubicBezTo>
                  <a:pt x="418" y="477"/>
                  <a:pt x="420" y="477"/>
                  <a:pt x="420" y="478"/>
                </a:cubicBezTo>
                <a:cubicBezTo>
                  <a:pt x="420" y="478"/>
                  <a:pt x="420" y="477"/>
                  <a:pt x="420" y="477"/>
                </a:cubicBezTo>
                <a:cubicBezTo>
                  <a:pt x="420" y="478"/>
                  <a:pt x="422" y="478"/>
                  <a:pt x="423" y="478"/>
                </a:cubicBezTo>
                <a:cubicBezTo>
                  <a:pt x="421" y="478"/>
                  <a:pt x="421" y="482"/>
                  <a:pt x="421" y="483"/>
                </a:cubicBezTo>
                <a:cubicBezTo>
                  <a:pt x="421" y="485"/>
                  <a:pt x="424" y="485"/>
                  <a:pt x="425" y="485"/>
                </a:cubicBezTo>
                <a:cubicBezTo>
                  <a:pt x="426" y="485"/>
                  <a:pt x="425" y="488"/>
                  <a:pt x="426" y="489"/>
                </a:cubicBezTo>
                <a:cubicBezTo>
                  <a:pt x="427" y="490"/>
                  <a:pt x="427" y="489"/>
                  <a:pt x="428" y="489"/>
                </a:cubicBezTo>
                <a:cubicBezTo>
                  <a:pt x="429" y="490"/>
                  <a:pt x="429" y="491"/>
                  <a:pt x="429" y="492"/>
                </a:cubicBezTo>
                <a:cubicBezTo>
                  <a:pt x="430" y="492"/>
                  <a:pt x="430" y="492"/>
                  <a:pt x="430" y="493"/>
                </a:cubicBezTo>
                <a:cubicBezTo>
                  <a:pt x="430" y="492"/>
                  <a:pt x="429" y="493"/>
                  <a:pt x="429" y="494"/>
                </a:cubicBezTo>
                <a:cubicBezTo>
                  <a:pt x="429" y="493"/>
                  <a:pt x="427" y="495"/>
                  <a:pt x="427" y="495"/>
                </a:cubicBezTo>
                <a:cubicBezTo>
                  <a:pt x="426" y="497"/>
                  <a:pt x="426" y="498"/>
                  <a:pt x="426" y="499"/>
                </a:cubicBezTo>
                <a:cubicBezTo>
                  <a:pt x="426" y="498"/>
                  <a:pt x="427" y="498"/>
                  <a:pt x="427" y="498"/>
                </a:cubicBezTo>
                <a:cubicBezTo>
                  <a:pt x="427" y="499"/>
                  <a:pt x="427" y="499"/>
                  <a:pt x="427" y="499"/>
                </a:cubicBezTo>
                <a:cubicBezTo>
                  <a:pt x="428" y="499"/>
                  <a:pt x="429" y="500"/>
                  <a:pt x="430" y="499"/>
                </a:cubicBezTo>
                <a:cubicBezTo>
                  <a:pt x="430" y="500"/>
                  <a:pt x="429" y="500"/>
                  <a:pt x="429" y="501"/>
                </a:cubicBezTo>
                <a:cubicBezTo>
                  <a:pt x="429" y="501"/>
                  <a:pt x="430" y="500"/>
                  <a:pt x="430" y="500"/>
                </a:cubicBezTo>
                <a:cubicBezTo>
                  <a:pt x="431" y="500"/>
                  <a:pt x="431" y="501"/>
                  <a:pt x="431" y="502"/>
                </a:cubicBezTo>
                <a:cubicBezTo>
                  <a:pt x="432" y="502"/>
                  <a:pt x="432" y="502"/>
                  <a:pt x="431" y="502"/>
                </a:cubicBezTo>
                <a:cubicBezTo>
                  <a:pt x="432" y="502"/>
                  <a:pt x="432" y="503"/>
                  <a:pt x="433" y="503"/>
                </a:cubicBezTo>
                <a:cubicBezTo>
                  <a:pt x="434" y="503"/>
                  <a:pt x="434" y="502"/>
                  <a:pt x="434" y="504"/>
                </a:cubicBezTo>
                <a:cubicBezTo>
                  <a:pt x="436" y="503"/>
                  <a:pt x="436" y="506"/>
                  <a:pt x="436" y="507"/>
                </a:cubicBezTo>
                <a:cubicBezTo>
                  <a:pt x="435" y="509"/>
                  <a:pt x="438" y="511"/>
                  <a:pt x="439" y="510"/>
                </a:cubicBezTo>
                <a:cubicBezTo>
                  <a:pt x="439" y="512"/>
                  <a:pt x="438" y="511"/>
                  <a:pt x="437" y="510"/>
                </a:cubicBezTo>
                <a:cubicBezTo>
                  <a:pt x="440" y="513"/>
                  <a:pt x="443" y="516"/>
                  <a:pt x="445" y="520"/>
                </a:cubicBezTo>
                <a:cubicBezTo>
                  <a:pt x="446" y="523"/>
                  <a:pt x="450" y="526"/>
                  <a:pt x="450" y="530"/>
                </a:cubicBezTo>
                <a:cubicBezTo>
                  <a:pt x="451" y="532"/>
                  <a:pt x="450" y="533"/>
                  <a:pt x="450" y="535"/>
                </a:cubicBezTo>
                <a:cubicBezTo>
                  <a:pt x="451" y="537"/>
                  <a:pt x="451" y="538"/>
                  <a:pt x="453" y="539"/>
                </a:cubicBezTo>
                <a:cubicBezTo>
                  <a:pt x="454" y="540"/>
                  <a:pt x="449" y="544"/>
                  <a:pt x="449" y="546"/>
                </a:cubicBezTo>
                <a:cubicBezTo>
                  <a:pt x="450" y="545"/>
                  <a:pt x="452" y="546"/>
                  <a:pt x="451" y="547"/>
                </a:cubicBezTo>
                <a:cubicBezTo>
                  <a:pt x="450" y="548"/>
                  <a:pt x="449" y="548"/>
                  <a:pt x="448" y="548"/>
                </a:cubicBezTo>
                <a:cubicBezTo>
                  <a:pt x="446" y="549"/>
                  <a:pt x="447" y="552"/>
                  <a:pt x="448" y="553"/>
                </a:cubicBezTo>
                <a:cubicBezTo>
                  <a:pt x="448" y="554"/>
                  <a:pt x="449" y="556"/>
                  <a:pt x="450" y="557"/>
                </a:cubicBezTo>
                <a:cubicBezTo>
                  <a:pt x="450" y="558"/>
                  <a:pt x="450" y="558"/>
                  <a:pt x="451" y="559"/>
                </a:cubicBezTo>
                <a:cubicBezTo>
                  <a:pt x="452" y="560"/>
                  <a:pt x="456" y="561"/>
                  <a:pt x="456" y="562"/>
                </a:cubicBezTo>
                <a:cubicBezTo>
                  <a:pt x="457" y="563"/>
                  <a:pt x="459" y="563"/>
                  <a:pt x="460" y="565"/>
                </a:cubicBezTo>
                <a:cubicBezTo>
                  <a:pt x="460" y="566"/>
                  <a:pt x="461" y="567"/>
                  <a:pt x="461" y="568"/>
                </a:cubicBezTo>
                <a:cubicBezTo>
                  <a:pt x="463" y="570"/>
                  <a:pt x="465" y="571"/>
                  <a:pt x="467" y="571"/>
                </a:cubicBezTo>
                <a:cubicBezTo>
                  <a:pt x="468" y="572"/>
                  <a:pt x="471" y="573"/>
                  <a:pt x="472" y="572"/>
                </a:cubicBezTo>
                <a:cubicBezTo>
                  <a:pt x="473" y="572"/>
                  <a:pt x="474" y="572"/>
                  <a:pt x="474" y="573"/>
                </a:cubicBezTo>
                <a:cubicBezTo>
                  <a:pt x="476" y="574"/>
                  <a:pt x="477" y="576"/>
                  <a:pt x="479" y="578"/>
                </a:cubicBezTo>
                <a:cubicBezTo>
                  <a:pt x="482" y="580"/>
                  <a:pt x="485" y="581"/>
                  <a:pt x="488" y="582"/>
                </a:cubicBezTo>
                <a:cubicBezTo>
                  <a:pt x="489" y="582"/>
                  <a:pt x="490" y="583"/>
                  <a:pt x="491" y="584"/>
                </a:cubicBezTo>
                <a:cubicBezTo>
                  <a:pt x="492" y="585"/>
                  <a:pt x="493" y="585"/>
                  <a:pt x="494" y="585"/>
                </a:cubicBezTo>
                <a:cubicBezTo>
                  <a:pt x="496" y="585"/>
                  <a:pt x="497" y="585"/>
                  <a:pt x="498" y="586"/>
                </a:cubicBezTo>
                <a:cubicBezTo>
                  <a:pt x="499" y="587"/>
                  <a:pt x="499" y="588"/>
                  <a:pt x="501" y="588"/>
                </a:cubicBezTo>
                <a:cubicBezTo>
                  <a:pt x="502" y="589"/>
                  <a:pt x="503" y="589"/>
                  <a:pt x="504" y="590"/>
                </a:cubicBezTo>
                <a:cubicBezTo>
                  <a:pt x="505" y="591"/>
                  <a:pt x="506" y="591"/>
                  <a:pt x="507" y="592"/>
                </a:cubicBezTo>
                <a:cubicBezTo>
                  <a:pt x="509" y="592"/>
                  <a:pt x="510" y="592"/>
                  <a:pt x="512" y="593"/>
                </a:cubicBezTo>
                <a:cubicBezTo>
                  <a:pt x="514" y="594"/>
                  <a:pt x="515" y="594"/>
                  <a:pt x="517" y="594"/>
                </a:cubicBezTo>
                <a:cubicBezTo>
                  <a:pt x="519" y="593"/>
                  <a:pt x="521" y="592"/>
                  <a:pt x="524" y="592"/>
                </a:cubicBezTo>
                <a:cubicBezTo>
                  <a:pt x="526" y="591"/>
                  <a:pt x="528" y="589"/>
                  <a:pt x="531" y="589"/>
                </a:cubicBezTo>
                <a:cubicBezTo>
                  <a:pt x="530" y="589"/>
                  <a:pt x="530" y="588"/>
                  <a:pt x="529" y="589"/>
                </a:cubicBezTo>
                <a:cubicBezTo>
                  <a:pt x="529" y="587"/>
                  <a:pt x="531" y="587"/>
                  <a:pt x="531" y="588"/>
                </a:cubicBezTo>
                <a:cubicBezTo>
                  <a:pt x="531" y="588"/>
                  <a:pt x="532" y="588"/>
                  <a:pt x="533" y="588"/>
                </a:cubicBezTo>
                <a:cubicBezTo>
                  <a:pt x="532" y="588"/>
                  <a:pt x="532" y="589"/>
                  <a:pt x="531" y="589"/>
                </a:cubicBezTo>
                <a:cubicBezTo>
                  <a:pt x="534" y="589"/>
                  <a:pt x="536" y="590"/>
                  <a:pt x="537" y="591"/>
                </a:cubicBezTo>
                <a:cubicBezTo>
                  <a:pt x="537" y="590"/>
                  <a:pt x="534" y="590"/>
                  <a:pt x="534" y="588"/>
                </a:cubicBezTo>
                <a:cubicBezTo>
                  <a:pt x="537" y="589"/>
                  <a:pt x="539" y="591"/>
                  <a:pt x="541" y="594"/>
                </a:cubicBezTo>
                <a:cubicBezTo>
                  <a:pt x="542" y="595"/>
                  <a:pt x="543" y="596"/>
                  <a:pt x="544" y="597"/>
                </a:cubicBezTo>
                <a:cubicBezTo>
                  <a:pt x="545" y="598"/>
                  <a:pt x="546" y="599"/>
                  <a:pt x="547" y="600"/>
                </a:cubicBezTo>
                <a:cubicBezTo>
                  <a:pt x="545" y="598"/>
                  <a:pt x="547" y="601"/>
                  <a:pt x="548" y="602"/>
                </a:cubicBezTo>
                <a:cubicBezTo>
                  <a:pt x="548" y="603"/>
                  <a:pt x="549" y="604"/>
                  <a:pt x="550" y="605"/>
                </a:cubicBezTo>
                <a:cubicBezTo>
                  <a:pt x="550" y="605"/>
                  <a:pt x="550" y="605"/>
                  <a:pt x="550" y="605"/>
                </a:cubicBezTo>
                <a:cubicBezTo>
                  <a:pt x="552" y="607"/>
                  <a:pt x="555" y="610"/>
                  <a:pt x="559" y="611"/>
                </a:cubicBezTo>
                <a:cubicBezTo>
                  <a:pt x="560" y="611"/>
                  <a:pt x="562" y="611"/>
                  <a:pt x="563" y="611"/>
                </a:cubicBezTo>
                <a:cubicBezTo>
                  <a:pt x="565" y="611"/>
                  <a:pt x="566" y="612"/>
                  <a:pt x="567" y="613"/>
                </a:cubicBezTo>
                <a:cubicBezTo>
                  <a:pt x="568" y="613"/>
                  <a:pt x="569" y="614"/>
                  <a:pt x="569" y="615"/>
                </a:cubicBezTo>
                <a:cubicBezTo>
                  <a:pt x="571" y="615"/>
                  <a:pt x="572" y="615"/>
                  <a:pt x="573" y="615"/>
                </a:cubicBezTo>
                <a:cubicBezTo>
                  <a:pt x="575" y="615"/>
                  <a:pt x="576" y="616"/>
                  <a:pt x="577" y="617"/>
                </a:cubicBezTo>
                <a:cubicBezTo>
                  <a:pt x="578" y="617"/>
                  <a:pt x="581" y="618"/>
                  <a:pt x="579" y="617"/>
                </a:cubicBezTo>
                <a:cubicBezTo>
                  <a:pt x="581" y="617"/>
                  <a:pt x="582" y="619"/>
                  <a:pt x="584" y="618"/>
                </a:cubicBezTo>
                <a:cubicBezTo>
                  <a:pt x="587" y="617"/>
                  <a:pt x="585" y="617"/>
                  <a:pt x="586" y="615"/>
                </a:cubicBezTo>
                <a:cubicBezTo>
                  <a:pt x="586" y="616"/>
                  <a:pt x="586" y="615"/>
                  <a:pt x="587" y="614"/>
                </a:cubicBezTo>
                <a:cubicBezTo>
                  <a:pt x="587" y="614"/>
                  <a:pt x="587" y="614"/>
                  <a:pt x="587" y="614"/>
                </a:cubicBezTo>
                <a:cubicBezTo>
                  <a:pt x="587" y="614"/>
                  <a:pt x="587" y="615"/>
                  <a:pt x="586" y="616"/>
                </a:cubicBezTo>
                <a:cubicBezTo>
                  <a:pt x="587" y="616"/>
                  <a:pt x="587" y="616"/>
                  <a:pt x="587" y="615"/>
                </a:cubicBezTo>
                <a:cubicBezTo>
                  <a:pt x="588" y="616"/>
                  <a:pt x="589" y="616"/>
                  <a:pt x="589" y="616"/>
                </a:cubicBezTo>
                <a:cubicBezTo>
                  <a:pt x="587" y="617"/>
                  <a:pt x="590" y="619"/>
                  <a:pt x="590" y="620"/>
                </a:cubicBezTo>
                <a:cubicBezTo>
                  <a:pt x="590" y="620"/>
                  <a:pt x="590" y="620"/>
                  <a:pt x="590" y="620"/>
                </a:cubicBezTo>
                <a:cubicBezTo>
                  <a:pt x="590" y="620"/>
                  <a:pt x="590" y="620"/>
                  <a:pt x="590" y="620"/>
                </a:cubicBezTo>
                <a:cubicBezTo>
                  <a:pt x="589" y="620"/>
                  <a:pt x="588" y="619"/>
                  <a:pt x="587" y="619"/>
                </a:cubicBezTo>
                <a:cubicBezTo>
                  <a:pt x="586" y="621"/>
                  <a:pt x="589" y="624"/>
                  <a:pt x="591" y="625"/>
                </a:cubicBezTo>
                <a:cubicBezTo>
                  <a:pt x="594" y="628"/>
                  <a:pt x="595" y="631"/>
                  <a:pt x="597" y="633"/>
                </a:cubicBezTo>
                <a:cubicBezTo>
                  <a:pt x="598" y="634"/>
                  <a:pt x="600" y="635"/>
                  <a:pt x="601" y="637"/>
                </a:cubicBezTo>
                <a:cubicBezTo>
                  <a:pt x="601" y="638"/>
                  <a:pt x="601" y="638"/>
                  <a:pt x="602" y="638"/>
                </a:cubicBezTo>
                <a:cubicBezTo>
                  <a:pt x="601" y="639"/>
                  <a:pt x="601" y="639"/>
                  <a:pt x="600" y="639"/>
                </a:cubicBezTo>
                <a:cubicBezTo>
                  <a:pt x="600" y="640"/>
                  <a:pt x="602" y="641"/>
                  <a:pt x="602" y="642"/>
                </a:cubicBezTo>
                <a:cubicBezTo>
                  <a:pt x="601" y="643"/>
                  <a:pt x="600" y="644"/>
                  <a:pt x="600" y="645"/>
                </a:cubicBezTo>
                <a:cubicBezTo>
                  <a:pt x="599" y="647"/>
                  <a:pt x="601" y="649"/>
                  <a:pt x="603" y="650"/>
                </a:cubicBezTo>
                <a:cubicBezTo>
                  <a:pt x="604" y="650"/>
                  <a:pt x="605" y="652"/>
                  <a:pt x="606" y="652"/>
                </a:cubicBezTo>
                <a:cubicBezTo>
                  <a:pt x="607" y="651"/>
                  <a:pt x="608" y="650"/>
                  <a:pt x="607" y="649"/>
                </a:cubicBezTo>
                <a:cubicBezTo>
                  <a:pt x="606" y="648"/>
                  <a:pt x="605" y="648"/>
                  <a:pt x="605" y="647"/>
                </a:cubicBezTo>
                <a:cubicBezTo>
                  <a:pt x="605" y="647"/>
                  <a:pt x="605" y="646"/>
                  <a:pt x="604" y="645"/>
                </a:cubicBezTo>
                <a:cubicBezTo>
                  <a:pt x="606" y="648"/>
                  <a:pt x="610" y="648"/>
                  <a:pt x="609" y="651"/>
                </a:cubicBezTo>
                <a:cubicBezTo>
                  <a:pt x="609" y="652"/>
                  <a:pt x="610" y="653"/>
                  <a:pt x="611" y="653"/>
                </a:cubicBezTo>
                <a:cubicBezTo>
                  <a:pt x="613" y="653"/>
                  <a:pt x="613" y="654"/>
                  <a:pt x="614" y="654"/>
                </a:cubicBezTo>
                <a:cubicBezTo>
                  <a:pt x="615" y="655"/>
                  <a:pt x="618" y="656"/>
                  <a:pt x="618" y="659"/>
                </a:cubicBezTo>
                <a:cubicBezTo>
                  <a:pt x="618" y="660"/>
                  <a:pt x="616" y="661"/>
                  <a:pt x="617" y="661"/>
                </a:cubicBezTo>
                <a:cubicBezTo>
                  <a:pt x="617" y="663"/>
                  <a:pt x="619" y="663"/>
                  <a:pt x="620" y="664"/>
                </a:cubicBezTo>
                <a:cubicBezTo>
                  <a:pt x="620" y="662"/>
                  <a:pt x="619" y="662"/>
                  <a:pt x="619" y="660"/>
                </a:cubicBezTo>
                <a:cubicBezTo>
                  <a:pt x="620" y="660"/>
                  <a:pt x="621" y="662"/>
                  <a:pt x="622" y="663"/>
                </a:cubicBezTo>
                <a:cubicBezTo>
                  <a:pt x="621" y="663"/>
                  <a:pt x="621" y="664"/>
                  <a:pt x="621" y="664"/>
                </a:cubicBezTo>
                <a:cubicBezTo>
                  <a:pt x="622" y="664"/>
                  <a:pt x="622" y="665"/>
                  <a:pt x="622" y="665"/>
                </a:cubicBezTo>
                <a:cubicBezTo>
                  <a:pt x="623" y="665"/>
                  <a:pt x="623" y="666"/>
                  <a:pt x="623" y="667"/>
                </a:cubicBezTo>
                <a:cubicBezTo>
                  <a:pt x="623" y="667"/>
                  <a:pt x="623" y="667"/>
                  <a:pt x="623" y="667"/>
                </a:cubicBezTo>
                <a:cubicBezTo>
                  <a:pt x="623" y="667"/>
                  <a:pt x="623" y="667"/>
                  <a:pt x="623" y="667"/>
                </a:cubicBezTo>
                <a:cubicBezTo>
                  <a:pt x="623" y="667"/>
                  <a:pt x="623" y="667"/>
                  <a:pt x="623" y="667"/>
                </a:cubicBezTo>
                <a:cubicBezTo>
                  <a:pt x="624" y="666"/>
                  <a:pt x="623" y="665"/>
                  <a:pt x="624" y="664"/>
                </a:cubicBezTo>
                <a:cubicBezTo>
                  <a:pt x="625" y="664"/>
                  <a:pt x="626" y="665"/>
                  <a:pt x="627" y="664"/>
                </a:cubicBezTo>
                <a:cubicBezTo>
                  <a:pt x="628" y="665"/>
                  <a:pt x="628" y="664"/>
                  <a:pt x="629" y="665"/>
                </a:cubicBezTo>
                <a:cubicBezTo>
                  <a:pt x="630" y="666"/>
                  <a:pt x="630" y="665"/>
                  <a:pt x="631" y="665"/>
                </a:cubicBezTo>
                <a:cubicBezTo>
                  <a:pt x="633" y="666"/>
                  <a:pt x="633" y="667"/>
                  <a:pt x="634" y="669"/>
                </a:cubicBezTo>
                <a:cubicBezTo>
                  <a:pt x="635" y="672"/>
                  <a:pt x="638" y="671"/>
                  <a:pt x="637" y="668"/>
                </a:cubicBezTo>
                <a:cubicBezTo>
                  <a:pt x="638" y="669"/>
                  <a:pt x="638" y="669"/>
                  <a:pt x="638" y="668"/>
                </a:cubicBezTo>
                <a:cubicBezTo>
                  <a:pt x="639" y="669"/>
                  <a:pt x="639" y="671"/>
                  <a:pt x="639" y="672"/>
                </a:cubicBezTo>
                <a:cubicBezTo>
                  <a:pt x="639" y="672"/>
                  <a:pt x="639" y="674"/>
                  <a:pt x="640" y="675"/>
                </a:cubicBezTo>
                <a:cubicBezTo>
                  <a:pt x="641" y="675"/>
                  <a:pt x="643" y="674"/>
                  <a:pt x="644" y="673"/>
                </a:cubicBezTo>
                <a:cubicBezTo>
                  <a:pt x="645" y="673"/>
                  <a:pt x="646" y="673"/>
                  <a:pt x="647" y="672"/>
                </a:cubicBezTo>
                <a:cubicBezTo>
                  <a:pt x="648" y="671"/>
                  <a:pt x="646" y="670"/>
                  <a:pt x="646" y="669"/>
                </a:cubicBezTo>
                <a:cubicBezTo>
                  <a:pt x="645" y="669"/>
                  <a:pt x="642" y="664"/>
                  <a:pt x="645" y="664"/>
                </a:cubicBezTo>
                <a:cubicBezTo>
                  <a:pt x="647" y="665"/>
                  <a:pt x="649" y="662"/>
                  <a:pt x="650" y="660"/>
                </a:cubicBezTo>
                <a:cubicBezTo>
                  <a:pt x="650" y="658"/>
                  <a:pt x="653" y="658"/>
                  <a:pt x="655" y="658"/>
                </a:cubicBezTo>
                <a:cubicBezTo>
                  <a:pt x="656" y="658"/>
                  <a:pt x="656" y="657"/>
                  <a:pt x="657" y="658"/>
                </a:cubicBezTo>
                <a:cubicBezTo>
                  <a:pt x="657" y="659"/>
                  <a:pt x="658" y="659"/>
                  <a:pt x="659" y="660"/>
                </a:cubicBezTo>
                <a:cubicBezTo>
                  <a:pt x="660" y="661"/>
                  <a:pt x="660" y="662"/>
                  <a:pt x="661" y="664"/>
                </a:cubicBezTo>
                <a:cubicBezTo>
                  <a:pt x="661" y="663"/>
                  <a:pt x="661" y="663"/>
                  <a:pt x="661" y="662"/>
                </a:cubicBezTo>
                <a:cubicBezTo>
                  <a:pt x="662" y="664"/>
                  <a:pt x="663" y="662"/>
                  <a:pt x="663" y="663"/>
                </a:cubicBezTo>
                <a:cubicBezTo>
                  <a:pt x="663" y="663"/>
                  <a:pt x="664" y="663"/>
                  <a:pt x="663" y="662"/>
                </a:cubicBezTo>
                <a:cubicBezTo>
                  <a:pt x="664" y="663"/>
                  <a:pt x="664" y="664"/>
                  <a:pt x="665" y="665"/>
                </a:cubicBezTo>
                <a:cubicBezTo>
                  <a:pt x="665" y="665"/>
                  <a:pt x="666" y="665"/>
                  <a:pt x="666" y="666"/>
                </a:cubicBezTo>
                <a:cubicBezTo>
                  <a:pt x="666" y="666"/>
                  <a:pt x="663" y="663"/>
                  <a:pt x="663" y="664"/>
                </a:cubicBezTo>
                <a:cubicBezTo>
                  <a:pt x="662" y="665"/>
                  <a:pt x="662" y="667"/>
                  <a:pt x="661" y="667"/>
                </a:cubicBezTo>
                <a:cubicBezTo>
                  <a:pt x="661" y="669"/>
                  <a:pt x="663" y="673"/>
                  <a:pt x="665" y="675"/>
                </a:cubicBezTo>
                <a:cubicBezTo>
                  <a:pt x="665" y="674"/>
                  <a:pt x="665" y="674"/>
                  <a:pt x="665" y="674"/>
                </a:cubicBezTo>
                <a:cubicBezTo>
                  <a:pt x="665" y="675"/>
                  <a:pt x="665" y="675"/>
                  <a:pt x="665" y="675"/>
                </a:cubicBezTo>
                <a:cubicBezTo>
                  <a:pt x="667" y="676"/>
                  <a:pt x="667" y="678"/>
                  <a:pt x="668" y="680"/>
                </a:cubicBezTo>
                <a:cubicBezTo>
                  <a:pt x="668" y="680"/>
                  <a:pt x="670" y="683"/>
                  <a:pt x="668" y="684"/>
                </a:cubicBezTo>
                <a:cubicBezTo>
                  <a:pt x="667" y="684"/>
                  <a:pt x="669" y="687"/>
                  <a:pt x="669" y="688"/>
                </a:cubicBezTo>
                <a:cubicBezTo>
                  <a:pt x="670" y="689"/>
                  <a:pt x="667" y="690"/>
                  <a:pt x="667" y="690"/>
                </a:cubicBezTo>
                <a:cubicBezTo>
                  <a:pt x="668" y="692"/>
                  <a:pt x="668" y="693"/>
                  <a:pt x="668" y="694"/>
                </a:cubicBezTo>
                <a:cubicBezTo>
                  <a:pt x="668" y="696"/>
                  <a:pt x="669" y="698"/>
                  <a:pt x="668" y="700"/>
                </a:cubicBezTo>
                <a:cubicBezTo>
                  <a:pt x="668" y="701"/>
                  <a:pt x="667" y="703"/>
                  <a:pt x="669" y="703"/>
                </a:cubicBezTo>
                <a:cubicBezTo>
                  <a:pt x="668" y="703"/>
                  <a:pt x="667" y="704"/>
                  <a:pt x="667" y="705"/>
                </a:cubicBezTo>
                <a:cubicBezTo>
                  <a:pt x="667" y="706"/>
                  <a:pt x="669" y="705"/>
                  <a:pt x="669" y="705"/>
                </a:cubicBezTo>
                <a:cubicBezTo>
                  <a:pt x="669" y="705"/>
                  <a:pt x="669" y="706"/>
                  <a:pt x="668" y="706"/>
                </a:cubicBezTo>
                <a:cubicBezTo>
                  <a:pt x="669" y="707"/>
                  <a:pt x="670" y="707"/>
                  <a:pt x="670" y="707"/>
                </a:cubicBezTo>
                <a:cubicBezTo>
                  <a:pt x="670" y="707"/>
                  <a:pt x="669" y="708"/>
                  <a:pt x="670" y="709"/>
                </a:cubicBezTo>
                <a:cubicBezTo>
                  <a:pt x="669" y="709"/>
                  <a:pt x="668" y="710"/>
                  <a:pt x="668" y="711"/>
                </a:cubicBezTo>
                <a:cubicBezTo>
                  <a:pt x="667" y="712"/>
                  <a:pt x="667" y="715"/>
                  <a:pt x="665" y="715"/>
                </a:cubicBezTo>
                <a:cubicBezTo>
                  <a:pt x="666" y="716"/>
                  <a:pt x="664" y="717"/>
                  <a:pt x="664" y="718"/>
                </a:cubicBezTo>
                <a:cubicBezTo>
                  <a:pt x="664" y="719"/>
                  <a:pt x="663" y="719"/>
                  <a:pt x="663" y="719"/>
                </a:cubicBezTo>
                <a:cubicBezTo>
                  <a:pt x="662" y="718"/>
                  <a:pt x="662" y="719"/>
                  <a:pt x="662" y="719"/>
                </a:cubicBezTo>
                <a:cubicBezTo>
                  <a:pt x="660" y="720"/>
                  <a:pt x="658" y="720"/>
                  <a:pt x="657" y="722"/>
                </a:cubicBezTo>
                <a:cubicBezTo>
                  <a:pt x="656" y="723"/>
                  <a:pt x="658" y="725"/>
                  <a:pt x="657" y="727"/>
                </a:cubicBezTo>
                <a:cubicBezTo>
                  <a:pt x="656" y="726"/>
                  <a:pt x="654" y="726"/>
                  <a:pt x="653" y="728"/>
                </a:cubicBezTo>
                <a:cubicBezTo>
                  <a:pt x="653" y="728"/>
                  <a:pt x="654" y="728"/>
                  <a:pt x="654" y="728"/>
                </a:cubicBezTo>
                <a:cubicBezTo>
                  <a:pt x="655" y="729"/>
                  <a:pt x="655" y="730"/>
                  <a:pt x="655" y="730"/>
                </a:cubicBezTo>
                <a:cubicBezTo>
                  <a:pt x="655" y="730"/>
                  <a:pt x="655" y="730"/>
                  <a:pt x="655" y="730"/>
                </a:cubicBezTo>
                <a:cubicBezTo>
                  <a:pt x="654" y="731"/>
                  <a:pt x="654" y="732"/>
                  <a:pt x="654" y="733"/>
                </a:cubicBezTo>
                <a:cubicBezTo>
                  <a:pt x="653" y="732"/>
                  <a:pt x="651" y="733"/>
                  <a:pt x="650" y="733"/>
                </a:cubicBezTo>
                <a:cubicBezTo>
                  <a:pt x="649" y="734"/>
                  <a:pt x="648" y="734"/>
                  <a:pt x="648" y="735"/>
                </a:cubicBezTo>
                <a:cubicBezTo>
                  <a:pt x="648" y="733"/>
                  <a:pt x="645" y="735"/>
                  <a:pt x="644" y="736"/>
                </a:cubicBezTo>
                <a:cubicBezTo>
                  <a:pt x="644" y="736"/>
                  <a:pt x="645" y="740"/>
                  <a:pt x="645" y="740"/>
                </a:cubicBezTo>
                <a:cubicBezTo>
                  <a:pt x="645" y="743"/>
                  <a:pt x="644" y="744"/>
                  <a:pt x="642" y="746"/>
                </a:cubicBezTo>
                <a:cubicBezTo>
                  <a:pt x="641" y="747"/>
                  <a:pt x="641" y="749"/>
                  <a:pt x="643" y="749"/>
                </a:cubicBezTo>
                <a:cubicBezTo>
                  <a:pt x="642" y="750"/>
                  <a:pt x="641" y="749"/>
                  <a:pt x="641" y="751"/>
                </a:cubicBezTo>
                <a:cubicBezTo>
                  <a:pt x="640" y="752"/>
                  <a:pt x="640" y="752"/>
                  <a:pt x="639" y="752"/>
                </a:cubicBezTo>
                <a:cubicBezTo>
                  <a:pt x="636" y="752"/>
                  <a:pt x="638" y="754"/>
                  <a:pt x="639" y="756"/>
                </a:cubicBezTo>
                <a:cubicBezTo>
                  <a:pt x="639" y="757"/>
                  <a:pt x="638" y="758"/>
                  <a:pt x="638" y="759"/>
                </a:cubicBezTo>
                <a:cubicBezTo>
                  <a:pt x="638" y="760"/>
                  <a:pt x="639" y="761"/>
                  <a:pt x="639" y="761"/>
                </a:cubicBezTo>
                <a:cubicBezTo>
                  <a:pt x="639" y="762"/>
                  <a:pt x="639" y="765"/>
                  <a:pt x="637" y="764"/>
                </a:cubicBezTo>
                <a:cubicBezTo>
                  <a:pt x="637" y="766"/>
                  <a:pt x="639" y="766"/>
                  <a:pt x="639" y="766"/>
                </a:cubicBezTo>
                <a:cubicBezTo>
                  <a:pt x="641" y="767"/>
                  <a:pt x="642" y="769"/>
                  <a:pt x="643" y="770"/>
                </a:cubicBezTo>
                <a:cubicBezTo>
                  <a:pt x="643" y="769"/>
                  <a:pt x="645" y="766"/>
                  <a:pt x="645" y="766"/>
                </a:cubicBezTo>
                <a:cubicBezTo>
                  <a:pt x="645" y="766"/>
                  <a:pt x="645" y="767"/>
                  <a:pt x="646" y="767"/>
                </a:cubicBezTo>
                <a:cubicBezTo>
                  <a:pt x="644" y="767"/>
                  <a:pt x="646" y="769"/>
                  <a:pt x="646" y="767"/>
                </a:cubicBezTo>
                <a:cubicBezTo>
                  <a:pt x="647" y="765"/>
                  <a:pt x="645" y="763"/>
                  <a:pt x="647" y="763"/>
                </a:cubicBezTo>
                <a:cubicBezTo>
                  <a:pt x="646" y="764"/>
                  <a:pt x="646" y="765"/>
                  <a:pt x="647" y="767"/>
                </a:cubicBezTo>
                <a:cubicBezTo>
                  <a:pt x="647" y="768"/>
                  <a:pt x="647" y="768"/>
                  <a:pt x="647" y="770"/>
                </a:cubicBezTo>
                <a:cubicBezTo>
                  <a:pt x="646" y="771"/>
                  <a:pt x="646" y="773"/>
                  <a:pt x="646" y="774"/>
                </a:cubicBezTo>
                <a:cubicBezTo>
                  <a:pt x="645" y="775"/>
                  <a:pt x="644" y="775"/>
                  <a:pt x="643" y="776"/>
                </a:cubicBezTo>
                <a:cubicBezTo>
                  <a:pt x="643" y="776"/>
                  <a:pt x="643" y="776"/>
                  <a:pt x="643" y="776"/>
                </a:cubicBezTo>
                <a:cubicBezTo>
                  <a:pt x="643" y="776"/>
                  <a:pt x="643" y="776"/>
                  <a:pt x="643" y="776"/>
                </a:cubicBezTo>
                <a:cubicBezTo>
                  <a:pt x="643" y="777"/>
                  <a:pt x="641" y="777"/>
                  <a:pt x="640" y="778"/>
                </a:cubicBezTo>
                <a:cubicBezTo>
                  <a:pt x="640" y="779"/>
                  <a:pt x="639" y="780"/>
                  <a:pt x="638" y="780"/>
                </a:cubicBezTo>
                <a:cubicBezTo>
                  <a:pt x="636" y="782"/>
                  <a:pt x="636" y="784"/>
                  <a:pt x="635" y="786"/>
                </a:cubicBezTo>
                <a:cubicBezTo>
                  <a:pt x="635" y="788"/>
                  <a:pt x="635" y="788"/>
                  <a:pt x="636" y="790"/>
                </a:cubicBezTo>
                <a:cubicBezTo>
                  <a:pt x="636" y="790"/>
                  <a:pt x="637" y="791"/>
                  <a:pt x="637" y="791"/>
                </a:cubicBezTo>
                <a:cubicBezTo>
                  <a:pt x="637" y="791"/>
                  <a:pt x="636" y="792"/>
                  <a:pt x="636" y="792"/>
                </a:cubicBezTo>
                <a:cubicBezTo>
                  <a:pt x="636" y="794"/>
                  <a:pt x="637" y="794"/>
                  <a:pt x="638" y="796"/>
                </a:cubicBezTo>
                <a:cubicBezTo>
                  <a:pt x="639" y="797"/>
                  <a:pt x="640" y="799"/>
                  <a:pt x="638" y="799"/>
                </a:cubicBezTo>
                <a:cubicBezTo>
                  <a:pt x="636" y="799"/>
                  <a:pt x="637" y="801"/>
                  <a:pt x="637" y="801"/>
                </a:cubicBezTo>
                <a:cubicBezTo>
                  <a:pt x="637" y="802"/>
                  <a:pt x="638" y="803"/>
                  <a:pt x="639" y="803"/>
                </a:cubicBezTo>
                <a:cubicBezTo>
                  <a:pt x="644" y="805"/>
                  <a:pt x="649" y="809"/>
                  <a:pt x="651" y="814"/>
                </a:cubicBezTo>
                <a:cubicBezTo>
                  <a:pt x="653" y="819"/>
                  <a:pt x="657" y="822"/>
                  <a:pt x="658" y="827"/>
                </a:cubicBezTo>
                <a:cubicBezTo>
                  <a:pt x="659" y="831"/>
                  <a:pt x="662" y="834"/>
                  <a:pt x="663" y="837"/>
                </a:cubicBezTo>
                <a:cubicBezTo>
                  <a:pt x="664" y="839"/>
                  <a:pt x="664" y="841"/>
                  <a:pt x="665" y="842"/>
                </a:cubicBezTo>
                <a:cubicBezTo>
                  <a:pt x="666" y="844"/>
                  <a:pt x="667" y="845"/>
                  <a:pt x="668" y="847"/>
                </a:cubicBezTo>
                <a:cubicBezTo>
                  <a:pt x="668" y="848"/>
                  <a:pt x="669" y="849"/>
                  <a:pt x="669" y="850"/>
                </a:cubicBezTo>
                <a:cubicBezTo>
                  <a:pt x="669" y="850"/>
                  <a:pt x="669" y="850"/>
                  <a:pt x="669" y="851"/>
                </a:cubicBezTo>
                <a:cubicBezTo>
                  <a:pt x="669" y="852"/>
                  <a:pt x="671" y="852"/>
                  <a:pt x="671" y="853"/>
                </a:cubicBezTo>
                <a:cubicBezTo>
                  <a:pt x="672" y="853"/>
                  <a:pt x="673" y="854"/>
                  <a:pt x="673" y="855"/>
                </a:cubicBezTo>
                <a:cubicBezTo>
                  <a:pt x="674" y="856"/>
                  <a:pt x="674" y="857"/>
                  <a:pt x="674" y="858"/>
                </a:cubicBezTo>
                <a:cubicBezTo>
                  <a:pt x="674" y="859"/>
                  <a:pt x="674" y="859"/>
                  <a:pt x="675" y="860"/>
                </a:cubicBezTo>
                <a:cubicBezTo>
                  <a:pt x="677" y="862"/>
                  <a:pt x="678" y="865"/>
                  <a:pt x="680" y="867"/>
                </a:cubicBezTo>
                <a:cubicBezTo>
                  <a:pt x="682" y="870"/>
                  <a:pt x="683" y="872"/>
                  <a:pt x="683" y="875"/>
                </a:cubicBezTo>
                <a:cubicBezTo>
                  <a:pt x="682" y="875"/>
                  <a:pt x="682" y="875"/>
                  <a:pt x="682" y="875"/>
                </a:cubicBezTo>
                <a:cubicBezTo>
                  <a:pt x="682" y="875"/>
                  <a:pt x="682" y="876"/>
                  <a:pt x="682" y="876"/>
                </a:cubicBezTo>
                <a:cubicBezTo>
                  <a:pt x="683" y="876"/>
                  <a:pt x="682" y="878"/>
                  <a:pt x="683" y="879"/>
                </a:cubicBezTo>
                <a:cubicBezTo>
                  <a:pt x="684" y="879"/>
                  <a:pt x="685" y="881"/>
                  <a:pt x="686" y="882"/>
                </a:cubicBezTo>
                <a:cubicBezTo>
                  <a:pt x="687" y="884"/>
                  <a:pt x="689" y="885"/>
                  <a:pt x="691" y="887"/>
                </a:cubicBezTo>
                <a:cubicBezTo>
                  <a:pt x="692" y="888"/>
                  <a:pt x="693" y="890"/>
                  <a:pt x="695" y="891"/>
                </a:cubicBezTo>
                <a:cubicBezTo>
                  <a:pt x="697" y="892"/>
                  <a:pt x="699" y="893"/>
                  <a:pt x="701" y="894"/>
                </a:cubicBezTo>
                <a:cubicBezTo>
                  <a:pt x="702" y="895"/>
                  <a:pt x="704" y="897"/>
                  <a:pt x="705" y="898"/>
                </a:cubicBezTo>
                <a:cubicBezTo>
                  <a:pt x="707" y="898"/>
                  <a:pt x="709" y="899"/>
                  <a:pt x="711" y="900"/>
                </a:cubicBezTo>
                <a:cubicBezTo>
                  <a:pt x="712" y="901"/>
                  <a:pt x="714" y="902"/>
                  <a:pt x="715" y="902"/>
                </a:cubicBezTo>
                <a:cubicBezTo>
                  <a:pt x="719" y="903"/>
                  <a:pt x="721" y="906"/>
                  <a:pt x="724" y="908"/>
                </a:cubicBezTo>
                <a:cubicBezTo>
                  <a:pt x="727" y="909"/>
                  <a:pt x="727" y="912"/>
                  <a:pt x="729" y="913"/>
                </a:cubicBezTo>
                <a:cubicBezTo>
                  <a:pt x="730" y="914"/>
                  <a:pt x="732" y="915"/>
                  <a:pt x="733" y="916"/>
                </a:cubicBezTo>
                <a:cubicBezTo>
                  <a:pt x="734" y="917"/>
                  <a:pt x="735" y="918"/>
                  <a:pt x="737" y="918"/>
                </a:cubicBezTo>
                <a:cubicBezTo>
                  <a:pt x="736" y="918"/>
                  <a:pt x="736" y="918"/>
                  <a:pt x="736" y="918"/>
                </a:cubicBezTo>
                <a:cubicBezTo>
                  <a:pt x="737" y="919"/>
                  <a:pt x="737" y="922"/>
                  <a:pt x="737" y="923"/>
                </a:cubicBezTo>
                <a:cubicBezTo>
                  <a:pt x="737" y="925"/>
                  <a:pt x="738" y="927"/>
                  <a:pt x="739" y="929"/>
                </a:cubicBezTo>
                <a:cubicBezTo>
                  <a:pt x="741" y="934"/>
                  <a:pt x="739" y="939"/>
                  <a:pt x="741" y="944"/>
                </a:cubicBezTo>
                <a:cubicBezTo>
                  <a:pt x="743" y="948"/>
                  <a:pt x="742" y="954"/>
                  <a:pt x="742" y="958"/>
                </a:cubicBezTo>
                <a:cubicBezTo>
                  <a:pt x="742" y="959"/>
                  <a:pt x="742" y="965"/>
                  <a:pt x="740" y="963"/>
                </a:cubicBezTo>
                <a:cubicBezTo>
                  <a:pt x="740" y="964"/>
                  <a:pt x="740" y="965"/>
                  <a:pt x="740" y="967"/>
                </a:cubicBezTo>
                <a:cubicBezTo>
                  <a:pt x="740" y="968"/>
                  <a:pt x="742" y="967"/>
                  <a:pt x="742" y="968"/>
                </a:cubicBezTo>
                <a:cubicBezTo>
                  <a:pt x="742" y="969"/>
                  <a:pt x="742" y="970"/>
                  <a:pt x="742" y="971"/>
                </a:cubicBezTo>
                <a:cubicBezTo>
                  <a:pt x="742" y="972"/>
                  <a:pt x="742" y="972"/>
                  <a:pt x="742" y="973"/>
                </a:cubicBezTo>
                <a:cubicBezTo>
                  <a:pt x="742" y="975"/>
                  <a:pt x="742" y="977"/>
                  <a:pt x="742" y="979"/>
                </a:cubicBezTo>
                <a:cubicBezTo>
                  <a:pt x="743" y="981"/>
                  <a:pt x="744" y="983"/>
                  <a:pt x="744" y="985"/>
                </a:cubicBezTo>
                <a:cubicBezTo>
                  <a:pt x="744" y="986"/>
                  <a:pt x="743" y="986"/>
                  <a:pt x="743" y="988"/>
                </a:cubicBezTo>
                <a:cubicBezTo>
                  <a:pt x="743" y="990"/>
                  <a:pt x="744" y="992"/>
                  <a:pt x="744" y="995"/>
                </a:cubicBezTo>
                <a:cubicBezTo>
                  <a:pt x="744" y="998"/>
                  <a:pt x="743" y="1002"/>
                  <a:pt x="744" y="1005"/>
                </a:cubicBezTo>
                <a:cubicBezTo>
                  <a:pt x="745" y="1007"/>
                  <a:pt x="743" y="1008"/>
                  <a:pt x="743" y="1010"/>
                </a:cubicBezTo>
                <a:cubicBezTo>
                  <a:pt x="743" y="1011"/>
                  <a:pt x="744" y="1013"/>
                  <a:pt x="743" y="1014"/>
                </a:cubicBezTo>
                <a:cubicBezTo>
                  <a:pt x="743" y="1016"/>
                  <a:pt x="743" y="1017"/>
                  <a:pt x="742" y="1019"/>
                </a:cubicBezTo>
                <a:cubicBezTo>
                  <a:pt x="741" y="1020"/>
                  <a:pt x="742" y="1022"/>
                  <a:pt x="743" y="1022"/>
                </a:cubicBezTo>
                <a:cubicBezTo>
                  <a:pt x="744" y="1023"/>
                  <a:pt x="746" y="1028"/>
                  <a:pt x="745" y="1028"/>
                </a:cubicBezTo>
                <a:cubicBezTo>
                  <a:pt x="745" y="1029"/>
                  <a:pt x="746" y="1031"/>
                  <a:pt x="745" y="1032"/>
                </a:cubicBezTo>
                <a:cubicBezTo>
                  <a:pt x="743" y="1032"/>
                  <a:pt x="743" y="1033"/>
                  <a:pt x="743" y="1034"/>
                </a:cubicBezTo>
                <a:cubicBezTo>
                  <a:pt x="744" y="1038"/>
                  <a:pt x="746" y="1041"/>
                  <a:pt x="747" y="1044"/>
                </a:cubicBezTo>
                <a:cubicBezTo>
                  <a:pt x="748" y="1046"/>
                  <a:pt x="748" y="1048"/>
                  <a:pt x="748" y="1050"/>
                </a:cubicBezTo>
                <a:cubicBezTo>
                  <a:pt x="749" y="1050"/>
                  <a:pt x="749" y="1051"/>
                  <a:pt x="750" y="1052"/>
                </a:cubicBezTo>
                <a:cubicBezTo>
                  <a:pt x="750" y="1052"/>
                  <a:pt x="750" y="1053"/>
                  <a:pt x="750" y="1054"/>
                </a:cubicBezTo>
                <a:cubicBezTo>
                  <a:pt x="750" y="1054"/>
                  <a:pt x="751" y="1056"/>
                  <a:pt x="750" y="1057"/>
                </a:cubicBezTo>
                <a:cubicBezTo>
                  <a:pt x="750" y="1058"/>
                  <a:pt x="749" y="1059"/>
                  <a:pt x="750" y="1060"/>
                </a:cubicBezTo>
                <a:cubicBezTo>
                  <a:pt x="750" y="1061"/>
                  <a:pt x="751" y="1063"/>
                  <a:pt x="751" y="1064"/>
                </a:cubicBezTo>
                <a:cubicBezTo>
                  <a:pt x="751" y="1065"/>
                  <a:pt x="750" y="1067"/>
                  <a:pt x="750" y="1068"/>
                </a:cubicBezTo>
                <a:cubicBezTo>
                  <a:pt x="750" y="1071"/>
                  <a:pt x="751" y="1074"/>
                  <a:pt x="750" y="1077"/>
                </a:cubicBezTo>
                <a:cubicBezTo>
                  <a:pt x="750" y="1078"/>
                  <a:pt x="749" y="1080"/>
                  <a:pt x="749" y="1082"/>
                </a:cubicBezTo>
                <a:cubicBezTo>
                  <a:pt x="748" y="1083"/>
                  <a:pt x="750" y="1084"/>
                  <a:pt x="749" y="1085"/>
                </a:cubicBezTo>
                <a:cubicBezTo>
                  <a:pt x="748" y="1087"/>
                  <a:pt x="749" y="1088"/>
                  <a:pt x="749" y="1089"/>
                </a:cubicBezTo>
                <a:cubicBezTo>
                  <a:pt x="749" y="1090"/>
                  <a:pt x="748" y="1091"/>
                  <a:pt x="748" y="1092"/>
                </a:cubicBezTo>
                <a:cubicBezTo>
                  <a:pt x="749" y="1092"/>
                  <a:pt x="749" y="1093"/>
                  <a:pt x="749" y="1093"/>
                </a:cubicBezTo>
                <a:cubicBezTo>
                  <a:pt x="748" y="1093"/>
                  <a:pt x="748" y="1093"/>
                  <a:pt x="748" y="1092"/>
                </a:cubicBezTo>
                <a:cubicBezTo>
                  <a:pt x="747" y="1094"/>
                  <a:pt x="749" y="1095"/>
                  <a:pt x="748" y="1097"/>
                </a:cubicBezTo>
                <a:cubicBezTo>
                  <a:pt x="748" y="1099"/>
                  <a:pt x="746" y="1098"/>
                  <a:pt x="745" y="1097"/>
                </a:cubicBezTo>
                <a:cubicBezTo>
                  <a:pt x="745" y="1099"/>
                  <a:pt x="746" y="1099"/>
                  <a:pt x="746" y="1101"/>
                </a:cubicBezTo>
                <a:cubicBezTo>
                  <a:pt x="746" y="1101"/>
                  <a:pt x="746" y="1102"/>
                  <a:pt x="746" y="1102"/>
                </a:cubicBezTo>
                <a:cubicBezTo>
                  <a:pt x="747" y="1103"/>
                  <a:pt x="748" y="1104"/>
                  <a:pt x="748" y="1105"/>
                </a:cubicBezTo>
                <a:cubicBezTo>
                  <a:pt x="749" y="1106"/>
                  <a:pt x="749" y="1107"/>
                  <a:pt x="749" y="1108"/>
                </a:cubicBezTo>
                <a:cubicBezTo>
                  <a:pt x="750" y="1111"/>
                  <a:pt x="752" y="1112"/>
                  <a:pt x="753" y="1114"/>
                </a:cubicBezTo>
                <a:cubicBezTo>
                  <a:pt x="754" y="1116"/>
                  <a:pt x="755" y="1117"/>
                  <a:pt x="755" y="1119"/>
                </a:cubicBezTo>
                <a:cubicBezTo>
                  <a:pt x="755" y="1120"/>
                  <a:pt x="755" y="1121"/>
                  <a:pt x="755" y="1122"/>
                </a:cubicBezTo>
                <a:cubicBezTo>
                  <a:pt x="755" y="1124"/>
                  <a:pt x="754" y="1123"/>
                  <a:pt x="754" y="1124"/>
                </a:cubicBezTo>
                <a:cubicBezTo>
                  <a:pt x="753" y="1125"/>
                  <a:pt x="754" y="1128"/>
                  <a:pt x="754" y="1130"/>
                </a:cubicBezTo>
                <a:cubicBezTo>
                  <a:pt x="755" y="1133"/>
                  <a:pt x="755" y="1139"/>
                  <a:pt x="760" y="1140"/>
                </a:cubicBezTo>
                <a:cubicBezTo>
                  <a:pt x="757" y="1141"/>
                  <a:pt x="762" y="1142"/>
                  <a:pt x="763" y="1141"/>
                </a:cubicBezTo>
                <a:cubicBezTo>
                  <a:pt x="764" y="1141"/>
                  <a:pt x="763" y="1138"/>
                  <a:pt x="764" y="1139"/>
                </a:cubicBezTo>
                <a:cubicBezTo>
                  <a:pt x="766" y="1139"/>
                  <a:pt x="770" y="1142"/>
                  <a:pt x="769" y="1138"/>
                </a:cubicBezTo>
                <a:cubicBezTo>
                  <a:pt x="770" y="1140"/>
                  <a:pt x="769" y="1140"/>
                  <a:pt x="767" y="1141"/>
                </a:cubicBezTo>
                <a:cubicBezTo>
                  <a:pt x="765" y="1142"/>
                  <a:pt x="768" y="1144"/>
                  <a:pt x="769" y="1143"/>
                </a:cubicBezTo>
                <a:cubicBezTo>
                  <a:pt x="770" y="1144"/>
                  <a:pt x="771" y="1146"/>
                  <a:pt x="771" y="1148"/>
                </a:cubicBezTo>
                <a:cubicBezTo>
                  <a:pt x="771" y="1146"/>
                  <a:pt x="770" y="1145"/>
                  <a:pt x="768" y="1146"/>
                </a:cubicBezTo>
                <a:cubicBezTo>
                  <a:pt x="768" y="1147"/>
                  <a:pt x="769" y="1148"/>
                  <a:pt x="771" y="1148"/>
                </a:cubicBezTo>
                <a:cubicBezTo>
                  <a:pt x="769" y="1149"/>
                  <a:pt x="768" y="1147"/>
                  <a:pt x="769" y="1149"/>
                </a:cubicBezTo>
                <a:cubicBezTo>
                  <a:pt x="769" y="1150"/>
                  <a:pt x="769" y="1151"/>
                  <a:pt x="770" y="1151"/>
                </a:cubicBezTo>
                <a:cubicBezTo>
                  <a:pt x="770" y="1152"/>
                  <a:pt x="771" y="1152"/>
                  <a:pt x="771" y="1153"/>
                </a:cubicBezTo>
                <a:cubicBezTo>
                  <a:pt x="769" y="1153"/>
                  <a:pt x="770" y="1154"/>
                  <a:pt x="770" y="1155"/>
                </a:cubicBezTo>
                <a:cubicBezTo>
                  <a:pt x="770" y="1156"/>
                  <a:pt x="769" y="1156"/>
                  <a:pt x="770" y="1157"/>
                </a:cubicBezTo>
                <a:cubicBezTo>
                  <a:pt x="771" y="1158"/>
                  <a:pt x="771" y="1158"/>
                  <a:pt x="771" y="1159"/>
                </a:cubicBezTo>
                <a:cubicBezTo>
                  <a:pt x="771" y="1160"/>
                  <a:pt x="772" y="1160"/>
                  <a:pt x="773" y="1159"/>
                </a:cubicBezTo>
                <a:cubicBezTo>
                  <a:pt x="774" y="1160"/>
                  <a:pt x="771" y="1161"/>
                  <a:pt x="772" y="1163"/>
                </a:cubicBezTo>
                <a:cubicBezTo>
                  <a:pt x="772" y="1163"/>
                  <a:pt x="771" y="1163"/>
                  <a:pt x="771" y="1163"/>
                </a:cubicBezTo>
                <a:cubicBezTo>
                  <a:pt x="771" y="1164"/>
                  <a:pt x="776" y="1167"/>
                  <a:pt x="777" y="1166"/>
                </a:cubicBezTo>
                <a:cubicBezTo>
                  <a:pt x="778" y="1167"/>
                  <a:pt x="777" y="1171"/>
                  <a:pt x="775" y="1171"/>
                </a:cubicBezTo>
                <a:cubicBezTo>
                  <a:pt x="772" y="1171"/>
                  <a:pt x="776" y="1173"/>
                  <a:pt x="774" y="1174"/>
                </a:cubicBezTo>
                <a:cubicBezTo>
                  <a:pt x="775" y="1175"/>
                  <a:pt x="776" y="1174"/>
                  <a:pt x="777" y="1175"/>
                </a:cubicBezTo>
                <a:cubicBezTo>
                  <a:pt x="778" y="1175"/>
                  <a:pt x="778" y="1175"/>
                  <a:pt x="779" y="1175"/>
                </a:cubicBezTo>
                <a:cubicBezTo>
                  <a:pt x="780" y="1175"/>
                  <a:pt x="779" y="1176"/>
                  <a:pt x="778" y="1176"/>
                </a:cubicBezTo>
                <a:cubicBezTo>
                  <a:pt x="778" y="1175"/>
                  <a:pt x="777" y="1175"/>
                  <a:pt x="776" y="1174"/>
                </a:cubicBezTo>
                <a:cubicBezTo>
                  <a:pt x="776" y="1175"/>
                  <a:pt x="775" y="1175"/>
                  <a:pt x="774" y="1176"/>
                </a:cubicBezTo>
                <a:cubicBezTo>
                  <a:pt x="774" y="1177"/>
                  <a:pt x="775" y="1178"/>
                  <a:pt x="775" y="1179"/>
                </a:cubicBezTo>
                <a:cubicBezTo>
                  <a:pt x="775" y="1178"/>
                  <a:pt x="776" y="1177"/>
                  <a:pt x="777" y="1178"/>
                </a:cubicBezTo>
                <a:cubicBezTo>
                  <a:pt x="774" y="1178"/>
                  <a:pt x="776" y="1182"/>
                  <a:pt x="776" y="1184"/>
                </a:cubicBezTo>
                <a:cubicBezTo>
                  <a:pt x="777" y="1183"/>
                  <a:pt x="777" y="1182"/>
                  <a:pt x="777" y="1181"/>
                </a:cubicBezTo>
                <a:cubicBezTo>
                  <a:pt x="778" y="1182"/>
                  <a:pt x="777" y="1186"/>
                  <a:pt x="775" y="1186"/>
                </a:cubicBezTo>
                <a:cubicBezTo>
                  <a:pt x="775" y="1185"/>
                  <a:pt x="776" y="1185"/>
                  <a:pt x="776" y="1184"/>
                </a:cubicBezTo>
                <a:cubicBezTo>
                  <a:pt x="775" y="1183"/>
                  <a:pt x="775" y="1183"/>
                  <a:pt x="774" y="1182"/>
                </a:cubicBezTo>
                <a:cubicBezTo>
                  <a:pt x="774" y="1183"/>
                  <a:pt x="774" y="1183"/>
                  <a:pt x="775" y="1184"/>
                </a:cubicBezTo>
                <a:cubicBezTo>
                  <a:pt x="774" y="1184"/>
                  <a:pt x="771" y="1183"/>
                  <a:pt x="770" y="1183"/>
                </a:cubicBezTo>
                <a:cubicBezTo>
                  <a:pt x="771" y="1183"/>
                  <a:pt x="775" y="1182"/>
                  <a:pt x="772" y="1181"/>
                </a:cubicBezTo>
                <a:cubicBezTo>
                  <a:pt x="773" y="1182"/>
                  <a:pt x="772" y="1181"/>
                  <a:pt x="772" y="1180"/>
                </a:cubicBezTo>
                <a:cubicBezTo>
                  <a:pt x="771" y="1180"/>
                  <a:pt x="771" y="1179"/>
                  <a:pt x="770" y="1179"/>
                </a:cubicBezTo>
                <a:cubicBezTo>
                  <a:pt x="770" y="1179"/>
                  <a:pt x="768" y="1180"/>
                  <a:pt x="769" y="1181"/>
                </a:cubicBezTo>
                <a:cubicBezTo>
                  <a:pt x="768" y="1180"/>
                  <a:pt x="768" y="1179"/>
                  <a:pt x="767" y="1179"/>
                </a:cubicBezTo>
                <a:cubicBezTo>
                  <a:pt x="766" y="1179"/>
                  <a:pt x="765" y="1180"/>
                  <a:pt x="764" y="1180"/>
                </a:cubicBezTo>
                <a:cubicBezTo>
                  <a:pt x="764" y="1181"/>
                  <a:pt x="765" y="1181"/>
                  <a:pt x="766" y="1181"/>
                </a:cubicBezTo>
                <a:cubicBezTo>
                  <a:pt x="764" y="1181"/>
                  <a:pt x="768" y="1183"/>
                  <a:pt x="767" y="1180"/>
                </a:cubicBezTo>
                <a:cubicBezTo>
                  <a:pt x="768" y="1181"/>
                  <a:pt x="767" y="1182"/>
                  <a:pt x="768" y="1183"/>
                </a:cubicBezTo>
                <a:cubicBezTo>
                  <a:pt x="766" y="1181"/>
                  <a:pt x="767" y="1184"/>
                  <a:pt x="766" y="1183"/>
                </a:cubicBezTo>
                <a:cubicBezTo>
                  <a:pt x="765" y="1184"/>
                  <a:pt x="766" y="1184"/>
                  <a:pt x="766" y="1184"/>
                </a:cubicBezTo>
                <a:cubicBezTo>
                  <a:pt x="764" y="1183"/>
                  <a:pt x="762" y="1187"/>
                  <a:pt x="764" y="1189"/>
                </a:cubicBezTo>
                <a:cubicBezTo>
                  <a:pt x="767" y="1192"/>
                  <a:pt x="765" y="1186"/>
                  <a:pt x="763" y="1188"/>
                </a:cubicBezTo>
                <a:cubicBezTo>
                  <a:pt x="764" y="1187"/>
                  <a:pt x="767" y="1187"/>
                  <a:pt x="767" y="1185"/>
                </a:cubicBezTo>
                <a:cubicBezTo>
                  <a:pt x="768" y="1186"/>
                  <a:pt x="767" y="1187"/>
                  <a:pt x="769" y="1188"/>
                </a:cubicBezTo>
                <a:cubicBezTo>
                  <a:pt x="770" y="1189"/>
                  <a:pt x="771" y="1189"/>
                  <a:pt x="773" y="1189"/>
                </a:cubicBezTo>
                <a:cubicBezTo>
                  <a:pt x="772" y="1189"/>
                  <a:pt x="772" y="1189"/>
                  <a:pt x="771" y="1189"/>
                </a:cubicBezTo>
                <a:cubicBezTo>
                  <a:pt x="773" y="1188"/>
                  <a:pt x="773" y="1188"/>
                  <a:pt x="775" y="1189"/>
                </a:cubicBezTo>
                <a:cubicBezTo>
                  <a:pt x="775" y="1190"/>
                  <a:pt x="776" y="1190"/>
                  <a:pt x="777" y="1191"/>
                </a:cubicBezTo>
                <a:cubicBezTo>
                  <a:pt x="776" y="1191"/>
                  <a:pt x="776" y="1191"/>
                  <a:pt x="775" y="1191"/>
                </a:cubicBezTo>
                <a:cubicBezTo>
                  <a:pt x="776" y="1192"/>
                  <a:pt x="777" y="1192"/>
                  <a:pt x="777" y="1191"/>
                </a:cubicBezTo>
                <a:cubicBezTo>
                  <a:pt x="777" y="1191"/>
                  <a:pt x="777" y="1191"/>
                  <a:pt x="777" y="1192"/>
                </a:cubicBezTo>
                <a:cubicBezTo>
                  <a:pt x="777" y="1192"/>
                  <a:pt x="777" y="1192"/>
                  <a:pt x="777" y="1193"/>
                </a:cubicBezTo>
                <a:cubicBezTo>
                  <a:pt x="775" y="1191"/>
                  <a:pt x="774" y="1194"/>
                  <a:pt x="775" y="1194"/>
                </a:cubicBezTo>
                <a:cubicBezTo>
                  <a:pt x="776" y="1194"/>
                  <a:pt x="776" y="1195"/>
                  <a:pt x="777" y="1196"/>
                </a:cubicBezTo>
                <a:cubicBezTo>
                  <a:pt x="778" y="1196"/>
                  <a:pt x="778" y="1195"/>
                  <a:pt x="779" y="1196"/>
                </a:cubicBezTo>
                <a:cubicBezTo>
                  <a:pt x="778" y="1196"/>
                  <a:pt x="777" y="1197"/>
                  <a:pt x="778" y="1197"/>
                </a:cubicBezTo>
                <a:cubicBezTo>
                  <a:pt x="777" y="1197"/>
                  <a:pt x="776" y="1195"/>
                  <a:pt x="775" y="1195"/>
                </a:cubicBezTo>
                <a:cubicBezTo>
                  <a:pt x="775" y="1196"/>
                  <a:pt x="775" y="1197"/>
                  <a:pt x="774" y="1197"/>
                </a:cubicBezTo>
                <a:cubicBezTo>
                  <a:pt x="775" y="1198"/>
                  <a:pt x="778" y="1198"/>
                  <a:pt x="780" y="1198"/>
                </a:cubicBezTo>
                <a:cubicBezTo>
                  <a:pt x="781" y="1198"/>
                  <a:pt x="781" y="1197"/>
                  <a:pt x="781" y="1197"/>
                </a:cubicBezTo>
                <a:cubicBezTo>
                  <a:pt x="781" y="1197"/>
                  <a:pt x="781" y="1197"/>
                  <a:pt x="781" y="1197"/>
                </a:cubicBezTo>
                <a:cubicBezTo>
                  <a:pt x="782" y="1198"/>
                  <a:pt x="782" y="1197"/>
                  <a:pt x="783" y="1198"/>
                </a:cubicBezTo>
                <a:cubicBezTo>
                  <a:pt x="784" y="1198"/>
                  <a:pt x="784" y="1199"/>
                  <a:pt x="785" y="1199"/>
                </a:cubicBezTo>
                <a:cubicBezTo>
                  <a:pt x="784" y="1199"/>
                  <a:pt x="784" y="1199"/>
                  <a:pt x="783" y="1199"/>
                </a:cubicBezTo>
                <a:cubicBezTo>
                  <a:pt x="783" y="1200"/>
                  <a:pt x="786" y="1202"/>
                  <a:pt x="786" y="1200"/>
                </a:cubicBezTo>
                <a:cubicBezTo>
                  <a:pt x="787" y="1201"/>
                  <a:pt x="787" y="1201"/>
                  <a:pt x="786" y="1202"/>
                </a:cubicBezTo>
                <a:cubicBezTo>
                  <a:pt x="786" y="1201"/>
                  <a:pt x="785" y="1201"/>
                  <a:pt x="784" y="1201"/>
                </a:cubicBezTo>
                <a:cubicBezTo>
                  <a:pt x="784" y="1200"/>
                  <a:pt x="783" y="1201"/>
                  <a:pt x="782" y="1200"/>
                </a:cubicBezTo>
                <a:cubicBezTo>
                  <a:pt x="781" y="1200"/>
                  <a:pt x="780" y="1199"/>
                  <a:pt x="778" y="1200"/>
                </a:cubicBezTo>
                <a:cubicBezTo>
                  <a:pt x="779" y="1200"/>
                  <a:pt x="779" y="1201"/>
                  <a:pt x="780" y="1201"/>
                </a:cubicBezTo>
                <a:cubicBezTo>
                  <a:pt x="779" y="1201"/>
                  <a:pt x="776" y="1198"/>
                  <a:pt x="776" y="1200"/>
                </a:cubicBezTo>
                <a:cubicBezTo>
                  <a:pt x="778" y="1200"/>
                  <a:pt x="779" y="1203"/>
                  <a:pt x="781" y="1202"/>
                </a:cubicBezTo>
                <a:cubicBezTo>
                  <a:pt x="779" y="1203"/>
                  <a:pt x="782" y="1203"/>
                  <a:pt x="783" y="1203"/>
                </a:cubicBezTo>
                <a:cubicBezTo>
                  <a:pt x="782" y="1204"/>
                  <a:pt x="783" y="1205"/>
                  <a:pt x="783" y="1205"/>
                </a:cubicBezTo>
                <a:cubicBezTo>
                  <a:pt x="783" y="1205"/>
                  <a:pt x="781" y="1204"/>
                  <a:pt x="780" y="1204"/>
                </a:cubicBezTo>
                <a:cubicBezTo>
                  <a:pt x="779" y="1206"/>
                  <a:pt x="783" y="1206"/>
                  <a:pt x="783" y="1206"/>
                </a:cubicBezTo>
                <a:cubicBezTo>
                  <a:pt x="783" y="1206"/>
                  <a:pt x="781" y="1206"/>
                  <a:pt x="781" y="1207"/>
                </a:cubicBezTo>
                <a:cubicBezTo>
                  <a:pt x="780" y="1207"/>
                  <a:pt x="782" y="1208"/>
                  <a:pt x="782" y="1208"/>
                </a:cubicBezTo>
                <a:cubicBezTo>
                  <a:pt x="782" y="1210"/>
                  <a:pt x="784" y="1212"/>
                  <a:pt x="785" y="1213"/>
                </a:cubicBezTo>
                <a:cubicBezTo>
                  <a:pt x="785" y="1213"/>
                  <a:pt x="785" y="1210"/>
                  <a:pt x="785" y="1209"/>
                </a:cubicBezTo>
                <a:cubicBezTo>
                  <a:pt x="785" y="1209"/>
                  <a:pt x="785" y="1209"/>
                  <a:pt x="786" y="1209"/>
                </a:cubicBezTo>
                <a:cubicBezTo>
                  <a:pt x="785" y="1209"/>
                  <a:pt x="786" y="1212"/>
                  <a:pt x="787" y="1212"/>
                </a:cubicBezTo>
                <a:cubicBezTo>
                  <a:pt x="786" y="1212"/>
                  <a:pt x="786" y="1212"/>
                  <a:pt x="786" y="1212"/>
                </a:cubicBezTo>
                <a:cubicBezTo>
                  <a:pt x="786" y="1213"/>
                  <a:pt x="786" y="1213"/>
                  <a:pt x="787" y="1214"/>
                </a:cubicBezTo>
                <a:cubicBezTo>
                  <a:pt x="788" y="1214"/>
                  <a:pt x="789" y="1215"/>
                  <a:pt x="790" y="1215"/>
                </a:cubicBezTo>
                <a:cubicBezTo>
                  <a:pt x="788" y="1215"/>
                  <a:pt x="787" y="1213"/>
                  <a:pt x="786" y="1214"/>
                </a:cubicBezTo>
                <a:cubicBezTo>
                  <a:pt x="784" y="1215"/>
                  <a:pt x="786" y="1216"/>
                  <a:pt x="787" y="1215"/>
                </a:cubicBezTo>
                <a:cubicBezTo>
                  <a:pt x="784" y="1216"/>
                  <a:pt x="788" y="1219"/>
                  <a:pt x="789" y="1217"/>
                </a:cubicBezTo>
                <a:cubicBezTo>
                  <a:pt x="789" y="1218"/>
                  <a:pt x="789" y="1218"/>
                  <a:pt x="790" y="1218"/>
                </a:cubicBezTo>
                <a:cubicBezTo>
                  <a:pt x="788" y="1219"/>
                  <a:pt x="787" y="1217"/>
                  <a:pt x="786" y="1217"/>
                </a:cubicBezTo>
                <a:cubicBezTo>
                  <a:pt x="786" y="1219"/>
                  <a:pt x="790" y="1220"/>
                  <a:pt x="791" y="1221"/>
                </a:cubicBezTo>
                <a:cubicBezTo>
                  <a:pt x="789" y="1221"/>
                  <a:pt x="786" y="1218"/>
                  <a:pt x="785" y="1220"/>
                </a:cubicBezTo>
                <a:cubicBezTo>
                  <a:pt x="786" y="1220"/>
                  <a:pt x="788" y="1223"/>
                  <a:pt x="788" y="1221"/>
                </a:cubicBezTo>
                <a:cubicBezTo>
                  <a:pt x="788" y="1222"/>
                  <a:pt x="791" y="1222"/>
                  <a:pt x="792" y="1223"/>
                </a:cubicBezTo>
                <a:cubicBezTo>
                  <a:pt x="791" y="1223"/>
                  <a:pt x="789" y="1222"/>
                  <a:pt x="791" y="1223"/>
                </a:cubicBezTo>
                <a:cubicBezTo>
                  <a:pt x="790" y="1223"/>
                  <a:pt x="790" y="1223"/>
                  <a:pt x="789" y="1222"/>
                </a:cubicBezTo>
                <a:cubicBezTo>
                  <a:pt x="790" y="1223"/>
                  <a:pt x="792" y="1227"/>
                  <a:pt x="793" y="1225"/>
                </a:cubicBezTo>
                <a:cubicBezTo>
                  <a:pt x="794" y="1225"/>
                  <a:pt x="793" y="1223"/>
                  <a:pt x="794" y="1222"/>
                </a:cubicBezTo>
                <a:cubicBezTo>
                  <a:pt x="793" y="1223"/>
                  <a:pt x="794" y="1224"/>
                  <a:pt x="795" y="1224"/>
                </a:cubicBezTo>
                <a:cubicBezTo>
                  <a:pt x="794" y="1224"/>
                  <a:pt x="794" y="1225"/>
                  <a:pt x="794" y="1226"/>
                </a:cubicBezTo>
                <a:cubicBezTo>
                  <a:pt x="792" y="1225"/>
                  <a:pt x="795" y="1226"/>
                  <a:pt x="794" y="1226"/>
                </a:cubicBezTo>
                <a:cubicBezTo>
                  <a:pt x="793" y="1226"/>
                  <a:pt x="793" y="1226"/>
                  <a:pt x="793" y="1226"/>
                </a:cubicBezTo>
                <a:cubicBezTo>
                  <a:pt x="792" y="1226"/>
                  <a:pt x="791" y="1226"/>
                  <a:pt x="792" y="1227"/>
                </a:cubicBezTo>
                <a:cubicBezTo>
                  <a:pt x="792" y="1227"/>
                  <a:pt x="795" y="1230"/>
                  <a:pt x="794" y="1228"/>
                </a:cubicBezTo>
                <a:cubicBezTo>
                  <a:pt x="794" y="1229"/>
                  <a:pt x="795" y="1229"/>
                  <a:pt x="795" y="1229"/>
                </a:cubicBezTo>
                <a:cubicBezTo>
                  <a:pt x="795" y="1229"/>
                  <a:pt x="796" y="1229"/>
                  <a:pt x="796" y="1229"/>
                </a:cubicBezTo>
                <a:cubicBezTo>
                  <a:pt x="796" y="1229"/>
                  <a:pt x="798" y="1231"/>
                  <a:pt x="796" y="1229"/>
                </a:cubicBezTo>
                <a:cubicBezTo>
                  <a:pt x="797" y="1230"/>
                  <a:pt x="798" y="1232"/>
                  <a:pt x="799" y="1233"/>
                </a:cubicBezTo>
                <a:cubicBezTo>
                  <a:pt x="798" y="1232"/>
                  <a:pt x="797" y="1231"/>
                  <a:pt x="796" y="1231"/>
                </a:cubicBezTo>
                <a:cubicBezTo>
                  <a:pt x="796" y="1231"/>
                  <a:pt x="797" y="1233"/>
                  <a:pt x="797" y="1233"/>
                </a:cubicBezTo>
                <a:cubicBezTo>
                  <a:pt x="798" y="1233"/>
                  <a:pt x="798" y="1234"/>
                  <a:pt x="798" y="1234"/>
                </a:cubicBezTo>
                <a:cubicBezTo>
                  <a:pt x="799" y="1234"/>
                  <a:pt x="799" y="1234"/>
                  <a:pt x="800" y="1234"/>
                </a:cubicBezTo>
                <a:cubicBezTo>
                  <a:pt x="800" y="1235"/>
                  <a:pt x="801" y="1235"/>
                  <a:pt x="801" y="1236"/>
                </a:cubicBezTo>
                <a:cubicBezTo>
                  <a:pt x="801" y="1236"/>
                  <a:pt x="800" y="1235"/>
                  <a:pt x="800" y="1235"/>
                </a:cubicBezTo>
                <a:cubicBezTo>
                  <a:pt x="800" y="1236"/>
                  <a:pt x="802" y="1237"/>
                  <a:pt x="803" y="1238"/>
                </a:cubicBezTo>
                <a:cubicBezTo>
                  <a:pt x="803" y="1236"/>
                  <a:pt x="802" y="1235"/>
                  <a:pt x="801" y="1234"/>
                </a:cubicBezTo>
                <a:cubicBezTo>
                  <a:pt x="802" y="1235"/>
                  <a:pt x="803" y="1236"/>
                  <a:pt x="804" y="1237"/>
                </a:cubicBezTo>
                <a:cubicBezTo>
                  <a:pt x="804" y="1237"/>
                  <a:pt x="804" y="1236"/>
                  <a:pt x="804" y="1236"/>
                </a:cubicBezTo>
                <a:cubicBezTo>
                  <a:pt x="803" y="1236"/>
                  <a:pt x="804" y="1235"/>
                  <a:pt x="803" y="1234"/>
                </a:cubicBezTo>
                <a:cubicBezTo>
                  <a:pt x="803" y="1234"/>
                  <a:pt x="802" y="1234"/>
                  <a:pt x="801" y="1233"/>
                </a:cubicBezTo>
                <a:cubicBezTo>
                  <a:pt x="802" y="1233"/>
                  <a:pt x="807" y="1236"/>
                  <a:pt x="807" y="1234"/>
                </a:cubicBezTo>
                <a:cubicBezTo>
                  <a:pt x="807" y="1234"/>
                  <a:pt x="807" y="1234"/>
                  <a:pt x="807" y="1234"/>
                </a:cubicBezTo>
                <a:cubicBezTo>
                  <a:pt x="807" y="1235"/>
                  <a:pt x="808" y="1235"/>
                  <a:pt x="809" y="1236"/>
                </a:cubicBezTo>
                <a:cubicBezTo>
                  <a:pt x="807" y="1236"/>
                  <a:pt x="809" y="1238"/>
                  <a:pt x="809" y="1238"/>
                </a:cubicBezTo>
                <a:cubicBezTo>
                  <a:pt x="810" y="1239"/>
                  <a:pt x="810" y="1240"/>
                  <a:pt x="811" y="1240"/>
                </a:cubicBezTo>
                <a:cubicBezTo>
                  <a:pt x="810" y="1240"/>
                  <a:pt x="809" y="1240"/>
                  <a:pt x="808" y="1240"/>
                </a:cubicBezTo>
                <a:cubicBezTo>
                  <a:pt x="809" y="1239"/>
                  <a:pt x="810" y="1239"/>
                  <a:pt x="808" y="1238"/>
                </a:cubicBezTo>
                <a:cubicBezTo>
                  <a:pt x="808" y="1237"/>
                  <a:pt x="807" y="1236"/>
                  <a:pt x="806" y="1236"/>
                </a:cubicBezTo>
                <a:cubicBezTo>
                  <a:pt x="806" y="1237"/>
                  <a:pt x="807" y="1239"/>
                  <a:pt x="807" y="1237"/>
                </a:cubicBezTo>
                <a:cubicBezTo>
                  <a:pt x="808" y="1239"/>
                  <a:pt x="806" y="1238"/>
                  <a:pt x="806" y="1239"/>
                </a:cubicBezTo>
                <a:cubicBezTo>
                  <a:pt x="806" y="1236"/>
                  <a:pt x="804" y="1238"/>
                  <a:pt x="803" y="1238"/>
                </a:cubicBezTo>
                <a:cubicBezTo>
                  <a:pt x="802" y="1238"/>
                  <a:pt x="801" y="1237"/>
                  <a:pt x="800" y="1237"/>
                </a:cubicBezTo>
                <a:cubicBezTo>
                  <a:pt x="801" y="1238"/>
                  <a:pt x="805" y="1241"/>
                  <a:pt x="803" y="1242"/>
                </a:cubicBezTo>
                <a:cubicBezTo>
                  <a:pt x="804" y="1242"/>
                  <a:pt x="804" y="1242"/>
                  <a:pt x="804" y="1243"/>
                </a:cubicBezTo>
                <a:cubicBezTo>
                  <a:pt x="804" y="1243"/>
                  <a:pt x="805" y="1242"/>
                  <a:pt x="805" y="1242"/>
                </a:cubicBezTo>
                <a:cubicBezTo>
                  <a:pt x="805" y="1242"/>
                  <a:pt x="806" y="1242"/>
                  <a:pt x="806" y="1243"/>
                </a:cubicBezTo>
                <a:cubicBezTo>
                  <a:pt x="807" y="1242"/>
                  <a:pt x="806" y="1241"/>
                  <a:pt x="806" y="1241"/>
                </a:cubicBezTo>
                <a:cubicBezTo>
                  <a:pt x="806" y="1241"/>
                  <a:pt x="807" y="1241"/>
                  <a:pt x="808" y="1241"/>
                </a:cubicBezTo>
                <a:cubicBezTo>
                  <a:pt x="806" y="1241"/>
                  <a:pt x="806" y="1241"/>
                  <a:pt x="808" y="1241"/>
                </a:cubicBezTo>
                <a:cubicBezTo>
                  <a:pt x="806" y="1241"/>
                  <a:pt x="807" y="1242"/>
                  <a:pt x="806" y="1243"/>
                </a:cubicBezTo>
                <a:cubicBezTo>
                  <a:pt x="806" y="1243"/>
                  <a:pt x="807" y="1243"/>
                  <a:pt x="807" y="1244"/>
                </a:cubicBezTo>
                <a:cubicBezTo>
                  <a:pt x="806" y="1244"/>
                  <a:pt x="806" y="1244"/>
                  <a:pt x="805" y="1244"/>
                </a:cubicBezTo>
                <a:cubicBezTo>
                  <a:pt x="806" y="1244"/>
                  <a:pt x="807" y="1245"/>
                  <a:pt x="808" y="1245"/>
                </a:cubicBezTo>
                <a:cubicBezTo>
                  <a:pt x="806" y="1245"/>
                  <a:pt x="808" y="1246"/>
                  <a:pt x="809" y="1246"/>
                </a:cubicBezTo>
                <a:cubicBezTo>
                  <a:pt x="811" y="1246"/>
                  <a:pt x="809" y="1244"/>
                  <a:pt x="809" y="1244"/>
                </a:cubicBezTo>
                <a:cubicBezTo>
                  <a:pt x="810" y="1244"/>
                  <a:pt x="810" y="1243"/>
                  <a:pt x="810" y="1243"/>
                </a:cubicBezTo>
                <a:cubicBezTo>
                  <a:pt x="810" y="1242"/>
                  <a:pt x="809" y="1242"/>
                  <a:pt x="809" y="1243"/>
                </a:cubicBezTo>
                <a:cubicBezTo>
                  <a:pt x="808" y="1241"/>
                  <a:pt x="811" y="1241"/>
                  <a:pt x="812" y="1241"/>
                </a:cubicBezTo>
                <a:cubicBezTo>
                  <a:pt x="811" y="1242"/>
                  <a:pt x="811" y="1242"/>
                  <a:pt x="812" y="1242"/>
                </a:cubicBezTo>
                <a:cubicBezTo>
                  <a:pt x="812" y="1240"/>
                  <a:pt x="818" y="1241"/>
                  <a:pt x="819" y="1242"/>
                </a:cubicBezTo>
                <a:cubicBezTo>
                  <a:pt x="817" y="1243"/>
                  <a:pt x="815" y="1241"/>
                  <a:pt x="814" y="1243"/>
                </a:cubicBezTo>
                <a:cubicBezTo>
                  <a:pt x="813" y="1244"/>
                  <a:pt x="813" y="1244"/>
                  <a:pt x="811" y="1244"/>
                </a:cubicBezTo>
                <a:cubicBezTo>
                  <a:pt x="812" y="1242"/>
                  <a:pt x="810" y="1243"/>
                  <a:pt x="810" y="1244"/>
                </a:cubicBezTo>
                <a:cubicBezTo>
                  <a:pt x="810" y="1246"/>
                  <a:pt x="812" y="1246"/>
                  <a:pt x="812" y="1247"/>
                </a:cubicBezTo>
                <a:cubicBezTo>
                  <a:pt x="811" y="1247"/>
                  <a:pt x="809" y="1248"/>
                  <a:pt x="808" y="1247"/>
                </a:cubicBezTo>
                <a:cubicBezTo>
                  <a:pt x="810" y="1248"/>
                  <a:pt x="814" y="1251"/>
                  <a:pt x="816" y="1250"/>
                </a:cubicBezTo>
                <a:cubicBezTo>
                  <a:pt x="816" y="1250"/>
                  <a:pt x="815" y="1249"/>
                  <a:pt x="814" y="1249"/>
                </a:cubicBezTo>
                <a:cubicBezTo>
                  <a:pt x="814" y="1248"/>
                  <a:pt x="814" y="1248"/>
                  <a:pt x="814" y="1247"/>
                </a:cubicBezTo>
                <a:cubicBezTo>
                  <a:pt x="815" y="1247"/>
                  <a:pt x="815" y="1248"/>
                  <a:pt x="816" y="1247"/>
                </a:cubicBezTo>
                <a:cubicBezTo>
                  <a:pt x="815" y="1247"/>
                  <a:pt x="814" y="1246"/>
                  <a:pt x="813" y="1246"/>
                </a:cubicBezTo>
                <a:cubicBezTo>
                  <a:pt x="815" y="1245"/>
                  <a:pt x="816" y="1247"/>
                  <a:pt x="817" y="1246"/>
                </a:cubicBezTo>
                <a:cubicBezTo>
                  <a:pt x="818" y="1245"/>
                  <a:pt x="820" y="1244"/>
                  <a:pt x="820" y="1243"/>
                </a:cubicBezTo>
                <a:cubicBezTo>
                  <a:pt x="821" y="1244"/>
                  <a:pt x="822" y="1243"/>
                  <a:pt x="822" y="1245"/>
                </a:cubicBezTo>
                <a:cubicBezTo>
                  <a:pt x="822" y="1245"/>
                  <a:pt x="822" y="1246"/>
                  <a:pt x="822" y="1247"/>
                </a:cubicBezTo>
                <a:cubicBezTo>
                  <a:pt x="818" y="1247"/>
                  <a:pt x="822" y="1250"/>
                  <a:pt x="820" y="1250"/>
                </a:cubicBezTo>
                <a:cubicBezTo>
                  <a:pt x="821" y="1249"/>
                  <a:pt x="819" y="1247"/>
                  <a:pt x="818" y="1248"/>
                </a:cubicBezTo>
                <a:cubicBezTo>
                  <a:pt x="818" y="1248"/>
                  <a:pt x="818" y="1250"/>
                  <a:pt x="817" y="1250"/>
                </a:cubicBezTo>
                <a:cubicBezTo>
                  <a:pt x="819" y="1248"/>
                  <a:pt x="815" y="1247"/>
                  <a:pt x="816" y="1249"/>
                </a:cubicBezTo>
                <a:cubicBezTo>
                  <a:pt x="816" y="1251"/>
                  <a:pt x="821" y="1252"/>
                  <a:pt x="823" y="1253"/>
                </a:cubicBezTo>
                <a:cubicBezTo>
                  <a:pt x="825" y="1253"/>
                  <a:pt x="829" y="1254"/>
                  <a:pt x="827" y="1251"/>
                </a:cubicBezTo>
                <a:cubicBezTo>
                  <a:pt x="826" y="1250"/>
                  <a:pt x="826" y="1249"/>
                  <a:pt x="825" y="1247"/>
                </a:cubicBezTo>
                <a:cubicBezTo>
                  <a:pt x="825" y="1246"/>
                  <a:pt x="825" y="1244"/>
                  <a:pt x="824" y="1243"/>
                </a:cubicBezTo>
                <a:cubicBezTo>
                  <a:pt x="825" y="1243"/>
                  <a:pt x="827" y="1243"/>
                  <a:pt x="828" y="1242"/>
                </a:cubicBezTo>
                <a:cubicBezTo>
                  <a:pt x="829" y="1241"/>
                  <a:pt x="831" y="1242"/>
                  <a:pt x="832" y="1241"/>
                </a:cubicBezTo>
                <a:cubicBezTo>
                  <a:pt x="833" y="1239"/>
                  <a:pt x="831" y="1238"/>
                  <a:pt x="834" y="1238"/>
                </a:cubicBezTo>
                <a:cubicBezTo>
                  <a:pt x="836" y="1239"/>
                  <a:pt x="837" y="1239"/>
                  <a:pt x="839" y="1239"/>
                </a:cubicBezTo>
                <a:cubicBezTo>
                  <a:pt x="839" y="1239"/>
                  <a:pt x="839" y="1240"/>
                  <a:pt x="840" y="1240"/>
                </a:cubicBezTo>
                <a:cubicBezTo>
                  <a:pt x="839" y="1238"/>
                  <a:pt x="837" y="1237"/>
                  <a:pt x="835" y="1235"/>
                </a:cubicBezTo>
                <a:cubicBezTo>
                  <a:pt x="834" y="1234"/>
                  <a:pt x="833" y="1233"/>
                  <a:pt x="831" y="1233"/>
                </a:cubicBezTo>
                <a:cubicBezTo>
                  <a:pt x="831" y="1234"/>
                  <a:pt x="829" y="1233"/>
                  <a:pt x="828" y="1233"/>
                </a:cubicBezTo>
                <a:cubicBezTo>
                  <a:pt x="829" y="1232"/>
                  <a:pt x="832" y="1233"/>
                  <a:pt x="831" y="1232"/>
                </a:cubicBezTo>
                <a:cubicBezTo>
                  <a:pt x="831" y="1230"/>
                  <a:pt x="829" y="1226"/>
                  <a:pt x="827" y="1228"/>
                </a:cubicBezTo>
                <a:cubicBezTo>
                  <a:pt x="828" y="1226"/>
                  <a:pt x="827" y="1224"/>
                  <a:pt x="827" y="1222"/>
                </a:cubicBezTo>
                <a:cubicBezTo>
                  <a:pt x="828" y="1221"/>
                  <a:pt x="830" y="1221"/>
                  <a:pt x="830" y="1219"/>
                </a:cubicBezTo>
                <a:cubicBezTo>
                  <a:pt x="829" y="1219"/>
                  <a:pt x="828" y="1218"/>
                  <a:pt x="827" y="1218"/>
                </a:cubicBezTo>
                <a:cubicBezTo>
                  <a:pt x="827" y="1218"/>
                  <a:pt x="828" y="1218"/>
                  <a:pt x="828" y="1218"/>
                </a:cubicBezTo>
                <a:cubicBezTo>
                  <a:pt x="828" y="1217"/>
                  <a:pt x="827" y="1216"/>
                  <a:pt x="826" y="1216"/>
                </a:cubicBezTo>
                <a:cubicBezTo>
                  <a:pt x="829" y="1216"/>
                  <a:pt x="829" y="1220"/>
                  <a:pt x="832" y="1219"/>
                </a:cubicBezTo>
                <a:cubicBezTo>
                  <a:pt x="835" y="1218"/>
                  <a:pt x="833" y="1214"/>
                  <a:pt x="833" y="1211"/>
                </a:cubicBezTo>
                <a:cubicBezTo>
                  <a:pt x="833" y="1212"/>
                  <a:pt x="832" y="1212"/>
                  <a:pt x="832" y="1212"/>
                </a:cubicBezTo>
                <a:cubicBezTo>
                  <a:pt x="832" y="1212"/>
                  <a:pt x="832" y="1211"/>
                  <a:pt x="832" y="1210"/>
                </a:cubicBezTo>
                <a:cubicBezTo>
                  <a:pt x="832" y="1209"/>
                  <a:pt x="833" y="1209"/>
                  <a:pt x="833" y="1208"/>
                </a:cubicBezTo>
                <a:cubicBezTo>
                  <a:pt x="834" y="1206"/>
                  <a:pt x="835" y="1205"/>
                  <a:pt x="836" y="1204"/>
                </a:cubicBezTo>
                <a:cubicBezTo>
                  <a:pt x="837" y="1204"/>
                  <a:pt x="839" y="1200"/>
                  <a:pt x="841" y="1200"/>
                </a:cubicBezTo>
                <a:cubicBezTo>
                  <a:pt x="840" y="1200"/>
                  <a:pt x="840" y="1199"/>
                  <a:pt x="841" y="1199"/>
                </a:cubicBezTo>
                <a:cubicBezTo>
                  <a:pt x="840" y="1199"/>
                  <a:pt x="840" y="1198"/>
                  <a:pt x="839" y="1198"/>
                </a:cubicBezTo>
                <a:cubicBezTo>
                  <a:pt x="841" y="1196"/>
                  <a:pt x="840" y="1193"/>
                  <a:pt x="838" y="1191"/>
                </a:cubicBezTo>
                <a:cubicBezTo>
                  <a:pt x="836" y="1190"/>
                  <a:pt x="833" y="1191"/>
                  <a:pt x="831" y="1190"/>
                </a:cubicBezTo>
                <a:cubicBezTo>
                  <a:pt x="829" y="1190"/>
                  <a:pt x="828" y="1188"/>
                  <a:pt x="826" y="1187"/>
                </a:cubicBezTo>
                <a:cubicBezTo>
                  <a:pt x="823" y="1185"/>
                  <a:pt x="820" y="1184"/>
                  <a:pt x="821" y="1179"/>
                </a:cubicBezTo>
                <a:cubicBezTo>
                  <a:pt x="822" y="1177"/>
                  <a:pt x="823" y="1173"/>
                  <a:pt x="826" y="1174"/>
                </a:cubicBezTo>
                <a:cubicBezTo>
                  <a:pt x="824" y="1171"/>
                  <a:pt x="832" y="1172"/>
                  <a:pt x="832" y="1171"/>
                </a:cubicBezTo>
                <a:cubicBezTo>
                  <a:pt x="833" y="1170"/>
                  <a:pt x="831" y="1170"/>
                  <a:pt x="831" y="1169"/>
                </a:cubicBezTo>
                <a:cubicBezTo>
                  <a:pt x="831" y="1168"/>
                  <a:pt x="832" y="1168"/>
                  <a:pt x="832" y="1167"/>
                </a:cubicBezTo>
                <a:cubicBezTo>
                  <a:pt x="833" y="1167"/>
                  <a:pt x="833" y="1166"/>
                  <a:pt x="833" y="1166"/>
                </a:cubicBezTo>
                <a:cubicBezTo>
                  <a:pt x="833" y="1165"/>
                  <a:pt x="832" y="1165"/>
                  <a:pt x="832" y="1164"/>
                </a:cubicBezTo>
                <a:cubicBezTo>
                  <a:pt x="832" y="1164"/>
                  <a:pt x="832" y="1163"/>
                  <a:pt x="832" y="1163"/>
                </a:cubicBezTo>
                <a:cubicBezTo>
                  <a:pt x="832" y="1162"/>
                  <a:pt x="831" y="1162"/>
                  <a:pt x="831" y="1161"/>
                </a:cubicBezTo>
                <a:cubicBezTo>
                  <a:pt x="830" y="1160"/>
                  <a:pt x="830" y="1159"/>
                  <a:pt x="831" y="1157"/>
                </a:cubicBezTo>
                <a:cubicBezTo>
                  <a:pt x="831" y="1156"/>
                  <a:pt x="831" y="1155"/>
                  <a:pt x="833" y="1154"/>
                </a:cubicBezTo>
                <a:cubicBezTo>
                  <a:pt x="834" y="1154"/>
                  <a:pt x="835" y="1154"/>
                  <a:pt x="835" y="1152"/>
                </a:cubicBezTo>
                <a:cubicBezTo>
                  <a:pt x="833" y="1153"/>
                  <a:pt x="827" y="1151"/>
                  <a:pt x="831" y="1149"/>
                </a:cubicBezTo>
                <a:cubicBezTo>
                  <a:pt x="832" y="1148"/>
                  <a:pt x="834" y="1148"/>
                  <a:pt x="835" y="1149"/>
                </a:cubicBezTo>
                <a:cubicBezTo>
                  <a:pt x="835" y="1150"/>
                  <a:pt x="835" y="1151"/>
                  <a:pt x="837" y="1152"/>
                </a:cubicBezTo>
                <a:cubicBezTo>
                  <a:pt x="837" y="1152"/>
                  <a:pt x="839" y="1151"/>
                  <a:pt x="840" y="1151"/>
                </a:cubicBezTo>
                <a:cubicBezTo>
                  <a:pt x="840" y="1150"/>
                  <a:pt x="839" y="1148"/>
                  <a:pt x="839" y="1147"/>
                </a:cubicBezTo>
                <a:cubicBezTo>
                  <a:pt x="839" y="1146"/>
                  <a:pt x="837" y="1144"/>
                  <a:pt x="836" y="1144"/>
                </a:cubicBezTo>
                <a:cubicBezTo>
                  <a:pt x="835" y="1144"/>
                  <a:pt x="834" y="1146"/>
                  <a:pt x="833" y="1146"/>
                </a:cubicBezTo>
                <a:cubicBezTo>
                  <a:pt x="833" y="1146"/>
                  <a:pt x="835" y="1146"/>
                  <a:pt x="835" y="1147"/>
                </a:cubicBezTo>
                <a:cubicBezTo>
                  <a:pt x="836" y="1148"/>
                  <a:pt x="832" y="1147"/>
                  <a:pt x="831" y="1147"/>
                </a:cubicBezTo>
                <a:cubicBezTo>
                  <a:pt x="832" y="1145"/>
                  <a:pt x="829" y="1145"/>
                  <a:pt x="828" y="1145"/>
                </a:cubicBezTo>
                <a:cubicBezTo>
                  <a:pt x="826" y="1144"/>
                  <a:pt x="826" y="1142"/>
                  <a:pt x="826" y="1140"/>
                </a:cubicBezTo>
                <a:cubicBezTo>
                  <a:pt x="825" y="1138"/>
                  <a:pt x="822" y="1136"/>
                  <a:pt x="822" y="1134"/>
                </a:cubicBezTo>
                <a:cubicBezTo>
                  <a:pt x="822" y="1133"/>
                  <a:pt x="823" y="1132"/>
                  <a:pt x="824" y="1131"/>
                </a:cubicBezTo>
                <a:cubicBezTo>
                  <a:pt x="824" y="1131"/>
                  <a:pt x="826" y="1132"/>
                  <a:pt x="824" y="1132"/>
                </a:cubicBezTo>
                <a:cubicBezTo>
                  <a:pt x="829" y="1133"/>
                  <a:pt x="832" y="1136"/>
                  <a:pt x="837" y="1135"/>
                </a:cubicBezTo>
                <a:cubicBezTo>
                  <a:pt x="840" y="1135"/>
                  <a:pt x="844" y="1134"/>
                  <a:pt x="844" y="1131"/>
                </a:cubicBezTo>
                <a:cubicBezTo>
                  <a:pt x="843" y="1131"/>
                  <a:pt x="844" y="1130"/>
                  <a:pt x="843" y="1129"/>
                </a:cubicBezTo>
                <a:cubicBezTo>
                  <a:pt x="842" y="1129"/>
                  <a:pt x="842" y="1128"/>
                  <a:pt x="841" y="1128"/>
                </a:cubicBezTo>
                <a:cubicBezTo>
                  <a:pt x="841" y="1127"/>
                  <a:pt x="842" y="1127"/>
                  <a:pt x="842" y="1126"/>
                </a:cubicBezTo>
                <a:cubicBezTo>
                  <a:pt x="842" y="1125"/>
                  <a:pt x="841" y="1124"/>
                  <a:pt x="841" y="1123"/>
                </a:cubicBezTo>
                <a:cubicBezTo>
                  <a:pt x="843" y="1124"/>
                  <a:pt x="843" y="1122"/>
                  <a:pt x="842" y="1121"/>
                </a:cubicBezTo>
                <a:cubicBezTo>
                  <a:pt x="842" y="1120"/>
                  <a:pt x="842" y="1119"/>
                  <a:pt x="841" y="1118"/>
                </a:cubicBezTo>
                <a:cubicBezTo>
                  <a:pt x="843" y="1119"/>
                  <a:pt x="839" y="1117"/>
                  <a:pt x="839" y="1116"/>
                </a:cubicBezTo>
                <a:cubicBezTo>
                  <a:pt x="839" y="1116"/>
                  <a:pt x="839" y="1115"/>
                  <a:pt x="839" y="1114"/>
                </a:cubicBezTo>
                <a:cubicBezTo>
                  <a:pt x="838" y="1114"/>
                  <a:pt x="838" y="1114"/>
                  <a:pt x="838" y="1113"/>
                </a:cubicBezTo>
                <a:cubicBezTo>
                  <a:pt x="840" y="1113"/>
                  <a:pt x="841" y="1115"/>
                  <a:pt x="843" y="1115"/>
                </a:cubicBezTo>
                <a:cubicBezTo>
                  <a:pt x="845" y="1115"/>
                  <a:pt x="846" y="1115"/>
                  <a:pt x="848" y="1115"/>
                </a:cubicBezTo>
                <a:cubicBezTo>
                  <a:pt x="853" y="1115"/>
                  <a:pt x="857" y="1113"/>
                  <a:pt x="861" y="1112"/>
                </a:cubicBezTo>
                <a:cubicBezTo>
                  <a:pt x="865" y="1112"/>
                  <a:pt x="869" y="1111"/>
                  <a:pt x="872" y="1108"/>
                </a:cubicBezTo>
                <a:cubicBezTo>
                  <a:pt x="874" y="1107"/>
                  <a:pt x="873" y="1107"/>
                  <a:pt x="873" y="1105"/>
                </a:cubicBezTo>
                <a:cubicBezTo>
                  <a:pt x="873" y="1103"/>
                  <a:pt x="875" y="1101"/>
                  <a:pt x="876" y="1099"/>
                </a:cubicBezTo>
                <a:cubicBezTo>
                  <a:pt x="877" y="1097"/>
                  <a:pt x="878" y="1095"/>
                  <a:pt x="877" y="1093"/>
                </a:cubicBezTo>
                <a:cubicBezTo>
                  <a:pt x="877" y="1093"/>
                  <a:pt x="877" y="1089"/>
                  <a:pt x="875" y="1090"/>
                </a:cubicBezTo>
                <a:cubicBezTo>
                  <a:pt x="872" y="1091"/>
                  <a:pt x="869" y="1086"/>
                  <a:pt x="870" y="1083"/>
                </a:cubicBezTo>
                <a:cubicBezTo>
                  <a:pt x="872" y="1080"/>
                  <a:pt x="868" y="1077"/>
                  <a:pt x="865" y="1076"/>
                </a:cubicBezTo>
                <a:cubicBezTo>
                  <a:pt x="863" y="1075"/>
                  <a:pt x="861" y="1074"/>
                  <a:pt x="860" y="1073"/>
                </a:cubicBezTo>
                <a:cubicBezTo>
                  <a:pt x="858" y="1073"/>
                  <a:pt x="858" y="1071"/>
                  <a:pt x="857" y="1070"/>
                </a:cubicBezTo>
                <a:cubicBezTo>
                  <a:pt x="860" y="1070"/>
                  <a:pt x="856" y="1065"/>
                  <a:pt x="856" y="1064"/>
                </a:cubicBezTo>
                <a:cubicBezTo>
                  <a:pt x="855" y="1063"/>
                  <a:pt x="856" y="1061"/>
                  <a:pt x="856" y="1060"/>
                </a:cubicBezTo>
                <a:cubicBezTo>
                  <a:pt x="856" y="1058"/>
                  <a:pt x="859" y="1059"/>
                  <a:pt x="857" y="1057"/>
                </a:cubicBezTo>
                <a:cubicBezTo>
                  <a:pt x="857" y="1056"/>
                  <a:pt x="856" y="1054"/>
                  <a:pt x="856" y="1052"/>
                </a:cubicBezTo>
                <a:cubicBezTo>
                  <a:pt x="856" y="1052"/>
                  <a:pt x="856" y="1052"/>
                  <a:pt x="856" y="1052"/>
                </a:cubicBezTo>
                <a:cubicBezTo>
                  <a:pt x="856" y="1053"/>
                  <a:pt x="856" y="1053"/>
                  <a:pt x="856" y="1053"/>
                </a:cubicBezTo>
                <a:cubicBezTo>
                  <a:pt x="856" y="1054"/>
                  <a:pt x="857" y="1054"/>
                  <a:pt x="857" y="1055"/>
                </a:cubicBezTo>
                <a:cubicBezTo>
                  <a:pt x="858" y="1056"/>
                  <a:pt x="859" y="1058"/>
                  <a:pt x="857" y="1059"/>
                </a:cubicBezTo>
                <a:cubicBezTo>
                  <a:pt x="855" y="1060"/>
                  <a:pt x="857" y="1065"/>
                  <a:pt x="857" y="1066"/>
                </a:cubicBezTo>
                <a:cubicBezTo>
                  <a:pt x="859" y="1068"/>
                  <a:pt x="861" y="1069"/>
                  <a:pt x="862" y="1071"/>
                </a:cubicBezTo>
                <a:cubicBezTo>
                  <a:pt x="863" y="1072"/>
                  <a:pt x="865" y="1072"/>
                  <a:pt x="866" y="1072"/>
                </a:cubicBezTo>
                <a:cubicBezTo>
                  <a:pt x="869" y="1071"/>
                  <a:pt x="869" y="1073"/>
                  <a:pt x="871" y="1074"/>
                </a:cubicBezTo>
                <a:cubicBezTo>
                  <a:pt x="872" y="1075"/>
                  <a:pt x="874" y="1074"/>
                  <a:pt x="876" y="1075"/>
                </a:cubicBezTo>
                <a:cubicBezTo>
                  <a:pt x="876" y="1075"/>
                  <a:pt x="876" y="1076"/>
                  <a:pt x="877" y="1076"/>
                </a:cubicBezTo>
                <a:cubicBezTo>
                  <a:pt x="878" y="1076"/>
                  <a:pt x="879" y="1076"/>
                  <a:pt x="880" y="1075"/>
                </a:cubicBezTo>
                <a:cubicBezTo>
                  <a:pt x="881" y="1074"/>
                  <a:pt x="883" y="1075"/>
                  <a:pt x="885" y="1076"/>
                </a:cubicBezTo>
                <a:cubicBezTo>
                  <a:pt x="887" y="1076"/>
                  <a:pt x="888" y="1076"/>
                  <a:pt x="890" y="1075"/>
                </a:cubicBezTo>
                <a:cubicBezTo>
                  <a:pt x="890" y="1075"/>
                  <a:pt x="892" y="1074"/>
                  <a:pt x="891" y="1073"/>
                </a:cubicBezTo>
                <a:cubicBezTo>
                  <a:pt x="893" y="1075"/>
                  <a:pt x="895" y="1071"/>
                  <a:pt x="895" y="1070"/>
                </a:cubicBezTo>
                <a:cubicBezTo>
                  <a:pt x="896" y="1069"/>
                  <a:pt x="898" y="1065"/>
                  <a:pt x="897" y="1065"/>
                </a:cubicBezTo>
                <a:cubicBezTo>
                  <a:pt x="897" y="1065"/>
                  <a:pt x="897" y="1065"/>
                  <a:pt x="897" y="1065"/>
                </a:cubicBezTo>
                <a:cubicBezTo>
                  <a:pt x="897" y="1065"/>
                  <a:pt x="898" y="1064"/>
                  <a:pt x="899" y="1063"/>
                </a:cubicBezTo>
                <a:cubicBezTo>
                  <a:pt x="900" y="1061"/>
                  <a:pt x="902" y="1059"/>
                  <a:pt x="903" y="1056"/>
                </a:cubicBezTo>
                <a:cubicBezTo>
                  <a:pt x="903" y="1055"/>
                  <a:pt x="903" y="1053"/>
                  <a:pt x="903" y="1052"/>
                </a:cubicBezTo>
                <a:cubicBezTo>
                  <a:pt x="904" y="1051"/>
                  <a:pt x="904" y="1050"/>
                  <a:pt x="904" y="1049"/>
                </a:cubicBezTo>
                <a:cubicBezTo>
                  <a:pt x="903" y="1050"/>
                  <a:pt x="903" y="1048"/>
                  <a:pt x="904" y="1048"/>
                </a:cubicBezTo>
                <a:cubicBezTo>
                  <a:pt x="902" y="1047"/>
                  <a:pt x="904" y="1045"/>
                  <a:pt x="904" y="1045"/>
                </a:cubicBezTo>
                <a:cubicBezTo>
                  <a:pt x="904" y="1044"/>
                  <a:pt x="904" y="1042"/>
                  <a:pt x="905" y="1042"/>
                </a:cubicBezTo>
                <a:cubicBezTo>
                  <a:pt x="906" y="1041"/>
                  <a:pt x="908" y="1040"/>
                  <a:pt x="907" y="1038"/>
                </a:cubicBezTo>
                <a:cubicBezTo>
                  <a:pt x="907" y="1038"/>
                  <a:pt x="908" y="1038"/>
                  <a:pt x="908" y="1038"/>
                </a:cubicBezTo>
                <a:cubicBezTo>
                  <a:pt x="908" y="1037"/>
                  <a:pt x="908" y="1036"/>
                  <a:pt x="908" y="1035"/>
                </a:cubicBezTo>
                <a:cubicBezTo>
                  <a:pt x="908" y="1036"/>
                  <a:pt x="908" y="1036"/>
                  <a:pt x="909" y="1037"/>
                </a:cubicBezTo>
                <a:cubicBezTo>
                  <a:pt x="909" y="1036"/>
                  <a:pt x="907" y="1034"/>
                  <a:pt x="909" y="1033"/>
                </a:cubicBezTo>
                <a:cubicBezTo>
                  <a:pt x="908" y="1032"/>
                  <a:pt x="907" y="1032"/>
                  <a:pt x="907" y="1030"/>
                </a:cubicBezTo>
                <a:cubicBezTo>
                  <a:pt x="908" y="1030"/>
                  <a:pt x="908" y="1031"/>
                  <a:pt x="909" y="1032"/>
                </a:cubicBezTo>
                <a:cubicBezTo>
                  <a:pt x="910" y="1032"/>
                  <a:pt x="910" y="1033"/>
                  <a:pt x="911" y="1033"/>
                </a:cubicBezTo>
                <a:cubicBezTo>
                  <a:pt x="911" y="1033"/>
                  <a:pt x="913" y="1031"/>
                  <a:pt x="913" y="1031"/>
                </a:cubicBezTo>
                <a:cubicBezTo>
                  <a:pt x="913" y="1031"/>
                  <a:pt x="914" y="1033"/>
                  <a:pt x="914" y="1034"/>
                </a:cubicBezTo>
                <a:cubicBezTo>
                  <a:pt x="912" y="1032"/>
                  <a:pt x="913" y="1034"/>
                  <a:pt x="913" y="1035"/>
                </a:cubicBezTo>
                <a:cubicBezTo>
                  <a:pt x="913" y="1036"/>
                  <a:pt x="913" y="1037"/>
                  <a:pt x="913" y="1038"/>
                </a:cubicBezTo>
                <a:cubicBezTo>
                  <a:pt x="912" y="1038"/>
                  <a:pt x="911" y="1039"/>
                  <a:pt x="912" y="1040"/>
                </a:cubicBezTo>
                <a:cubicBezTo>
                  <a:pt x="911" y="1039"/>
                  <a:pt x="910" y="1040"/>
                  <a:pt x="910" y="1041"/>
                </a:cubicBezTo>
                <a:cubicBezTo>
                  <a:pt x="910" y="1043"/>
                  <a:pt x="910" y="1043"/>
                  <a:pt x="909" y="1044"/>
                </a:cubicBezTo>
                <a:cubicBezTo>
                  <a:pt x="908" y="1044"/>
                  <a:pt x="908" y="1046"/>
                  <a:pt x="907" y="1046"/>
                </a:cubicBezTo>
                <a:cubicBezTo>
                  <a:pt x="906" y="1047"/>
                  <a:pt x="905" y="1047"/>
                  <a:pt x="904" y="1047"/>
                </a:cubicBezTo>
                <a:cubicBezTo>
                  <a:pt x="904" y="1048"/>
                  <a:pt x="905" y="1049"/>
                  <a:pt x="905" y="1050"/>
                </a:cubicBezTo>
                <a:cubicBezTo>
                  <a:pt x="907" y="1047"/>
                  <a:pt x="910" y="1045"/>
                  <a:pt x="912" y="1042"/>
                </a:cubicBezTo>
                <a:cubicBezTo>
                  <a:pt x="914" y="1040"/>
                  <a:pt x="915" y="1036"/>
                  <a:pt x="916" y="1033"/>
                </a:cubicBezTo>
                <a:cubicBezTo>
                  <a:pt x="917" y="1029"/>
                  <a:pt x="918" y="1026"/>
                  <a:pt x="919" y="1022"/>
                </a:cubicBezTo>
                <a:cubicBezTo>
                  <a:pt x="920" y="1021"/>
                  <a:pt x="921" y="1019"/>
                  <a:pt x="922" y="1018"/>
                </a:cubicBezTo>
                <a:cubicBezTo>
                  <a:pt x="923" y="1017"/>
                  <a:pt x="925" y="1017"/>
                  <a:pt x="926" y="1015"/>
                </a:cubicBezTo>
                <a:cubicBezTo>
                  <a:pt x="925" y="1015"/>
                  <a:pt x="925" y="1014"/>
                  <a:pt x="925" y="1014"/>
                </a:cubicBezTo>
                <a:cubicBezTo>
                  <a:pt x="925" y="1014"/>
                  <a:pt x="925" y="1014"/>
                  <a:pt x="926" y="1015"/>
                </a:cubicBezTo>
                <a:cubicBezTo>
                  <a:pt x="926" y="1013"/>
                  <a:pt x="927" y="1010"/>
                  <a:pt x="926" y="1009"/>
                </a:cubicBezTo>
                <a:cubicBezTo>
                  <a:pt x="925" y="1007"/>
                  <a:pt x="926" y="1004"/>
                  <a:pt x="925" y="1003"/>
                </a:cubicBezTo>
                <a:cubicBezTo>
                  <a:pt x="926" y="1003"/>
                  <a:pt x="926" y="1002"/>
                  <a:pt x="925" y="1002"/>
                </a:cubicBezTo>
                <a:cubicBezTo>
                  <a:pt x="926" y="1000"/>
                  <a:pt x="924" y="999"/>
                  <a:pt x="924" y="997"/>
                </a:cubicBezTo>
                <a:cubicBezTo>
                  <a:pt x="924" y="997"/>
                  <a:pt x="924" y="995"/>
                  <a:pt x="923" y="994"/>
                </a:cubicBezTo>
                <a:cubicBezTo>
                  <a:pt x="923" y="994"/>
                  <a:pt x="923" y="993"/>
                  <a:pt x="922" y="992"/>
                </a:cubicBezTo>
                <a:cubicBezTo>
                  <a:pt x="923" y="993"/>
                  <a:pt x="924" y="993"/>
                  <a:pt x="924" y="992"/>
                </a:cubicBezTo>
                <a:cubicBezTo>
                  <a:pt x="924" y="992"/>
                  <a:pt x="924" y="991"/>
                  <a:pt x="924" y="990"/>
                </a:cubicBezTo>
                <a:cubicBezTo>
                  <a:pt x="923" y="990"/>
                  <a:pt x="923" y="990"/>
                  <a:pt x="922" y="990"/>
                </a:cubicBezTo>
                <a:cubicBezTo>
                  <a:pt x="923" y="990"/>
                  <a:pt x="924" y="990"/>
                  <a:pt x="924" y="989"/>
                </a:cubicBezTo>
                <a:cubicBezTo>
                  <a:pt x="924" y="989"/>
                  <a:pt x="925" y="988"/>
                  <a:pt x="925" y="987"/>
                </a:cubicBezTo>
                <a:cubicBezTo>
                  <a:pt x="924" y="987"/>
                  <a:pt x="922" y="986"/>
                  <a:pt x="922" y="986"/>
                </a:cubicBezTo>
                <a:cubicBezTo>
                  <a:pt x="924" y="987"/>
                  <a:pt x="925" y="986"/>
                  <a:pt x="924" y="984"/>
                </a:cubicBezTo>
                <a:cubicBezTo>
                  <a:pt x="925" y="985"/>
                  <a:pt x="926" y="985"/>
                  <a:pt x="927" y="984"/>
                </a:cubicBezTo>
                <a:cubicBezTo>
                  <a:pt x="926" y="985"/>
                  <a:pt x="926" y="985"/>
                  <a:pt x="926" y="986"/>
                </a:cubicBezTo>
                <a:cubicBezTo>
                  <a:pt x="927" y="985"/>
                  <a:pt x="928" y="984"/>
                  <a:pt x="928" y="983"/>
                </a:cubicBezTo>
                <a:cubicBezTo>
                  <a:pt x="928" y="983"/>
                  <a:pt x="928" y="983"/>
                  <a:pt x="928" y="982"/>
                </a:cubicBezTo>
                <a:cubicBezTo>
                  <a:pt x="929" y="982"/>
                  <a:pt x="929" y="980"/>
                  <a:pt x="930" y="979"/>
                </a:cubicBezTo>
                <a:cubicBezTo>
                  <a:pt x="932" y="978"/>
                  <a:pt x="933" y="978"/>
                  <a:pt x="934" y="977"/>
                </a:cubicBezTo>
                <a:cubicBezTo>
                  <a:pt x="935" y="976"/>
                  <a:pt x="936" y="974"/>
                  <a:pt x="937" y="974"/>
                </a:cubicBezTo>
                <a:cubicBezTo>
                  <a:pt x="938" y="973"/>
                  <a:pt x="940" y="973"/>
                  <a:pt x="940" y="971"/>
                </a:cubicBezTo>
                <a:cubicBezTo>
                  <a:pt x="941" y="971"/>
                  <a:pt x="940" y="972"/>
                  <a:pt x="941" y="972"/>
                </a:cubicBezTo>
                <a:cubicBezTo>
                  <a:pt x="941" y="973"/>
                  <a:pt x="942" y="971"/>
                  <a:pt x="942" y="971"/>
                </a:cubicBezTo>
                <a:cubicBezTo>
                  <a:pt x="944" y="969"/>
                  <a:pt x="946" y="971"/>
                  <a:pt x="947" y="971"/>
                </a:cubicBezTo>
                <a:cubicBezTo>
                  <a:pt x="948" y="970"/>
                  <a:pt x="947" y="969"/>
                  <a:pt x="948" y="968"/>
                </a:cubicBezTo>
                <a:cubicBezTo>
                  <a:pt x="949" y="968"/>
                  <a:pt x="950" y="968"/>
                  <a:pt x="951" y="967"/>
                </a:cubicBezTo>
                <a:cubicBezTo>
                  <a:pt x="952" y="965"/>
                  <a:pt x="953" y="966"/>
                  <a:pt x="955" y="965"/>
                </a:cubicBezTo>
                <a:cubicBezTo>
                  <a:pt x="954" y="965"/>
                  <a:pt x="953" y="965"/>
                  <a:pt x="953" y="964"/>
                </a:cubicBezTo>
                <a:cubicBezTo>
                  <a:pt x="953" y="963"/>
                  <a:pt x="955" y="963"/>
                  <a:pt x="955" y="962"/>
                </a:cubicBezTo>
                <a:cubicBezTo>
                  <a:pt x="957" y="962"/>
                  <a:pt x="957" y="963"/>
                  <a:pt x="958" y="962"/>
                </a:cubicBezTo>
                <a:cubicBezTo>
                  <a:pt x="960" y="961"/>
                  <a:pt x="961" y="962"/>
                  <a:pt x="962" y="963"/>
                </a:cubicBezTo>
                <a:cubicBezTo>
                  <a:pt x="961" y="963"/>
                  <a:pt x="959" y="963"/>
                  <a:pt x="959" y="964"/>
                </a:cubicBezTo>
                <a:cubicBezTo>
                  <a:pt x="960" y="963"/>
                  <a:pt x="965" y="963"/>
                  <a:pt x="965" y="962"/>
                </a:cubicBezTo>
                <a:cubicBezTo>
                  <a:pt x="966" y="961"/>
                  <a:pt x="963" y="960"/>
                  <a:pt x="966" y="960"/>
                </a:cubicBezTo>
                <a:cubicBezTo>
                  <a:pt x="966" y="961"/>
                  <a:pt x="965" y="962"/>
                  <a:pt x="966" y="962"/>
                </a:cubicBezTo>
                <a:cubicBezTo>
                  <a:pt x="967" y="963"/>
                  <a:pt x="968" y="962"/>
                  <a:pt x="969" y="962"/>
                </a:cubicBezTo>
                <a:cubicBezTo>
                  <a:pt x="971" y="962"/>
                  <a:pt x="974" y="961"/>
                  <a:pt x="975" y="963"/>
                </a:cubicBezTo>
                <a:cubicBezTo>
                  <a:pt x="974" y="962"/>
                  <a:pt x="975" y="961"/>
                  <a:pt x="975" y="961"/>
                </a:cubicBezTo>
                <a:cubicBezTo>
                  <a:pt x="975" y="960"/>
                  <a:pt x="975" y="959"/>
                  <a:pt x="975" y="959"/>
                </a:cubicBezTo>
                <a:cubicBezTo>
                  <a:pt x="975" y="957"/>
                  <a:pt x="976" y="956"/>
                  <a:pt x="977" y="956"/>
                </a:cubicBezTo>
                <a:cubicBezTo>
                  <a:pt x="979" y="955"/>
                  <a:pt x="981" y="955"/>
                  <a:pt x="982" y="953"/>
                </a:cubicBezTo>
                <a:cubicBezTo>
                  <a:pt x="983" y="952"/>
                  <a:pt x="982" y="951"/>
                  <a:pt x="982" y="950"/>
                </a:cubicBezTo>
                <a:cubicBezTo>
                  <a:pt x="982" y="948"/>
                  <a:pt x="982" y="946"/>
                  <a:pt x="983" y="945"/>
                </a:cubicBezTo>
                <a:cubicBezTo>
                  <a:pt x="983" y="943"/>
                  <a:pt x="983" y="943"/>
                  <a:pt x="984" y="942"/>
                </a:cubicBezTo>
                <a:cubicBezTo>
                  <a:pt x="985" y="941"/>
                  <a:pt x="988" y="939"/>
                  <a:pt x="986" y="937"/>
                </a:cubicBezTo>
                <a:cubicBezTo>
                  <a:pt x="989" y="937"/>
                  <a:pt x="987" y="932"/>
                  <a:pt x="990" y="931"/>
                </a:cubicBezTo>
                <a:cubicBezTo>
                  <a:pt x="992" y="930"/>
                  <a:pt x="991" y="926"/>
                  <a:pt x="991" y="924"/>
                </a:cubicBezTo>
                <a:cubicBezTo>
                  <a:pt x="990" y="921"/>
                  <a:pt x="990" y="918"/>
                  <a:pt x="992" y="915"/>
                </a:cubicBezTo>
                <a:cubicBezTo>
                  <a:pt x="993" y="913"/>
                  <a:pt x="995" y="913"/>
                  <a:pt x="994" y="910"/>
                </a:cubicBezTo>
                <a:cubicBezTo>
                  <a:pt x="993" y="905"/>
                  <a:pt x="996" y="900"/>
                  <a:pt x="996" y="895"/>
                </a:cubicBezTo>
                <a:cubicBezTo>
                  <a:pt x="996" y="892"/>
                  <a:pt x="994" y="889"/>
                  <a:pt x="994" y="886"/>
                </a:cubicBezTo>
                <a:cubicBezTo>
                  <a:pt x="993" y="882"/>
                  <a:pt x="994" y="879"/>
                  <a:pt x="994" y="876"/>
                </a:cubicBezTo>
                <a:cubicBezTo>
                  <a:pt x="994" y="877"/>
                  <a:pt x="994" y="877"/>
                  <a:pt x="994" y="878"/>
                </a:cubicBezTo>
                <a:cubicBezTo>
                  <a:pt x="994" y="877"/>
                  <a:pt x="993" y="875"/>
                  <a:pt x="993" y="874"/>
                </a:cubicBezTo>
                <a:cubicBezTo>
                  <a:pt x="993" y="875"/>
                  <a:pt x="993" y="875"/>
                  <a:pt x="994" y="875"/>
                </a:cubicBezTo>
                <a:cubicBezTo>
                  <a:pt x="994" y="874"/>
                  <a:pt x="994" y="873"/>
                  <a:pt x="993" y="872"/>
                </a:cubicBezTo>
                <a:cubicBezTo>
                  <a:pt x="993" y="872"/>
                  <a:pt x="993" y="873"/>
                  <a:pt x="993" y="873"/>
                </a:cubicBezTo>
                <a:cubicBezTo>
                  <a:pt x="993" y="872"/>
                  <a:pt x="993" y="870"/>
                  <a:pt x="994" y="871"/>
                </a:cubicBezTo>
                <a:cubicBezTo>
                  <a:pt x="993" y="869"/>
                  <a:pt x="995" y="868"/>
                  <a:pt x="995" y="867"/>
                </a:cubicBezTo>
                <a:cubicBezTo>
                  <a:pt x="995" y="866"/>
                  <a:pt x="995" y="866"/>
                  <a:pt x="994" y="865"/>
                </a:cubicBezTo>
                <a:cubicBezTo>
                  <a:pt x="995" y="866"/>
                  <a:pt x="995" y="864"/>
                  <a:pt x="996" y="863"/>
                </a:cubicBezTo>
                <a:cubicBezTo>
                  <a:pt x="996" y="865"/>
                  <a:pt x="998" y="865"/>
                  <a:pt x="997" y="867"/>
                </a:cubicBezTo>
                <a:cubicBezTo>
                  <a:pt x="1002" y="868"/>
                  <a:pt x="1004" y="855"/>
                  <a:pt x="1006" y="853"/>
                </a:cubicBezTo>
                <a:cubicBezTo>
                  <a:pt x="1006" y="853"/>
                  <a:pt x="1006" y="853"/>
                  <a:pt x="1005" y="853"/>
                </a:cubicBezTo>
                <a:cubicBezTo>
                  <a:pt x="1006" y="853"/>
                  <a:pt x="1006" y="852"/>
                  <a:pt x="1006" y="851"/>
                </a:cubicBezTo>
                <a:cubicBezTo>
                  <a:pt x="1006" y="853"/>
                  <a:pt x="1007" y="851"/>
                  <a:pt x="1008" y="850"/>
                </a:cubicBezTo>
                <a:cubicBezTo>
                  <a:pt x="1008" y="850"/>
                  <a:pt x="1007" y="849"/>
                  <a:pt x="1007" y="848"/>
                </a:cubicBezTo>
                <a:cubicBezTo>
                  <a:pt x="1008" y="850"/>
                  <a:pt x="1008" y="848"/>
                  <a:pt x="1009" y="848"/>
                </a:cubicBezTo>
                <a:cubicBezTo>
                  <a:pt x="1009" y="847"/>
                  <a:pt x="1008" y="847"/>
                  <a:pt x="1008" y="846"/>
                </a:cubicBezTo>
                <a:cubicBezTo>
                  <a:pt x="1008" y="846"/>
                  <a:pt x="1009" y="847"/>
                  <a:pt x="1009" y="847"/>
                </a:cubicBezTo>
                <a:cubicBezTo>
                  <a:pt x="1010" y="847"/>
                  <a:pt x="1010" y="846"/>
                  <a:pt x="1011" y="845"/>
                </a:cubicBezTo>
                <a:cubicBezTo>
                  <a:pt x="1012" y="844"/>
                  <a:pt x="1013" y="844"/>
                  <a:pt x="1014" y="843"/>
                </a:cubicBezTo>
                <a:cubicBezTo>
                  <a:pt x="1016" y="842"/>
                  <a:pt x="1018" y="839"/>
                  <a:pt x="1019" y="836"/>
                </a:cubicBezTo>
                <a:cubicBezTo>
                  <a:pt x="1018" y="836"/>
                  <a:pt x="1018" y="836"/>
                  <a:pt x="1018" y="835"/>
                </a:cubicBezTo>
                <a:cubicBezTo>
                  <a:pt x="1018" y="837"/>
                  <a:pt x="1019" y="836"/>
                  <a:pt x="1019" y="835"/>
                </a:cubicBezTo>
                <a:cubicBezTo>
                  <a:pt x="1019" y="835"/>
                  <a:pt x="1019" y="835"/>
                  <a:pt x="1019" y="836"/>
                </a:cubicBezTo>
                <a:cubicBezTo>
                  <a:pt x="1020" y="834"/>
                  <a:pt x="1022" y="832"/>
                  <a:pt x="1023" y="831"/>
                </a:cubicBezTo>
                <a:cubicBezTo>
                  <a:pt x="1024" y="829"/>
                  <a:pt x="1024" y="827"/>
                  <a:pt x="1025" y="825"/>
                </a:cubicBezTo>
                <a:cubicBezTo>
                  <a:pt x="1026" y="824"/>
                  <a:pt x="1025" y="822"/>
                  <a:pt x="1026" y="820"/>
                </a:cubicBezTo>
                <a:cubicBezTo>
                  <a:pt x="1027" y="819"/>
                  <a:pt x="1026" y="817"/>
                  <a:pt x="1026" y="816"/>
                </a:cubicBezTo>
                <a:cubicBezTo>
                  <a:pt x="1026" y="816"/>
                  <a:pt x="1026" y="816"/>
                  <a:pt x="1025" y="815"/>
                </a:cubicBezTo>
                <a:cubicBezTo>
                  <a:pt x="1027" y="814"/>
                  <a:pt x="1026" y="812"/>
                  <a:pt x="1026" y="810"/>
                </a:cubicBezTo>
                <a:close/>
                <a:moveTo>
                  <a:pt x="543" y="569"/>
                </a:moveTo>
                <a:cubicBezTo>
                  <a:pt x="543" y="568"/>
                  <a:pt x="543" y="568"/>
                  <a:pt x="544" y="568"/>
                </a:cubicBezTo>
                <a:cubicBezTo>
                  <a:pt x="544" y="568"/>
                  <a:pt x="544" y="568"/>
                  <a:pt x="544" y="568"/>
                </a:cubicBezTo>
                <a:cubicBezTo>
                  <a:pt x="544" y="568"/>
                  <a:pt x="543" y="568"/>
                  <a:pt x="543" y="569"/>
                </a:cubicBezTo>
                <a:close/>
                <a:moveTo>
                  <a:pt x="131" y="239"/>
                </a:moveTo>
                <a:cubicBezTo>
                  <a:pt x="128" y="240"/>
                  <a:pt x="125" y="242"/>
                  <a:pt x="122" y="243"/>
                </a:cubicBezTo>
                <a:cubicBezTo>
                  <a:pt x="127" y="241"/>
                  <a:pt x="132" y="240"/>
                  <a:pt x="137" y="237"/>
                </a:cubicBezTo>
                <a:cubicBezTo>
                  <a:pt x="136" y="235"/>
                  <a:pt x="132" y="238"/>
                  <a:pt x="131" y="239"/>
                </a:cubicBezTo>
                <a:close/>
                <a:moveTo>
                  <a:pt x="713" y="528"/>
                </a:moveTo>
                <a:cubicBezTo>
                  <a:pt x="712" y="527"/>
                  <a:pt x="711" y="528"/>
                  <a:pt x="712" y="529"/>
                </a:cubicBezTo>
                <a:cubicBezTo>
                  <a:pt x="711" y="530"/>
                  <a:pt x="710" y="531"/>
                  <a:pt x="709" y="532"/>
                </a:cubicBezTo>
                <a:cubicBezTo>
                  <a:pt x="710" y="531"/>
                  <a:pt x="714" y="530"/>
                  <a:pt x="713" y="528"/>
                </a:cubicBezTo>
                <a:close/>
                <a:moveTo>
                  <a:pt x="151" y="232"/>
                </a:moveTo>
                <a:cubicBezTo>
                  <a:pt x="149" y="232"/>
                  <a:pt x="143" y="234"/>
                  <a:pt x="147" y="235"/>
                </a:cubicBezTo>
                <a:cubicBezTo>
                  <a:pt x="147" y="235"/>
                  <a:pt x="146" y="235"/>
                  <a:pt x="145" y="235"/>
                </a:cubicBezTo>
                <a:cubicBezTo>
                  <a:pt x="144" y="235"/>
                  <a:pt x="144" y="236"/>
                  <a:pt x="143" y="236"/>
                </a:cubicBezTo>
                <a:cubicBezTo>
                  <a:pt x="144" y="237"/>
                  <a:pt x="136" y="238"/>
                  <a:pt x="135" y="239"/>
                </a:cubicBezTo>
                <a:cubicBezTo>
                  <a:pt x="135" y="239"/>
                  <a:pt x="136" y="239"/>
                  <a:pt x="136" y="239"/>
                </a:cubicBezTo>
                <a:cubicBezTo>
                  <a:pt x="138" y="239"/>
                  <a:pt x="141" y="238"/>
                  <a:pt x="144" y="237"/>
                </a:cubicBezTo>
                <a:cubicBezTo>
                  <a:pt x="145" y="237"/>
                  <a:pt x="149" y="236"/>
                  <a:pt x="150" y="235"/>
                </a:cubicBezTo>
                <a:cubicBezTo>
                  <a:pt x="149" y="235"/>
                  <a:pt x="149" y="235"/>
                  <a:pt x="148" y="235"/>
                </a:cubicBezTo>
                <a:cubicBezTo>
                  <a:pt x="149" y="234"/>
                  <a:pt x="153" y="234"/>
                  <a:pt x="153" y="232"/>
                </a:cubicBezTo>
                <a:cubicBezTo>
                  <a:pt x="151" y="233"/>
                  <a:pt x="150" y="233"/>
                  <a:pt x="149" y="234"/>
                </a:cubicBezTo>
                <a:cubicBezTo>
                  <a:pt x="150" y="233"/>
                  <a:pt x="150" y="233"/>
                  <a:pt x="151" y="232"/>
                </a:cubicBezTo>
                <a:close/>
                <a:moveTo>
                  <a:pt x="183" y="223"/>
                </a:moveTo>
                <a:cubicBezTo>
                  <a:pt x="181" y="223"/>
                  <a:pt x="179" y="224"/>
                  <a:pt x="176" y="224"/>
                </a:cubicBezTo>
                <a:cubicBezTo>
                  <a:pt x="174" y="224"/>
                  <a:pt x="172" y="226"/>
                  <a:pt x="169" y="227"/>
                </a:cubicBezTo>
                <a:cubicBezTo>
                  <a:pt x="168" y="227"/>
                  <a:pt x="168" y="229"/>
                  <a:pt x="170" y="229"/>
                </a:cubicBezTo>
                <a:cubicBezTo>
                  <a:pt x="171" y="229"/>
                  <a:pt x="173" y="227"/>
                  <a:pt x="175" y="227"/>
                </a:cubicBezTo>
                <a:cubicBezTo>
                  <a:pt x="176" y="226"/>
                  <a:pt x="178" y="227"/>
                  <a:pt x="180" y="226"/>
                </a:cubicBezTo>
                <a:cubicBezTo>
                  <a:pt x="180" y="226"/>
                  <a:pt x="181" y="226"/>
                  <a:pt x="181" y="226"/>
                </a:cubicBezTo>
                <a:cubicBezTo>
                  <a:pt x="182" y="226"/>
                  <a:pt x="183" y="227"/>
                  <a:pt x="183" y="226"/>
                </a:cubicBezTo>
                <a:cubicBezTo>
                  <a:pt x="181" y="226"/>
                  <a:pt x="183" y="224"/>
                  <a:pt x="183" y="223"/>
                </a:cubicBezTo>
                <a:close/>
                <a:moveTo>
                  <a:pt x="288" y="197"/>
                </a:moveTo>
                <a:cubicBezTo>
                  <a:pt x="287" y="197"/>
                  <a:pt x="285" y="198"/>
                  <a:pt x="285" y="199"/>
                </a:cubicBezTo>
                <a:cubicBezTo>
                  <a:pt x="285" y="198"/>
                  <a:pt x="285" y="198"/>
                  <a:pt x="286" y="198"/>
                </a:cubicBezTo>
                <a:cubicBezTo>
                  <a:pt x="286" y="197"/>
                  <a:pt x="285" y="197"/>
                  <a:pt x="284" y="197"/>
                </a:cubicBezTo>
                <a:cubicBezTo>
                  <a:pt x="285" y="199"/>
                  <a:pt x="281" y="198"/>
                  <a:pt x="281" y="199"/>
                </a:cubicBezTo>
                <a:cubicBezTo>
                  <a:pt x="281" y="199"/>
                  <a:pt x="280" y="199"/>
                  <a:pt x="280" y="199"/>
                </a:cubicBezTo>
                <a:cubicBezTo>
                  <a:pt x="280" y="199"/>
                  <a:pt x="280" y="198"/>
                  <a:pt x="281" y="198"/>
                </a:cubicBezTo>
                <a:cubicBezTo>
                  <a:pt x="280" y="197"/>
                  <a:pt x="278" y="198"/>
                  <a:pt x="278" y="199"/>
                </a:cubicBezTo>
                <a:cubicBezTo>
                  <a:pt x="278" y="199"/>
                  <a:pt x="278" y="199"/>
                  <a:pt x="278" y="199"/>
                </a:cubicBezTo>
                <a:cubicBezTo>
                  <a:pt x="278" y="200"/>
                  <a:pt x="277" y="200"/>
                  <a:pt x="277" y="200"/>
                </a:cubicBezTo>
                <a:cubicBezTo>
                  <a:pt x="277" y="200"/>
                  <a:pt x="277" y="200"/>
                  <a:pt x="277" y="201"/>
                </a:cubicBezTo>
                <a:cubicBezTo>
                  <a:pt x="276" y="200"/>
                  <a:pt x="275" y="202"/>
                  <a:pt x="275" y="203"/>
                </a:cubicBezTo>
                <a:cubicBezTo>
                  <a:pt x="274" y="202"/>
                  <a:pt x="276" y="200"/>
                  <a:pt x="275" y="200"/>
                </a:cubicBezTo>
                <a:cubicBezTo>
                  <a:pt x="274" y="199"/>
                  <a:pt x="271" y="201"/>
                  <a:pt x="270" y="201"/>
                </a:cubicBezTo>
                <a:cubicBezTo>
                  <a:pt x="268" y="202"/>
                  <a:pt x="268" y="203"/>
                  <a:pt x="267" y="204"/>
                </a:cubicBezTo>
                <a:cubicBezTo>
                  <a:pt x="265" y="207"/>
                  <a:pt x="269" y="205"/>
                  <a:pt x="270" y="204"/>
                </a:cubicBezTo>
                <a:cubicBezTo>
                  <a:pt x="269" y="204"/>
                  <a:pt x="268" y="205"/>
                  <a:pt x="267" y="205"/>
                </a:cubicBezTo>
                <a:cubicBezTo>
                  <a:pt x="268" y="204"/>
                  <a:pt x="269" y="204"/>
                  <a:pt x="271" y="204"/>
                </a:cubicBezTo>
                <a:cubicBezTo>
                  <a:pt x="270" y="205"/>
                  <a:pt x="269" y="205"/>
                  <a:pt x="269" y="205"/>
                </a:cubicBezTo>
                <a:cubicBezTo>
                  <a:pt x="270" y="205"/>
                  <a:pt x="271" y="204"/>
                  <a:pt x="272" y="204"/>
                </a:cubicBezTo>
                <a:cubicBezTo>
                  <a:pt x="272" y="205"/>
                  <a:pt x="271" y="205"/>
                  <a:pt x="270" y="205"/>
                </a:cubicBezTo>
                <a:cubicBezTo>
                  <a:pt x="272" y="205"/>
                  <a:pt x="269" y="206"/>
                  <a:pt x="269" y="206"/>
                </a:cubicBezTo>
                <a:cubicBezTo>
                  <a:pt x="268" y="206"/>
                  <a:pt x="267" y="207"/>
                  <a:pt x="267" y="207"/>
                </a:cubicBezTo>
                <a:cubicBezTo>
                  <a:pt x="268" y="208"/>
                  <a:pt x="271" y="206"/>
                  <a:pt x="272" y="206"/>
                </a:cubicBezTo>
                <a:cubicBezTo>
                  <a:pt x="272" y="205"/>
                  <a:pt x="272" y="205"/>
                  <a:pt x="271" y="205"/>
                </a:cubicBezTo>
                <a:cubicBezTo>
                  <a:pt x="274" y="205"/>
                  <a:pt x="276" y="204"/>
                  <a:pt x="279" y="203"/>
                </a:cubicBezTo>
                <a:cubicBezTo>
                  <a:pt x="279" y="203"/>
                  <a:pt x="278" y="203"/>
                  <a:pt x="278" y="202"/>
                </a:cubicBezTo>
                <a:cubicBezTo>
                  <a:pt x="279" y="202"/>
                  <a:pt x="282" y="203"/>
                  <a:pt x="282" y="202"/>
                </a:cubicBezTo>
                <a:cubicBezTo>
                  <a:pt x="283" y="201"/>
                  <a:pt x="281" y="201"/>
                  <a:pt x="281" y="201"/>
                </a:cubicBezTo>
                <a:cubicBezTo>
                  <a:pt x="282" y="201"/>
                  <a:pt x="284" y="202"/>
                  <a:pt x="285" y="202"/>
                </a:cubicBezTo>
                <a:cubicBezTo>
                  <a:pt x="286" y="201"/>
                  <a:pt x="287" y="200"/>
                  <a:pt x="288" y="200"/>
                </a:cubicBezTo>
                <a:cubicBezTo>
                  <a:pt x="288" y="200"/>
                  <a:pt x="287" y="200"/>
                  <a:pt x="287" y="200"/>
                </a:cubicBezTo>
                <a:cubicBezTo>
                  <a:pt x="287" y="199"/>
                  <a:pt x="290" y="198"/>
                  <a:pt x="288" y="197"/>
                </a:cubicBezTo>
                <a:close/>
                <a:moveTo>
                  <a:pt x="367" y="420"/>
                </a:moveTo>
                <a:cubicBezTo>
                  <a:pt x="367" y="420"/>
                  <a:pt x="367" y="419"/>
                  <a:pt x="367" y="419"/>
                </a:cubicBezTo>
                <a:cubicBezTo>
                  <a:pt x="366" y="419"/>
                  <a:pt x="366" y="419"/>
                  <a:pt x="365" y="419"/>
                </a:cubicBezTo>
                <a:cubicBezTo>
                  <a:pt x="365" y="420"/>
                  <a:pt x="366" y="420"/>
                  <a:pt x="367" y="420"/>
                </a:cubicBezTo>
                <a:close/>
                <a:moveTo>
                  <a:pt x="410" y="201"/>
                </a:moveTo>
                <a:cubicBezTo>
                  <a:pt x="409" y="201"/>
                  <a:pt x="407" y="202"/>
                  <a:pt x="409" y="202"/>
                </a:cubicBezTo>
                <a:cubicBezTo>
                  <a:pt x="407" y="203"/>
                  <a:pt x="405" y="204"/>
                  <a:pt x="404" y="205"/>
                </a:cubicBezTo>
                <a:cubicBezTo>
                  <a:pt x="405" y="205"/>
                  <a:pt x="407" y="204"/>
                  <a:pt x="408" y="204"/>
                </a:cubicBezTo>
                <a:cubicBezTo>
                  <a:pt x="409" y="204"/>
                  <a:pt x="409" y="203"/>
                  <a:pt x="410" y="202"/>
                </a:cubicBezTo>
                <a:cubicBezTo>
                  <a:pt x="410" y="202"/>
                  <a:pt x="411" y="203"/>
                  <a:pt x="412" y="202"/>
                </a:cubicBezTo>
                <a:cubicBezTo>
                  <a:pt x="412" y="202"/>
                  <a:pt x="411" y="201"/>
                  <a:pt x="411" y="201"/>
                </a:cubicBezTo>
                <a:cubicBezTo>
                  <a:pt x="412" y="201"/>
                  <a:pt x="413" y="201"/>
                  <a:pt x="413" y="200"/>
                </a:cubicBezTo>
                <a:cubicBezTo>
                  <a:pt x="413" y="199"/>
                  <a:pt x="413" y="198"/>
                  <a:pt x="414" y="197"/>
                </a:cubicBezTo>
                <a:cubicBezTo>
                  <a:pt x="414" y="197"/>
                  <a:pt x="415" y="197"/>
                  <a:pt x="415" y="196"/>
                </a:cubicBezTo>
                <a:cubicBezTo>
                  <a:pt x="415" y="198"/>
                  <a:pt x="414" y="199"/>
                  <a:pt x="414" y="200"/>
                </a:cubicBezTo>
                <a:cubicBezTo>
                  <a:pt x="415" y="199"/>
                  <a:pt x="416" y="196"/>
                  <a:pt x="417" y="195"/>
                </a:cubicBezTo>
                <a:cubicBezTo>
                  <a:pt x="416" y="195"/>
                  <a:pt x="415" y="195"/>
                  <a:pt x="413" y="195"/>
                </a:cubicBezTo>
                <a:cubicBezTo>
                  <a:pt x="414" y="195"/>
                  <a:pt x="414" y="194"/>
                  <a:pt x="414" y="194"/>
                </a:cubicBezTo>
                <a:cubicBezTo>
                  <a:pt x="413" y="193"/>
                  <a:pt x="411" y="196"/>
                  <a:pt x="413" y="195"/>
                </a:cubicBezTo>
                <a:cubicBezTo>
                  <a:pt x="411" y="197"/>
                  <a:pt x="409" y="199"/>
                  <a:pt x="408" y="201"/>
                </a:cubicBezTo>
                <a:cubicBezTo>
                  <a:pt x="409" y="201"/>
                  <a:pt x="409" y="201"/>
                  <a:pt x="410" y="201"/>
                </a:cubicBezTo>
                <a:close/>
                <a:moveTo>
                  <a:pt x="784" y="1217"/>
                </a:moveTo>
                <a:cubicBezTo>
                  <a:pt x="786" y="1218"/>
                  <a:pt x="785" y="1216"/>
                  <a:pt x="784" y="1216"/>
                </a:cubicBezTo>
                <a:cubicBezTo>
                  <a:pt x="786" y="1216"/>
                  <a:pt x="783" y="1213"/>
                  <a:pt x="783" y="1216"/>
                </a:cubicBezTo>
                <a:cubicBezTo>
                  <a:pt x="783" y="1214"/>
                  <a:pt x="783" y="1211"/>
                  <a:pt x="782" y="1210"/>
                </a:cubicBezTo>
                <a:cubicBezTo>
                  <a:pt x="781" y="1209"/>
                  <a:pt x="781" y="1208"/>
                  <a:pt x="781" y="1208"/>
                </a:cubicBezTo>
                <a:cubicBezTo>
                  <a:pt x="780" y="1208"/>
                  <a:pt x="779" y="1205"/>
                  <a:pt x="779" y="1207"/>
                </a:cubicBezTo>
                <a:cubicBezTo>
                  <a:pt x="779" y="1204"/>
                  <a:pt x="775" y="1208"/>
                  <a:pt x="778" y="1207"/>
                </a:cubicBezTo>
                <a:cubicBezTo>
                  <a:pt x="776" y="1208"/>
                  <a:pt x="778" y="1209"/>
                  <a:pt x="778" y="1208"/>
                </a:cubicBezTo>
                <a:cubicBezTo>
                  <a:pt x="778" y="1209"/>
                  <a:pt x="779" y="1211"/>
                  <a:pt x="779" y="1212"/>
                </a:cubicBezTo>
                <a:cubicBezTo>
                  <a:pt x="779" y="1212"/>
                  <a:pt x="778" y="1211"/>
                  <a:pt x="778" y="1211"/>
                </a:cubicBezTo>
                <a:cubicBezTo>
                  <a:pt x="779" y="1213"/>
                  <a:pt x="776" y="1210"/>
                  <a:pt x="778" y="1212"/>
                </a:cubicBezTo>
                <a:cubicBezTo>
                  <a:pt x="777" y="1212"/>
                  <a:pt x="777" y="1212"/>
                  <a:pt x="776" y="1212"/>
                </a:cubicBezTo>
                <a:cubicBezTo>
                  <a:pt x="777" y="1212"/>
                  <a:pt x="777" y="1213"/>
                  <a:pt x="778" y="1213"/>
                </a:cubicBezTo>
                <a:cubicBezTo>
                  <a:pt x="777" y="1213"/>
                  <a:pt x="776" y="1212"/>
                  <a:pt x="775" y="1211"/>
                </a:cubicBezTo>
                <a:cubicBezTo>
                  <a:pt x="775" y="1213"/>
                  <a:pt x="777" y="1213"/>
                  <a:pt x="778" y="1214"/>
                </a:cubicBezTo>
                <a:cubicBezTo>
                  <a:pt x="778" y="1215"/>
                  <a:pt x="780" y="1217"/>
                  <a:pt x="781" y="1217"/>
                </a:cubicBezTo>
                <a:cubicBezTo>
                  <a:pt x="781" y="1216"/>
                  <a:pt x="780" y="1215"/>
                  <a:pt x="780" y="1215"/>
                </a:cubicBezTo>
                <a:cubicBezTo>
                  <a:pt x="780" y="1214"/>
                  <a:pt x="781" y="1213"/>
                  <a:pt x="781" y="1213"/>
                </a:cubicBezTo>
                <a:cubicBezTo>
                  <a:pt x="782" y="1213"/>
                  <a:pt x="782" y="1214"/>
                  <a:pt x="781" y="1213"/>
                </a:cubicBezTo>
                <a:cubicBezTo>
                  <a:pt x="781" y="1214"/>
                  <a:pt x="781" y="1215"/>
                  <a:pt x="782" y="1215"/>
                </a:cubicBezTo>
                <a:cubicBezTo>
                  <a:pt x="781" y="1215"/>
                  <a:pt x="781" y="1215"/>
                  <a:pt x="781" y="1215"/>
                </a:cubicBezTo>
                <a:cubicBezTo>
                  <a:pt x="781" y="1216"/>
                  <a:pt x="782" y="1216"/>
                  <a:pt x="782" y="1216"/>
                </a:cubicBezTo>
                <a:cubicBezTo>
                  <a:pt x="784" y="1217"/>
                  <a:pt x="782" y="1218"/>
                  <a:pt x="783" y="1217"/>
                </a:cubicBezTo>
                <a:cubicBezTo>
                  <a:pt x="783" y="1218"/>
                  <a:pt x="783" y="1218"/>
                  <a:pt x="783" y="1218"/>
                </a:cubicBezTo>
                <a:cubicBezTo>
                  <a:pt x="783" y="1218"/>
                  <a:pt x="784" y="1218"/>
                  <a:pt x="785" y="1218"/>
                </a:cubicBezTo>
                <a:cubicBezTo>
                  <a:pt x="785" y="1218"/>
                  <a:pt x="785" y="1218"/>
                  <a:pt x="784" y="1217"/>
                </a:cubicBezTo>
                <a:close/>
                <a:moveTo>
                  <a:pt x="24" y="544"/>
                </a:moveTo>
                <a:cubicBezTo>
                  <a:pt x="24" y="545"/>
                  <a:pt x="24" y="545"/>
                  <a:pt x="24" y="546"/>
                </a:cubicBezTo>
                <a:cubicBezTo>
                  <a:pt x="26" y="545"/>
                  <a:pt x="25" y="544"/>
                  <a:pt x="24" y="544"/>
                </a:cubicBezTo>
                <a:close/>
                <a:moveTo>
                  <a:pt x="22" y="542"/>
                </a:moveTo>
                <a:cubicBezTo>
                  <a:pt x="23" y="542"/>
                  <a:pt x="24" y="543"/>
                  <a:pt x="26" y="543"/>
                </a:cubicBezTo>
                <a:cubicBezTo>
                  <a:pt x="26" y="543"/>
                  <a:pt x="27" y="542"/>
                  <a:pt x="27" y="542"/>
                </a:cubicBezTo>
                <a:cubicBezTo>
                  <a:pt x="25" y="542"/>
                  <a:pt x="23" y="540"/>
                  <a:pt x="22" y="542"/>
                </a:cubicBezTo>
                <a:close/>
                <a:moveTo>
                  <a:pt x="37" y="553"/>
                </a:moveTo>
                <a:cubicBezTo>
                  <a:pt x="37" y="553"/>
                  <a:pt x="36" y="552"/>
                  <a:pt x="35" y="552"/>
                </a:cubicBezTo>
                <a:cubicBezTo>
                  <a:pt x="34" y="551"/>
                  <a:pt x="33" y="550"/>
                  <a:pt x="32" y="551"/>
                </a:cubicBezTo>
                <a:cubicBezTo>
                  <a:pt x="32" y="552"/>
                  <a:pt x="32" y="552"/>
                  <a:pt x="32" y="553"/>
                </a:cubicBezTo>
                <a:cubicBezTo>
                  <a:pt x="32" y="553"/>
                  <a:pt x="31" y="554"/>
                  <a:pt x="30" y="555"/>
                </a:cubicBezTo>
                <a:cubicBezTo>
                  <a:pt x="29" y="556"/>
                  <a:pt x="30" y="558"/>
                  <a:pt x="30" y="559"/>
                </a:cubicBezTo>
                <a:cubicBezTo>
                  <a:pt x="30" y="561"/>
                  <a:pt x="29" y="561"/>
                  <a:pt x="31" y="563"/>
                </a:cubicBezTo>
                <a:cubicBezTo>
                  <a:pt x="32" y="563"/>
                  <a:pt x="33" y="561"/>
                  <a:pt x="34" y="561"/>
                </a:cubicBezTo>
                <a:cubicBezTo>
                  <a:pt x="35" y="560"/>
                  <a:pt x="37" y="560"/>
                  <a:pt x="38" y="558"/>
                </a:cubicBezTo>
                <a:cubicBezTo>
                  <a:pt x="40" y="557"/>
                  <a:pt x="38" y="556"/>
                  <a:pt x="38" y="555"/>
                </a:cubicBezTo>
                <a:cubicBezTo>
                  <a:pt x="38" y="554"/>
                  <a:pt x="38" y="554"/>
                  <a:pt x="37" y="553"/>
                </a:cubicBezTo>
                <a:close/>
                <a:moveTo>
                  <a:pt x="32" y="545"/>
                </a:moveTo>
                <a:cubicBezTo>
                  <a:pt x="31" y="544"/>
                  <a:pt x="30" y="544"/>
                  <a:pt x="29" y="544"/>
                </a:cubicBezTo>
                <a:cubicBezTo>
                  <a:pt x="28" y="544"/>
                  <a:pt x="27" y="543"/>
                  <a:pt x="27" y="544"/>
                </a:cubicBezTo>
                <a:cubicBezTo>
                  <a:pt x="27" y="544"/>
                  <a:pt x="27" y="545"/>
                  <a:pt x="27" y="545"/>
                </a:cubicBezTo>
                <a:cubicBezTo>
                  <a:pt x="28" y="546"/>
                  <a:pt x="28" y="546"/>
                  <a:pt x="28" y="547"/>
                </a:cubicBezTo>
                <a:cubicBezTo>
                  <a:pt x="29" y="547"/>
                  <a:pt x="32" y="547"/>
                  <a:pt x="32" y="545"/>
                </a:cubicBezTo>
                <a:close/>
                <a:moveTo>
                  <a:pt x="18" y="537"/>
                </a:moveTo>
                <a:cubicBezTo>
                  <a:pt x="17" y="537"/>
                  <a:pt x="15" y="538"/>
                  <a:pt x="15" y="539"/>
                </a:cubicBezTo>
                <a:cubicBezTo>
                  <a:pt x="15" y="540"/>
                  <a:pt x="18" y="540"/>
                  <a:pt x="18" y="541"/>
                </a:cubicBezTo>
                <a:cubicBezTo>
                  <a:pt x="20" y="541"/>
                  <a:pt x="18" y="537"/>
                  <a:pt x="18" y="537"/>
                </a:cubicBezTo>
                <a:close/>
                <a:moveTo>
                  <a:pt x="766" y="1168"/>
                </a:moveTo>
                <a:cubicBezTo>
                  <a:pt x="764" y="1168"/>
                  <a:pt x="765" y="1169"/>
                  <a:pt x="766" y="1170"/>
                </a:cubicBezTo>
                <a:cubicBezTo>
                  <a:pt x="767" y="1169"/>
                  <a:pt x="768" y="1169"/>
                  <a:pt x="769" y="1169"/>
                </a:cubicBezTo>
                <a:cubicBezTo>
                  <a:pt x="768" y="1168"/>
                  <a:pt x="767" y="1168"/>
                  <a:pt x="766" y="1168"/>
                </a:cubicBezTo>
                <a:close/>
                <a:moveTo>
                  <a:pt x="368" y="419"/>
                </a:moveTo>
                <a:cubicBezTo>
                  <a:pt x="367" y="420"/>
                  <a:pt x="370" y="419"/>
                  <a:pt x="371" y="419"/>
                </a:cubicBezTo>
                <a:cubicBezTo>
                  <a:pt x="370" y="419"/>
                  <a:pt x="369" y="419"/>
                  <a:pt x="368" y="419"/>
                </a:cubicBezTo>
                <a:close/>
                <a:moveTo>
                  <a:pt x="772" y="1201"/>
                </a:moveTo>
                <a:cubicBezTo>
                  <a:pt x="773" y="1202"/>
                  <a:pt x="774" y="1203"/>
                  <a:pt x="775" y="1204"/>
                </a:cubicBezTo>
                <a:cubicBezTo>
                  <a:pt x="777" y="1202"/>
                  <a:pt x="774" y="1200"/>
                  <a:pt x="772" y="1201"/>
                </a:cubicBezTo>
                <a:close/>
                <a:moveTo>
                  <a:pt x="773" y="1170"/>
                </a:moveTo>
                <a:cubicBezTo>
                  <a:pt x="772" y="1170"/>
                  <a:pt x="774" y="1171"/>
                  <a:pt x="774" y="1171"/>
                </a:cubicBezTo>
                <a:cubicBezTo>
                  <a:pt x="775" y="1171"/>
                  <a:pt x="776" y="1170"/>
                  <a:pt x="776" y="1169"/>
                </a:cubicBezTo>
                <a:cubicBezTo>
                  <a:pt x="776" y="1169"/>
                  <a:pt x="776" y="1168"/>
                  <a:pt x="776" y="1168"/>
                </a:cubicBezTo>
                <a:cubicBezTo>
                  <a:pt x="777" y="1168"/>
                  <a:pt x="777" y="1167"/>
                  <a:pt x="776" y="1167"/>
                </a:cubicBezTo>
                <a:cubicBezTo>
                  <a:pt x="775" y="1167"/>
                  <a:pt x="775" y="1167"/>
                  <a:pt x="775" y="1166"/>
                </a:cubicBezTo>
                <a:cubicBezTo>
                  <a:pt x="774" y="1166"/>
                  <a:pt x="774" y="1167"/>
                  <a:pt x="773" y="1166"/>
                </a:cubicBezTo>
                <a:cubicBezTo>
                  <a:pt x="772" y="1167"/>
                  <a:pt x="773" y="1167"/>
                  <a:pt x="773" y="1167"/>
                </a:cubicBezTo>
                <a:cubicBezTo>
                  <a:pt x="773" y="1168"/>
                  <a:pt x="772" y="1168"/>
                  <a:pt x="772" y="1168"/>
                </a:cubicBezTo>
                <a:cubicBezTo>
                  <a:pt x="772" y="1169"/>
                  <a:pt x="772" y="1170"/>
                  <a:pt x="773" y="1170"/>
                </a:cubicBezTo>
                <a:close/>
                <a:moveTo>
                  <a:pt x="779" y="1206"/>
                </a:moveTo>
                <a:cubicBezTo>
                  <a:pt x="780" y="1206"/>
                  <a:pt x="776" y="1202"/>
                  <a:pt x="776" y="1201"/>
                </a:cubicBezTo>
                <a:cubicBezTo>
                  <a:pt x="776" y="1201"/>
                  <a:pt x="776" y="1202"/>
                  <a:pt x="776" y="1203"/>
                </a:cubicBezTo>
                <a:cubicBezTo>
                  <a:pt x="776" y="1203"/>
                  <a:pt x="777" y="1203"/>
                  <a:pt x="777" y="1204"/>
                </a:cubicBezTo>
                <a:cubicBezTo>
                  <a:pt x="776" y="1203"/>
                  <a:pt x="775" y="1204"/>
                  <a:pt x="776" y="1205"/>
                </a:cubicBezTo>
                <a:cubicBezTo>
                  <a:pt x="776" y="1206"/>
                  <a:pt x="778" y="1206"/>
                  <a:pt x="779" y="1206"/>
                </a:cubicBezTo>
                <a:close/>
                <a:moveTo>
                  <a:pt x="770" y="1172"/>
                </a:moveTo>
                <a:cubicBezTo>
                  <a:pt x="769" y="1172"/>
                  <a:pt x="768" y="1172"/>
                  <a:pt x="767" y="1172"/>
                </a:cubicBezTo>
                <a:cubicBezTo>
                  <a:pt x="768" y="1174"/>
                  <a:pt x="771" y="1174"/>
                  <a:pt x="772" y="1174"/>
                </a:cubicBezTo>
                <a:cubicBezTo>
                  <a:pt x="772" y="1173"/>
                  <a:pt x="771" y="1172"/>
                  <a:pt x="770" y="1172"/>
                </a:cubicBezTo>
                <a:close/>
                <a:moveTo>
                  <a:pt x="376" y="424"/>
                </a:moveTo>
                <a:cubicBezTo>
                  <a:pt x="377" y="425"/>
                  <a:pt x="377" y="426"/>
                  <a:pt x="378" y="426"/>
                </a:cubicBezTo>
                <a:cubicBezTo>
                  <a:pt x="378" y="425"/>
                  <a:pt x="377" y="425"/>
                  <a:pt x="376" y="424"/>
                </a:cubicBezTo>
                <a:close/>
                <a:moveTo>
                  <a:pt x="374" y="429"/>
                </a:moveTo>
                <a:cubicBezTo>
                  <a:pt x="374" y="430"/>
                  <a:pt x="375" y="430"/>
                  <a:pt x="375" y="431"/>
                </a:cubicBezTo>
                <a:cubicBezTo>
                  <a:pt x="375" y="430"/>
                  <a:pt x="375" y="430"/>
                  <a:pt x="375" y="429"/>
                </a:cubicBezTo>
                <a:lnTo>
                  <a:pt x="374" y="429"/>
                </a:lnTo>
                <a:close/>
                <a:moveTo>
                  <a:pt x="632" y="672"/>
                </a:moveTo>
                <a:cubicBezTo>
                  <a:pt x="632" y="673"/>
                  <a:pt x="632" y="674"/>
                  <a:pt x="633" y="673"/>
                </a:cubicBezTo>
                <a:cubicBezTo>
                  <a:pt x="633" y="672"/>
                  <a:pt x="633" y="671"/>
                  <a:pt x="633" y="671"/>
                </a:cubicBezTo>
                <a:cubicBezTo>
                  <a:pt x="632" y="671"/>
                  <a:pt x="631" y="672"/>
                  <a:pt x="632" y="672"/>
                </a:cubicBezTo>
                <a:close/>
                <a:moveTo>
                  <a:pt x="764" y="1154"/>
                </a:moveTo>
                <a:cubicBezTo>
                  <a:pt x="766" y="1154"/>
                  <a:pt x="764" y="1152"/>
                  <a:pt x="763" y="1152"/>
                </a:cubicBezTo>
                <a:cubicBezTo>
                  <a:pt x="764" y="1152"/>
                  <a:pt x="764" y="1152"/>
                  <a:pt x="765" y="1152"/>
                </a:cubicBezTo>
                <a:cubicBezTo>
                  <a:pt x="764" y="1151"/>
                  <a:pt x="760" y="1148"/>
                  <a:pt x="763" y="1148"/>
                </a:cubicBezTo>
                <a:cubicBezTo>
                  <a:pt x="761" y="1147"/>
                  <a:pt x="763" y="1147"/>
                  <a:pt x="764" y="1146"/>
                </a:cubicBezTo>
                <a:cubicBezTo>
                  <a:pt x="762" y="1145"/>
                  <a:pt x="761" y="1143"/>
                  <a:pt x="761" y="1142"/>
                </a:cubicBezTo>
                <a:cubicBezTo>
                  <a:pt x="760" y="1141"/>
                  <a:pt x="760" y="1142"/>
                  <a:pt x="759" y="1142"/>
                </a:cubicBezTo>
                <a:cubicBezTo>
                  <a:pt x="759" y="1143"/>
                  <a:pt x="757" y="1141"/>
                  <a:pt x="757" y="1141"/>
                </a:cubicBezTo>
                <a:cubicBezTo>
                  <a:pt x="758" y="1143"/>
                  <a:pt x="757" y="1145"/>
                  <a:pt x="758" y="1146"/>
                </a:cubicBezTo>
                <a:cubicBezTo>
                  <a:pt x="759" y="1148"/>
                  <a:pt x="759" y="1151"/>
                  <a:pt x="759" y="1152"/>
                </a:cubicBezTo>
                <a:cubicBezTo>
                  <a:pt x="760" y="1153"/>
                  <a:pt x="759" y="1154"/>
                  <a:pt x="759" y="1155"/>
                </a:cubicBezTo>
                <a:cubicBezTo>
                  <a:pt x="760" y="1156"/>
                  <a:pt x="761" y="1156"/>
                  <a:pt x="762" y="1156"/>
                </a:cubicBezTo>
                <a:cubicBezTo>
                  <a:pt x="762" y="1156"/>
                  <a:pt x="763" y="1156"/>
                  <a:pt x="764" y="1157"/>
                </a:cubicBezTo>
                <a:cubicBezTo>
                  <a:pt x="765" y="1157"/>
                  <a:pt x="764" y="1155"/>
                  <a:pt x="764" y="1154"/>
                </a:cubicBezTo>
                <a:close/>
                <a:moveTo>
                  <a:pt x="627" y="665"/>
                </a:moveTo>
                <a:cubicBezTo>
                  <a:pt x="627" y="665"/>
                  <a:pt x="628" y="665"/>
                  <a:pt x="628" y="665"/>
                </a:cubicBezTo>
                <a:cubicBezTo>
                  <a:pt x="628" y="665"/>
                  <a:pt x="628" y="665"/>
                  <a:pt x="627" y="665"/>
                </a:cubicBezTo>
                <a:close/>
                <a:moveTo>
                  <a:pt x="657" y="663"/>
                </a:moveTo>
                <a:cubicBezTo>
                  <a:pt x="656" y="663"/>
                  <a:pt x="656" y="664"/>
                  <a:pt x="656" y="665"/>
                </a:cubicBezTo>
                <a:cubicBezTo>
                  <a:pt x="657" y="665"/>
                  <a:pt x="657" y="664"/>
                  <a:pt x="657" y="663"/>
                </a:cubicBezTo>
                <a:close/>
                <a:moveTo>
                  <a:pt x="685" y="573"/>
                </a:moveTo>
                <a:cubicBezTo>
                  <a:pt x="686" y="573"/>
                  <a:pt x="687" y="573"/>
                  <a:pt x="687" y="573"/>
                </a:cubicBezTo>
                <a:cubicBezTo>
                  <a:pt x="686" y="571"/>
                  <a:pt x="686" y="570"/>
                  <a:pt x="684" y="570"/>
                </a:cubicBezTo>
                <a:cubicBezTo>
                  <a:pt x="683" y="569"/>
                  <a:pt x="681" y="568"/>
                  <a:pt x="679" y="568"/>
                </a:cubicBezTo>
                <a:cubicBezTo>
                  <a:pt x="676" y="567"/>
                  <a:pt x="672" y="567"/>
                  <a:pt x="670" y="569"/>
                </a:cubicBezTo>
                <a:cubicBezTo>
                  <a:pt x="670" y="571"/>
                  <a:pt x="672" y="570"/>
                  <a:pt x="673" y="571"/>
                </a:cubicBezTo>
                <a:cubicBezTo>
                  <a:pt x="673" y="571"/>
                  <a:pt x="674" y="572"/>
                  <a:pt x="674" y="573"/>
                </a:cubicBezTo>
                <a:cubicBezTo>
                  <a:pt x="674" y="573"/>
                  <a:pt x="676" y="574"/>
                  <a:pt x="677" y="574"/>
                </a:cubicBezTo>
                <a:cubicBezTo>
                  <a:pt x="678" y="573"/>
                  <a:pt x="678" y="575"/>
                  <a:pt x="679" y="575"/>
                </a:cubicBezTo>
                <a:cubicBezTo>
                  <a:pt x="678" y="573"/>
                  <a:pt x="680" y="573"/>
                  <a:pt x="681" y="573"/>
                </a:cubicBezTo>
                <a:cubicBezTo>
                  <a:pt x="681" y="573"/>
                  <a:pt x="682" y="573"/>
                  <a:pt x="682" y="572"/>
                </a:cubicBezTo>
                <a:cubicBezTo>
                  <a:pt x="682" y="572"/>
                  <a:pt x="684" y="572"/>
                  <a:pt x="683" y="573"/>
                </a:cubicBezTo>
                <a:cubicBezTo>
                  <a:pt x="683" y="572"/>
                  <a:pt x="684" y="573"/>
                  <a:pt x="685" y="573"/>
                </a:cubicBezTo>
                <a:close/>
                <a:moveTo>
                  <a:pt x="704" y="552"/>
                </a:moveTo>
                <a:cubicBezTo>
                  <a:pt x="705" y="552"/>
                  <a:pt x="709" y="550"/>
                  <a:pt x="706" y="550"/>
                </a:cubicBezTo>
                <a:cubicBezTo>
                  <a:pt x="704" y="550"/>
                  <a:pt x="704" y="548"/>
                  <a:pt x="702" y="547"/>
                </a:cubicBezTo>
                <a:cubicBezTo>
                  <a:pt x="700" y="545"/>
                  <a:pt x="697" y="546"/>
                  <a:pt x="694" y="546"/>
                </a:cubicBezTo>
                <a:cubicBezTo>
                  <a:pt x="695" y="545"/>
                  <a:pt x="695" y="545"/>
                  <a:pt x="696" y="545"/>
                </a:cubicBezTo>
                <a:cubicBezTo>
                  <a:pt x="696" y="544"/>
                  <a:pt x="695" y="544"/>
                  <a:pt x="695" y="544"/>
                </a:cubicBezTo>
                <a:cubicBezTo>
                  <a:pt x="697" y="544"/>
                  <a:pt x="696" y="542"/>
                  <a:pt x="695" y="542"/>
                </a:cubicBezTo>
                <a:cubicBezTo>
                  <a:pt x="694" y="542"/>
                  <a:pt x="693" y="543"/>
                  <a:pt x="692" y="542"/>
                </a:cubicBezTo>
                <a:cubicBezTo>
                  <a:pt x="692" y="542"/>
                  <a:pt x="689" y="539"/>
                  <a:pt x="689" y="542"/>
                </a:cubicBezTo>
                <a:cubicBezTo>
                  <a:pt x="688" y="541"/>
                  <a:pt x="688" y="541"/>
                  <a:pt x="687" y="541"/>
                </a:cubicBezTo>
                <a:cubicBezTo>
                  <a:pt x="687" y="540"/>
                  <a:pt x="687" y="540"/>
                  <a:pt x="687" y="540"/>
                </a:cubicBezTo>
                <a:cubicBezTo>
                  <a:pt x="687" y="540"/>
                  <a:pt x="686" y="540"/>
                  <a:pt x="686" y="540"/>
                </a:cubicBezTo>
                <a:cubicBezTo>
                  <a:pt x="686" y="540"/>
                  <a:pt x="686" y="540"/>
                  <a:pt x="686" y="539"/>
                </a:cubicBezTo>
                <a:cubicBezTo>
                  <a:pt x="685" y="539"/>
                  <a:pt x="685" y="537"/>
                  <a:pt x="683" y="539"/>
                </a:cubicBezTo>
                <a:cubicBezTo>
                  <a:pt x="683" y="538"/>
                  <a:pt x="683" y="538"/>
                  <a:pt x="683" y="537"/>
                </a:cubicBezTo>
                <a:cubicBezTo>
                  <a:pt x="683" y="538"/>
                  <a:pt x="684" y="538"/>
                  <a:pt x="684" y="538"/>
                </a:cubicBezTo>
                <a:cubicBezTo>
                  <a:pt x="685" y="537"/>
                  <a:pt x="682" y="535"/>
                  <a:pt x="681" y="535"/>
                </a:cubicBezTo>
                <a:cubicBezTo>
                  <a:pt x="682" y="536"/>
                  <a:pt x="682" y="536"/>
                  <a:pt x="683" y="537"/>
                </a:cubicBezTo>
                <a:cubicBezTo>
                  <a:pt x="682" y="537"/>
                  <a:pt x="681" y="536"/>
                  <a:pt x="680" y="536"/>
                </a:cubicBezTo>
                <a:cubicBezTo>
                  <a:pt x="679" y="536"/>
                  <a:pt x="679" y="535"/>
                  <a:pt x="679" y="534"/>
                </a:cubicBezTo>
                <a:cubicBezTo>
                  <a:pt x="678" y="535"/>
                  <a:pt x="678" y="534"/>
                  <a:pt x="677" y="533"/>
                </a:cubicBezTo>
                <a:cubicBezTo>
                  <a:pt x="677" y="533"/>
                  <a:pt x="676" y="533"/>
                  <a:pt x="675" y="532"/>
                </a:cubicBezTo>
                <a:cubicBezTo>
                  <a:pt x="674" y="531"/>
                  <a:pt x="673" y="530"/>
                  <a:pt x="671" y="530"/>
                </a:cubicBezTo>
                <a:cubicBezTo>
                  <a:pt x="669" y="530"/>
                  <a:pt x="668" y="530"/>
                  <a:pt x="666" y="529"/>
                </a:cubicBezTo>
                <a:cubicBezTo>
                  <a:pt x="665" y="527"/>
                  <a:pt x="665" y="527"/>
                  <a:pt x="663" y="526"/>
                </a:cubicBezTo>
                <a:cubicBezTo>
                  <a:pt x="664" y="526"/>
                  <a:pt x="664" y="526"/>
                  <a:pt x="664" y="525"/>
                </a:cubicBezTo>
                <a:cubicBezTo>
                  <a:pt x="663" y="526"/>
                  <a:pt x="662" y="525"/>
                  <a:pt x="660" y="525"/>
                </a:cubicBezTo>
                <a:cubicBezTo>
                  <a:pt x="660" y="525"/>
                  <a:pt x="658" y="524"/>
                  <a:pt x="658" y="524"/>
                </a:cubicBezTo>
                <a:cubicBezTo>
                  <a:pt x="658" y="523"/>
                  <a:pt x="655" y="523"/>
                  <a:pt x="654" y="523"/>
                </a:cubicBezTo>
                <a:cubicBezTo>
                  <a:pt x="653" y="524"/>
                  <a:pt x="652" y="523"/>
                  <a:pt x="653" y="522"/>
                </a:cubicBezTo>
                <a:cubicBezTo>
                  <a:pt x="652" y="523"/>
                  <a:pt x="651" y="523"/>
                  <a:pt x="650" y="524"/>
                </a:cubicBezTo>
                <a:cubicBezTo>
                  <a:pt x="650" y="523"/>
                  <a:pt x="650" y="523"/>
                  <a:pt x="649" y="523"/>
                </a:cubicBezTo>
                <a:cubicBezTo>
                  <a:pt x="648" y="522"/>
                  <a:pt x="647" y="523"/>
                  <a:pt x="645" y="523"/>
                </a:cubicBezTo>
                <a:cubicBezTo>
                  <a:pt x="642" y="523"/>
                  <a:pt x="640" y="524"/>
                  <a:pt x="637" y="524"/>
                </a:cubicBezTo>
                <a:cubicBezTo>
                  <a:pt x="636" y="524"/>
                  <a:pt x="635" y="525"/>
                  <a:pt x="634" y="525"/>
                </a:cubicBezTo>
                <a:cubicBezTo>
                  <a:pt x="632" y="526"/>
                  <a:pt x="630" y="526"/>
                  <a:pt x="629" y="527"/>
                </a:cubicBezTo>
                <a:cubicBezTo>
                  <a:pt x="628" y="528"/>
                  <a:pt x="627" y="529"/>
                  <a:pt x="626" y="530"/>
                </a:cubicBezTo>
                <a:cubicBezTo>
                  <a:pt x="625" y="532"/>
                  <a:pt x="626" y="533"/>
                  <a:pt x="626" y="534"/>
                </a:cubicBezTo>
                <a:cubicBezTo>
                  <a:pt x="624" y="533"/>
                  <a:pt x="622" y="534"/>
                  <a:pt x="621" y="535"/>
                </a:cubicBezTo>
                <a:cubicBezTo>
                  <a:pt x="621" y="535"/>
                  <a:pt x="620" y="535"/>
                  <a:pt x="620" y="535"/>
                </a:cubicBezTo>
                <a:cubicBezTo>
                  <a:pt x="621" y="537"/>
                  <a:pt x="625" y="533"/>
                  <a:pt x="624" y="536"/>
                </a:cubicBezTo>
                <a:cubicBezTo>
                  <a:pt x="625" y="535"/>
                  <a:pt x="627" y="535"/>
                  <a:pt x="628" y="534"/>
                </a:cubicBezTo>
                <a:cubicBezTo>
                  <a:pt x="629" y="533"/>
                  <a:pt x="629" y="533"/>
                  <a:pt x="629" y="532"/>
                </a:cubicBezTo>
                <a:cubicBezTo>
                  <a:pt x="630" y="532"/>
                  <a:pt x="631" y="532"/>
                  <a:pt x="631" y="532"/>
                </a:cubicBezTo>
                <a:cubicBezTo>
                  <a:pt x="632" y="532"/>
                  <a:pt x="633" y="532"/>
                  <a:pt x="634" y="531"/>
                </a:cubicBezTo>
                <a:cubicBezTo>
                  <a:pt x="635" y="530"/>
                  <a:pt x="637" y="529"/>
                  <a:pt x="638" y="528"/>
                </a:cubicBezTo>
                <a:cubicBezTo>
                  <a:pt x="640" y="527"/>
                  <a:pt x="645" y="527"/>
                  <a:pt x="647" y="528"/>
                </a:cubicBezTo>
                <a:cubicBezTo>
                  <a:pt x="649" y="528"/>
                  <a:pt x="649" y="529"/>
                  <a:pt x="647" y="530"/>
                </a:cubicBezTo>
                <a:cubicBezTo>
                  <a:pt x="646" y="530"/>
                  <a:pt x="645" y="529"/>
                  <a:pt x="644" y="530"/>
                </a:cubicBezTo>
                <a:cubicBezTo>
                  <a:pt x="645" y="531"/>
                  <a:pt x="646" y="532"/>
                  <a:pt x="648" y="532"/>
                </a:cubicBezTo>
                <a:cubicBezTo>
                  <a:pt x="649" y="532"/>
                  <a:pt x="650" y="532"/>
                  <a:pt x="650" y="532"/>
                </a:cubicBezTo>
                <a:cubicBezTo>
                  <a:pt x="651" y="533"/>
                  <a:pt x="651" y="533"/>
                  <a:pt x="651" y="533"/>
                </a:cubicBezTo>
                <a:cubicBezTo>
                  <a:pt x="651" y="532"/>
                  <a:pt x="652" y="532"/>
                  <a:pt x="652" y="531"/>
                </a:cubicBezTo>
                <a:cubicBezTo>
                  <a:pt x="652" y="534"/>
                  <a:pt x="657" y="534"/>
                  <a:pt x="658" y="532"/>
                </a:cubicBezTo>
                <a:cubicBezTo>
                  <a:pt x="658" y="535"/>
                  <a:pt x="659" y="535"/>
                  <a:pt x="660" y="536"/>
                </a:cubicBezTo>
                <a:cubicBezTo>
                  <a:pt x="661" y="537"/>
                  <a:pt x="662" y="537"/>
                  <a:pt x="663" y="537"/>
                </a:cubicBezTo>
                <a:cubicBezTo>
                  <a:pt x="665" y="537"/>
                  <a:pt x="666" y="538"/>
                  <a:pt x="667" y="538"/>
                </a:cubicBezTo>
                <a:cubicBezTo>
                  <a:pt x="669" y="538"/>
                  <a:pt x="670" y="537"/>
                  <a:pt x="671" y="538"/>
                </a:cubicBezTo>
                <a:cubicBezTo>
                  <a:pt x="670" y="538"/>
                  <a:pt x="671" y="538"/>
                  <a:pt x="672" y="538"/>
                </a:cubicBezTo>
                <a:cubicBezTo>
                  <a:pt x="672" y="539"/>
                  <a:pt x="672" y="539"/>
                  <a:pt x="672" y="540"/>
                </a:cubicBezTo>
                <a:cubicBezTo>
                  <a:pt x="673" y="541"/>
                  <a:pt x="672" y="542"/>
                  <a:pt x="673" y="543"/>
                </a:cubicBezTo>
                <a:cubicBezTo>
                  <a:pt x="675" y="546"/>
                  <a:pt x="678" y="547"/>
                  <a:pt x="681" y="546"/>
                </a:cubicBezTo>
                <a:cubicBezTo>
                  <a:pt x="683" y="546"/>
                  <a:pt x="682" y="548"/>
                  <a:pt x="682" y="548"/>
                </a:cubicBezTo>
                <a:cubicBezTo>
                  <a:pt x="683" y="549"/>
                  <a:pt x="683" y="550"/>
                  <a:pt x="682" y="550"/>
                </a:cubicBezTo>
                <a:cubicBezTo>
                  <a:pt x="680" y="551"/>
                  <a:pt x="677" y="552"/>
                  <a:pt x="677" y="554"/>
                </a:cubicBezTo>
                <a:cubicBezTo>
                  <a:pt x="682" y="555"/>
                  <a:pt x="686" y="553"/>
                  <a:pt x="691" y="553"/>
                </a:cubicBezTo>
                <a:cubicBezTo>
                  <a:pt x="693" y="553"/>
                  <a:pt x="695" y="554"/>
                  <a:pt x="696" y="554"/>
                </a:cubicBezTo>
                <a:cubicBezTo>
                  <a:pt x="698" y="554"/>
                  <a:pt x="698" y="553"/>
                  <a:pt x="699" y="553"/>
                </a:cubicBezTo>
                <a:cubicBezTo>
                  <a:pt x="699" y="553"/>
                  <a:pt x="699" y="553"/>
                  <a:pt x="699" y="554"/>
                </a:cubicBezTo>
                <a:cubicBezTo>
                  <a:pt x="699" y="554"/>
                  <a:pt x="704" y="552"/>
                  <a:pt x="704" y="552"/>
                </a:cubicBezTo>
                <a:close/>
                <a:moveTo>
                  <a:pt x="771" y="352"/>
                </a:moveTo>
                <a:cubicBezTo>
                  <a:pt x="770" y="353"/>
                  <a:pt x="768" y="352"/>
                  <a:pt x="767" y="353"/>
                </a:cubicBezTo>
                <a:cubicBezTo>
                  <a:pt x="766" y="353"/>
                  <a:pt x="766" y="354"/>
                  <a:pt x="765" y="354"/>
                </a:cubicBezTo>
                <a:cubicBezTo>
                  <a:pt x="766" y="353"/>
                  <a:pt x="767" y="352"/>
                  <a:pt x="768" y="351"/>
                </a:cubicBezTo>
                <a:cubicBezTo>
                  <a:pt x="767" y="352"/>
                  <a:pt x="765" y="353"/>
                  <a:pt x="764" y="353"/>
                </a:cubicBezTo>
                <a:cubicBezTo>
                  <a:pt x="762" y="353"/>
                  <a:pt x="761" y="354"/>
                  <a:pt x="760" y="354"/>
                </a:cubicBezTo>
                <a:cubicBezTo>
                  <a:pt x="759" y="354"/>
                  <a:pt x="759" y="354"/>
                  <a:pt x="758" y="354"/>
                </a:cubicBezTo>
                <a:cubicBezTo>
                  <a:pt x="757" y="354"/>
                  <a:pt x="757" y="354"/>
                  <a:pt x="756" y="355"/>
                </a:cubicBezTo>
                <a:cubicBezTo>
                  <a:pt x="754" y="355"/>
                  <a:pt x="754" y="355"/>
                  <a:pt x="753" y="357"/>
                </a:cubicBezTo>
                <a:cubicBezTo>
                  <a:pt x="753" y="357"/>
                  <a:pt x="755" y="357"/>
                  <a:pt x="754" y="357"/>
                </a:cubicBezTo>
                <a:cubicBezTo>
                  <a:pt x="754" y="357"/>
                  <a:pt x="755" y="357"/>
                  <a:pt x="756" y="357"/>
                </a:cubicBezTo>
                <a:cubicBezTo>
                  <a:pt x="754" y="356"/>
                  <a:pt x="757" y="356"/>
                  <a:pt x="758" y="356"/>
                </a:cubicBezTo>
                <a:cubicBezTo>
                  <a:pt x="762" y="355"/>
                  <a:pt x="767" y="355"/>
                  <a:pt x="771" y="352"/>
                </a:cubicBezTo>
                <a:close/>
                <a:moveTo>
                  <a:pt x="651" y="491"/>
                </a:moveTo>
                <a:cubicBezTo>
                  <a:pt x="651" y="491"/>
                  <a:pt x="651" y="491"/>
                  <a:pt x="650" y="491"/>
                </a:cubicBezTo>
                <a:cubicBezTo>
                  <a:pt x="650" y="491"/>
                  <a:pt x="651" y="491"/>
                  <a:pt x="651" y="491"/>
                </a:cubicBezTo>
                <a:close/>
                <a:moveTo>
                  <a:pt x="637" y="460"/>
                </a:moveTo>
                <a:cubicBezTo>
                  <a:pt x="636" y="461"/>
                  <a:pt x="634" y="462"/>
                  <a:pt x="633" y="461"/>
                </a:cubicBezTo>
                <a:cubicBezTo>
                  <a:pt x="634" y="462"/>
                  <a:pt x="636" y="461"/>
                  <a:pt x="637" y="460"/>
                </a:cubicBezTo>
                <a:close/>
                <a:moveTo>
                  <a:pt x="634" y="538"/>
                </a:moveTo>
                <a:cubicBezTo>
                  <a:pt x="635" y="539"/>
                  <a:pt x="636" y="539"/>
                  <a:pt x="636" y="539"/>
                </a:cubicBezTo>
                <a:cubicBezTo>
                  <a:pt x="637" y="539"/>
                  <a:pt x="640" y="539"/>
                  <a:pt x="640" y="538"/>
                </a:cubicBezTo>
                <a:cubicBezTo>
                  <a:pt x="640" y="537"/>
                  <a:pt x="639" y="535"/>
                  <a:pt x="638" y="535"/>
                </a:cubicBezTo>
                <a:cubicBezTo>
                  <a:pt x="637" y="534"/>
                  <a:pt x="636" y="535"/>
                  <a:pt x="635" y="536"/>
                </a:cubicBezTo>
                <a:cubicBezTo>
                  <a:pt x="635" y="536"/>
                  <a:pt x="636" y="540"/>
                  <a:pt x="634" y="538"/>
                </a:cubicBezTo>
                <a:close/>
                <a:moveTo>
                  <a:pt x="784" y="350"/>
                </a:moveTo>
                <a:cubicBezTo>
                  <a:pt x="785" y="351"/>
                  <a:pt x="785" y="351"/>
                  <a:pt x="786" y="351"/>
                </a:cubicBezTo>
                <a:cubicBezTo>
                  <a:pt x="786" y="350"/>
                  <a:pt x="786" y="350"/>
                  <a:pt x="786" y="349"/>
                </a:cubicBezTo>
                <a:cubicBezTo>
                  <a:pt x="786" y="350"/>
                  <a:pt x="785" y="350"/>
                  <a:pt x="784" y="350"/>
                </a:cubicBezTo>
                <a:close/>
                <a:moveTo>
                  <a:pt x="764" y="572"/>
                </a:moveTo>
                <a:cubicBezTo>
                  <a:pt x="766" y="573"/>
                  <a:pt x="770" y="572"/>
                  <a:pt x="772" y="572"/>
                </a:cubicBezTo>
                <a:cubicBezTo>
                  <a:pt x="773" y="572"/>
                  <a:pt x="775" y="570"/>
                  <a:pt x="775" y="569"/>
                </a:cubicBezTo>
                <a:cubicBezTo>
                  <a:pt x="775" y="567"/>
                  <a:pt x="773" y="568"/>
                  <a:pt x="772" y="568"/>
                </a:cubicBezTo>
                <a:cubicBezTo>
                  <a:pt x="771" y="567"/>
                  <a:pt x="762" y="566"/>
                  <a:pt x="762" y="568"/>
                </a:cubicBezTo>
                <a:cubicBezTo>
                  <a:pt x="762" y="569"/>
                  <a:pt x="763" y="569"/>
                  <a:pt x="763" y="570"/>
                </a:cubicBezTo>
                <a:cubicBezTo>
                  <a:pt x="763" y="570"/>
                  <a:pt x="763" y="571"/>
                  <a:pt x="762" y="571"/>
                </a:cubicBezTo>
                <a:cubicBezTo>
                  <a:pt x="762" y="573"/>
                  <a:pt x="763" y="572"/>
                  <a:pt x="764" y="572"/>
                </a:cubicBezTo>
                <a:close/>
                <a:moveTo>
                  <a:pt x="806" y="323"/>
                </a:moveTo>
                <a:cubicBezTo>
                  <a:pt x="806" y="323"/>
                  <a:pt x="807" y="323"/>
                  <a:pt x="807" y="322"/>
                </a:cubicBezTo>
                <a:cubicBezTo>
                  <a:pt x="806" y="322"/>
                  <a:pt x="806" y="323"/>
                  <a:pt x="806" y="323"/>
                </a:cubicBezTo>
                <a:close/>
                <a:moveTo>
                  <a:pt x="805" y="322"/>
                </a:moveTo>
                <a:cubicBezTo>
                  <a:pt x="805" y="322"/>
                  <a:pt x="805" y="322"/>
                  <a:pt x="805" y="321"/>
                </a:cubicBezTo>
                <a:cubicBezTo>
                  <a:pt x="805" y="321"/>
                  <a:pt x="805" y="322"/>
                  <a:pt x="805" y="322"/>
                </a:cubicBezTo>
                <a:close/>
                <a:moveTo>
                  <a:pt x="777" y="349"/>
                </a:moveTo>
                <a:cubicBezTo>
                  <a:pt x="777" y="348"/>
                  <a:pt x="778" y="348"/>
                  <a:pt x="778" y="347"/>
                </a:cubicBezTo>
                <a:cubicBezTo>
                  <a:pt x="777" y="347"/>
                  <a:pt x="777" y="348"/>
                  <a:pt x="777" y="349"/>
                </a:cubicBezTo>
                <a:close/>
                <a:moveTo>
                  <a:pt x="782" y="349"/>
                </a:moveTo>
                <a:cubicBezTo>
                  <a:pt x="781" y="349"/>
                  <a:pt x="781" y="349"/>
                  <a:pt x="780" y="350"/>
                </a:cubicBezTo>
                <a:cubicBezTo>
                  <a:pt x="781" y="350"/>
                  <a:pt x="783" y="350"/>
                  <a:pt x="782" y="349"/>
                </a:cubicBezTo>
                <a:close/>
                <a:moveTo>
                  <a:pt x="702" y="512"/>
                </a:moveTo>
                <a:cubicBezTo>
                  <a:pt x="702" y="513"/>
                  <a:pt x="701" y="513"/>
                  <a:pt x="701" y="514"/>
                </a:cubicBezTo>
                <a:cubicBezTo>
                  <a:pt x="704" y="513"/>
                  <a:pt x="701" y="509"/>
                  <a:pt x="700" y="508"/>
                </a:cubicBezTo>
                <a:cubicBezTo>
                  <a:pt x="700" y="509"/>
                  <a:pt x="701" y="511"/>
                  <a:pt x="702" y="512"/>
                </a:cubicBezTo>
                <a:close/>
                <a:moveTo>
                  <a:pt x="697" y="503"/>
                </a:moveTo>
                <a:cubicBezTo>
                  <a:pt x="696" y="502"/>
                  <a:pt x="694" y="501"/>
                  <a:pt x="693" y="500"/>
                </a:cubicBezTo>
                <a:cubicBezTo>
                  <a:pt x="693" y="501"/>
                  <a:pt x="693" y="501"/>
                  <a:pt x="694" y="501"/>
                </a:cubicBezTo>
                <a:cubicBezTo>
                  <a:pt x="695" y="502"/>
                  <a:pt x="697" y="503"/>
                  <a:pt x="697" y="504"/>
                </a:cubicBezTo>
                <a:cubicBezTo>
                  <a:pt x="697" y="505"/>
                  <a:pt x="695" y="507"/>
                  <a:pt x="696" y="508"/>
                </a:cubicBezTo>
                <a:cubicBezTo>
                  <a:pt x="696" y="507"/>
                  <a:pt x="698" y="505"/>
                  <a:pt x="697" y="503"/>
                </a:cubicBezTo>
                <a:close/>
                <a:moveTo>
                  <a:pt x="702" y="522"/>
                </a:moveTo>
                <a:cubicBezTo>
                  <a:pt x="703" y="524"/>
                  <a:pt x="704" y="524"/>
                  <a:pt x="705" y="525"/>
                </a:cubicBezTo>
                <a:cubicBezTo>
                  <a:pt x="706" y="524"/>
                  <a:pt x="704" y="524"/>
                  <a:pt x="703" y="523"/>
                </a:cubicBezTo>
                <a:cubicBezTo>
                  <a:pt x="703" y="521"/>
                  <a:pt x="703" y="519"/>
                  <a:pt x="702" y="518"/>
                </a:cubicBezTo>
                <a:cubicBezTo>
                  <a:pt x="702" y="519"/>
                  <a:pt x="704" y="524"/>
                  <a:pt x="702" y="522"/>
                </a:cubicBezTo>
                <a:close/>
                <a:moveTo>
                  <a:pt x="651" y="489"/>
                </a:moveTo>
                <a:cubicBezTo>
                  <a:pt x="651" y="490"/>
                  <a:pt x="651" y="490"/>
                  <a:pt x="651" y="491"/>
                </a:cubicBezTo>
                <a:cubicBezTo>
                  <a:pt x="651" y="490"/>
                  <a:pt x="651" y="490"/>
                  <a:pt x="651" y="489"/>
                </a:cubicBezTo>
                <a:close/>
                <a:moveTo>
                  <a:pt x="705" y="518"/>
                </a:moveTo>
                <a:cubicBezTo>
                  <a:pt x="705" y="518"/>
                  <a:pt x="706" y="518"/>
                  <a:pt x="706" y="518"/>
                </a:cubicBezTo>
                <a:cubicBezTo>
                  <a:pt x="706" y="517"/>
                  <a:pt x="706" y="517"/>
                  <a:pt x="705" y="518"/>
                </a:cubicBezTo>
                <a:close/>
                <a:moveTo>
                  <a:pt x="703" y="569"/>
                </a:moveTo>
                <a:cubicBezTo>
                  <a:pt x="705" y="569"/>
                  <a:pt x="707" y="573"/>
                  <a:pt x="708" y="571"/>
                </a:cubicBezTo>
                <a:cubicBezTo>
                  <a:pt x="709" y="568"/>
                  <a:pt x="715" y="571"/>
                  <a:pt x="717" y="570"/>
                </a:cubicBezTo>
                <a:cubicBezTo>
                  <a:pt x="720" y="570"/>
                  <a:pt x="723" y="569"/>
                  <a:pt x="724" y="572"/>
                </a:cubicBezTo>
                <a:cubicBezTo>
                  <a:pt x="725" y="572"/>
                  <a:pt x="725" y="573"/>
                  <a:pt x="725" y="574"/>
                </a:cubicBezTo>
                <a:cubicBezTo>
                  <a:pt x="725" y="575"/>
                  <a:pt x="726" y="575"/>
                  <a:pt x="727" y="576"/>
                </a:cubicBezTo>
                <a:cubicBezTo>
                  <a:pt x="728" y="574"/>
                  <a:pt x="729" y="572"/>
                  <a:pt x="730" y="570"/>
                </a:cubicBezTo>
                <a:cubicBezTo>
                  <a:pt x="730" y="569"/>
                  <a:pt x="731" y="570"/>
                  <a:pt x="732" y="569"/>
                </a:cubicBezTo>
                <a:cubicBezTo>
                  <a:pt x="732" y="569"/>
                  <a:pt x="733" y="569"/>
                  <a:pt x="734" y="568"/>
                </a:cubicBezTo>
                <a:cubicBezTo>
                  <a:pt x="735" y="568"/>
                  <a:pt x="734" y="569"/>
                  <a:pt x="735" y="570"/>
                </a:cubicBezTo>
                <a:cubicBezTo>
                  <a:pt x="735" y="570"/>
                  <a:pt x="737" y="570"/>
                  <a:pt x="737" y="570"/>
                </a:cubicBezTo>
                <a:cubicBezTo>
                  <a:pt x="739" y="569"/>
                  <a:pt x="740" y="566"/>
                  <a:pt x="743" y="568"/>
                </a:cubicBezTo>
                <a:cubicBezTo>
                  <a:pt x="744" y="568"/>
                  <a:pt x="744" y="568"/>
                  <a:pt x="745" y="568"/>
                </a:cubicBezTo>
                <a:cubicBezTo>
                  <a:pt x="746" y="568"/>
                  <a:pt x="746" y="568"/>
                  <a:pt x="747" y="568"/>
                </a:cubicBezTo>
                <a:cubicBezTo>
                  <a:pt x="748" y="568"/>
                  <a:pt x="748" y="568"/>
                  <a:pt x="749" y="568"/>
                </a:cubicBezTo>
                <a:cubicBezTo>
                  <a:pt x="750" y="569"/>
                  <a:pt x="750" y="571"/>
                  <a:pt x="751" y="569"/>
                </a:cubicBezTo>
                <a:cubicBezTo>
                  <a:pt x="751" y="568"/>
                  <a:pt x="755" y="567"/>
                  <a:pt x="752" y="565"/>
                </a:cubicBezTo>
                <a:cubicBezTo>
                  <a:pt x="751" y="564"/>
                  <a:pt x="750" y="562"/>
                  <a:pt x="748" y="562"/>
                </a:cubicBezTo>
                <a:cubicBezTo>
                  <a:pt x="748" y="563"/>
                  <a:pt x="745" y="562"/>
                  <a:pt x="744" y="561"/>
                </a:cubicBezTo>
                <a:cubicBezTo>
                  <a:pt x="742" y="561"/>
                  <a:pt x="744" y="560"/>
                  <a:pt x="745" y="560"/>
                </a:cubicBezTo>
                <a:cubicBezTo>
                  <a:pt x="746" y="561"/>
                  <a:pt x="747" y="561"/>
                  <a:pt x="747" y="560"/>
                </a:cubicBezTo>
                <a:cubicBezTo>
                  <a:pt x="747" y="559"/>
                  <a:pt x="746" y="559"/>
                  <a:pt x="745" y="559"/>
                </a:cubicBezTo>
                <a:cubicBezTo>
                  <a:pt x="743" y="560"/>
                  <a:pt x="742" y="560"/>
                  <a:pt x="741" y="557"/>
                </a:cubicBezTo>
                <a:cubicBezTo>
                  <a:pt x="741" y="556"/>
                  <a:pt x="741" y="556"/>
                  <a:pt x="740" y="556"/>
                </a:cubicBezTo>
                <a:cubicBezTo>
                  <a:pt x="739" y="556"/>
                  <a:pt x="738" y="556"/>
                  <a:pt x="737" y="555"/>
                </a:cubicBezTo>
                <a:cubicBezTo>
                  <a:pt x="736" y="555"/>
                  <a:pt x="735" y="555"/>
                  <a:pt x="734" y="554"/>
                </a:cubicBezTo>
                <a:cubicBezTo>
                  <a:pt x="733" y="554"/>
                  <a:pt x="732" y="554"/>
                  <a:pt x="731" y="554"/>
                </a:cubicBezTo>
                <a:cubicBezTo>
                  <a:pt x="730" y="555"/>
                  <a:pt x="727" y="553"/>
                  <a:pt x="726" y="555"/>
                </a:cubicBezTo>
                <a:cubicBezTo>
                  <a:pt x="726" y="555"/>
                  <a:pt x="726" y="556"/>
                  <a:pt x="726" y="556"/>
                </a:cubicBezTo>
                <a:cubicBezTo>
                  <a:pt x="726" y="555"/>
                  <a:pt x="723" y="555"/>
                  <a:pt x="721" y="555"/>
                </a:cubicBezTo>
                <a:cubicBezTo>
                  <a:pt x="718" y="554"/>
                  <a:pt x="716" y="553"/>
                  <a:pt x="713" y="555"/>
                </a:cubicBezTo>
                <a:cubicBezTo>
                  <a:pt x="711" y="556"/>
                  <a:pt x="714" y="556"/>
                  <a:pt x="715" y="556"/>
                </a:cubicBezTo>
                <a:cubicBezTo>
                  <a:pt x="718" y="557"/>
                  <a:pt x="718" y="559"/>
                  <a:pt x="717" y="561"/>
                </a:cubicBezTo>
                <a:cubicBezTo>
                  <a:pt x="717" y="564"/>
                  <a:pt x="720" y="564"/>
                  <a:pt x="720" y="566"/>
                </a:cubicBezTo>
                <a:cubicBezTo>
                  <a:pt x="720" y="567"/>
                  <a:pt x="719" y="567"/>
                  <a:pt x="718" y="567"/>
                </a:cubicBezTo>
                <a:cubicBezTo>
                  <a:pt x="716" y="567"/>
                  <a:pt x="717" y="568"/>
                  <a:pt x="715" y="568"/>
                </a:cubicBezTo>
                <a:cubicBezTo>
                  <a:pt x="714" y="567"/>
                  <a:pt x="713" y="567"/>
                  <a:pt x="711" y="567"/>
                </a:cubicBezTo>
                <a:cubicBezTo>
                  <a:pt x="711" y="567"/>
                  <a:pt x="708" y="567"/>
                  <a:pt x="710" y="566"/>
                </a:cubicBezTo>
                <a:cubicBezTo>
                  <a:pt x="708" y="566"/>
                  <a:pt x="707" y="567"/>
                  <a:pt x="706" y="566"/>
                </a:cubicBezTo>
                <a:cubicBezTo>
                  <a:pt x="704" y="565"/>
                  <a:pt x="701" y="568"/>
                  <a:pt x="703" y="569"/>
                </a:cubicBezTo>
                <a:close/>
                <a:moveTo>
                  <a:pt x="683" y="517"/>
                </a:moveTo>
                <a:cubicBezTo>
                  <a:pt x="684" y="517"/>
                  <a:pt x="685" y="514"/>
                  <a:pt x="684" y="513"/>
                </a:cubicBezTo>
                <a:cubicBezTo>
                  <a:pt x="684" y="513"/>
                  <a:pt x="683" y="514"/>
                  <a:pt x="683" y="514"/>
                </a:cubicBezTo>
                <a:cubicBezTo>
                  <a:pt x="682" y="513"/>
                  <a:pt x="683" y="513"/>
                  <a:pt x="683" y="512"/>
                </a:cubicBezTo>
                <a:cubicBezTo>
                  <a:pt x="683" y="512"/>
                  <a:pt x="682" y="513"/>
                  <a:pt x="681" y="514"/>
                </a:cubicBezTo>
                <a:cubicBezTo>
                  <a:pt x="681" y="514"/>
                  <a:pt x="682" y="515"/>
                  <a:pt x="682" y="515"/>
                </a:cubicBezTo>
                <a:cubicBezTo>
                  <a:pt x="682" y="516"/>
                  <a:pt x="682" y="517"/>
                  <a:pt x="684" y="516"/>
                </a:cubicBezTo>
                <a:cubicBezTo>
                  <a:pt x="683" y="517"/>
                  <a:pt x="683" y="517"/>
                  <a:pt x="682" y="517"/>
                </a:cubicBezTo>
                <a:cubicBezTo>
                  <a:pt x="682" y="517"/>
                  <a:pt x="682" y="517"/>
                  <a:pt x="683" y="517"/>
                </a:cubicBezTo>
                <a:close/>
                <a:moveTo>
                  <a:pt x="678" y="509"/>
                </a:moveTo>
                <a:cubicBezTo>
                  <a:pt x="678" y="510"/>
                  <a:pt x="679" y="511"/>
                  <a:pt x="680" y="510"/>
                </a:cubicBezTo>
                <a:cubicBezTo>
                  <a:pt x="680" y="513"/>
                  <a:pt x="683" y="510"/>
                  <a:pt x="683" y="509"/>
                </a:cubicBezTo>
                <a:cubicBezTo>
                  <a:pt x="684" y="507"/>
                  <a:pt x="682" y="506"/>
                  <a:pt x="682" y="505"/>
                </a:cubicBezTo>
                <a:cubicBezTo>
                  <a:pt x="682" y="503"/>
                  <a:pt x="682" y="504"/>
                  <a:pt x="680" y="503"/>
                </a:cubicBezTo>
                <a:cubicBezTo>
                  <a:pt x="680" y="505"/>
                  <a:pt x="681" y="506"/>
                  <a:pt x="680" y="507"/>
                </a:cubicBezTo>
                <a:cubicBezTo>
                  <a:pt x="679" y="508"/>
                  <a:pt x="680" y="508"/>
                  <a:pt x="679" y="509"/>
                </a:cubicBezTo>
                <a:cubicBezTo>
                  <a:pt x="679" y="509"/>
                  <a:pt x="678" y="508"/>
                  <a:pt x="678" y="509"/>
                </a:cubicBezTo>
                <a:close/>
                <a:moveTo>
                  <a:pt x="686" y="505"/>
                </a:moveTo>
                <a:cubicBezTo>
                  <a:pt x="687" y="505"/>
                  <a:pt x="687" y="505"/>
                  <a:pt x="688" y="505"/>
                </a:cubicBezTo>
                <a:cubicBezTo>
                  <a:pt x="687" y="504"/>
                  <a:pt x="686" y="504"/>
                  <a:pt x="686" y="505"/>
                </a:cubicBezTo>
                <a:close/>
                <a:moveTo>
                  <a:pt x="690" y="493"/>
                </a:moveTo>
                <a:cubicBezTo>
                  <a:pt x="690" y="494"/>
                  <a:pt x="689" y="495"/>
                  <a:pt x="688" y="496"/>
                </a:cubicBezTo>
                <a:cubicBezTo>
                  <a:pt x="689" y="496"/>
                  <a:pt x="690" y="496"/>
                  <a:pt x="690" y="497"/>
                </a:cubicBezTo>
                <a:cubicBezTo>
                  <a:pt x="690" y="496"/>
                  <a:pt x="690" y="494"/>
                  <a:pt x="691" y="493"/>
                </a:cubicBezTo>
                <a:cubicBezTo>
                  <a:pt x="692" y="492"/>
                  <a:pt x="692" y="491"/>
                  <a:pt x="691" y="490"/>
                </a:cubicBezTo>
                <a:cubicBezTo>
                  <a:pt x="690" y="488"/>
                  <a:pt x="688" y="486"/>
                  <a:pt x="686" y="487"/>
                </a:cubicBezTo>
                <a:cubicBezTo>
                  <a:pt x="688" y="486"/>
                  <a:pt x="689" y="488"/>
                  <a:pt x="690" y="490"/>
                </a:cubicBezTo>
                <a:cubicBezTo>
                  <a:pt x="691" y="491"/>
                  <a:pt x="691" y="490"/>
                  <a:pt x="691" y="491"/>
                </a:cubicBezTo>
                <a:cubicBezTo>
                  <a:pt x="691" y="492"/>
                  <a:pt x="691" y="492"/>
                  <a:pt x="690" y="493"/>
                </a:cubicBezTo>
                <a:close/>
                <a:moveTo>
                  <a:pt x="686" y="488"/>
                </a:moveTo>
                <a:cubicBezTo>
                  <a:pt x="684" y="490"/>
                  <a:pt x="682" y="488"/>
                  <a:pt x="680" y="489"/>
                </a:cubicBezTo>
                <a:cubicBezTo>
                  <a:pt x="679" y="490"/>
                  <a:pt x="678" y="491"/>
                  <a:pt x="677" y="490"/>
                </a:cubicBezTo>
                <a:cubicBezTo>
                  <a:pt x="678" y="490"/>
                  <a:pt x="678" y="491"/>
                  <a:pt x="679" y="491"/>
                </a:cubicBezTo>
                <a:cubicBezTo>
                  <a:pt x="680" y="491"/>
                  <a:pt x="686" y="490"/>
                  <a:pt x="686" y="488"/>
                </a:cubicBezTo>
                <a:close/>
                <a:moveTo>
                  <a:pt x="423" y="281"/>
                </a:moveTo>
                <a:cubicBezTo>
                  <a:pt x="423" y="281"/>
                  <a:pt x="422" y="281"/>
                  <a:pt x="422" y="282"/>
                </a:cubicBezTo>
                <a:cubicBezTo>
                  <a:pt x="422" y="282"/>
                  <a:pt x="424" y="282"/>
                  <a:pt x="423" y="281"/>
                </a:cubicBezTo>
                <a:close/>
                <a:moveTo>
                  <a:pt x="419" y="293"/>
                </a:moveTo>
                <a:cubicBezTo>
                  <a:pt x="419" y="293"/>
                  <a:pt x="419" y="292"/>
                  <a:pt x="419" y="292"/>
                </a:cubicBezTo>
                <a:cubicBezTo>
                  <a:pt x="418" y="292"/>
                  <a:pt x="418" y="293"/>
                  <a:pt x="418" y="293"/>
                </a:cubicBezTo>
                <a:cubicBezTo>
                  <a:pt x="418" y="293"/>
                  <a:pt x="418" y="293"/>
                  <a:pt x="419" y="293"/>
                </a:cubicBezTo>
                <a:close/>
                <a:moveTo>
                  <a:pt x="422" y="288"/>
                </a:moveTo>
                <a:cubicBezTo>
                  <a:pt x="423" y="288"/>
                  <a:pt x="423" y="287"/>
                  <a:pt x="422" y="287"/>
                </a:cubicBezTo>
                <a:cubicBezTo>
                  <a:pt x="422" y="286"/>
                  <a:pt x="422" y="285"/>
                  <a:pt x="422" y="285"/>
                </a:cubicBezTo>
                <a:cubicBezTo>
                  <a:pt x="423" y="284"/>
                  <a:pt x="424" y="285"/>
                  <a:pt x="423" y="284"/>
                </a:cubicBezTo>
                <a:cubicBezTo>
                  <a:pt x="422" y="285"/>
                  <a:pt x="421" y="286"/>
                  <a:pt x="422" y="288"/>
                </a:cubicBezTo>
                <a:close/>
                <a:moveTo>
                  <a:pt x="411" y="207"/>
                </a:moveTo>
                <a:cubicBezTo>
                  <a:pt x="412" y="211"/>
                  <a:pt x="414" y="206"/>
                  <a:pt x="413" y="205"/>
                </a:cubicBezTo>
                <a:cubicBezTo>
                  <a:pt x="412" y="205"/>
                  <a:pt x="406" y="204"/>
                  <a:pt x="408" y="206"/>
                </a:cubicBezTo>
                <a:cubicBezTo>
                  <a:pt x="407" y="206"/>
                  <a:pt x="407" y="208"/>
                  <a:pt x="408" y="207"/>
                </a:cubicBezTo>
                <a:cubicBezTo>
                  <a:pt x="408" y="208"/>
                  <a:pt x="405" y="209"/>
                  <a:pt x="406" y="210"/>
                </a:cubicBezTo>
                <a:cubicBezTo>
                  <a:pt x="406" y="210"/>
                  <a:pt x="407" y="210"/>
                  <a:pt x="408" y="210"/>
                </a:cubicBezTo>
                <a:cubicBezTo>
                  <a:pt x="409" y="210"/>
                  <a:pt x="412" y="209"/>
                  <a:pt x="410" y="209"/>
                </a:cubicBezTo>
                <a:cubicBezTo>
                  <a:pt x="410" y="208"/>
                  <a:pt x="411" y="208"/>
                  <a:pt x="411" y="207"/>
                </a:cubicBezTo>
                <a:close/>
                <a:moveTo>
                  <a:pt x="424" y="285"/>
                </a:moveTo>
                <a:cubicBezTo>
                  <a:pt x="423" y="285"/>
                  <a:pt x="422" y="286"/>
                  <a:pt x="423" y="287"/>
                </a:cubicBezTo>
                <a:cubicBezTo>
                  <a:pt x="423" y="286"/>
                  <a:pt x="423" y="285"/>
                  <a:pt x="424" y="285"/>
                </a:cubicBezTo>
                <a:close/>
                <a:moveTo>
                  <a:pt x="420" y="290"/>
                </a:moveTo>
                <a:cubicBezTo>
                  <a:pt x="419" y="290"/>
                  <a:pt x="419" y="290"/>
                  <a:pt x="419" y="291"/>
                </a:cubicBezTo>
                <a:cubicBezTo>
                  <a:pt x="419" y="291"/>
                  <a:pt x="420" y="290"/>
                  <a:pt x="420" y="290"/>
                </a:cubicBezTo>
                <a:close/>
                <a:moveTo>
                  <a:pt x="802" y="441"/>
                </a:moveTo>
                <a:cubicBezTo>
                  <a:pt x="811" y="441"/>
                  <a:pt x="811" y="427"/>
                  <a:pt x="802" y="427"/>
                </a:cubicBezTo>
                <a:cubicBezTo>
                  <a:pt x="794" y="427"/>
                  <a:pt x="794" y="441"/>
                  <a:pt x="802" y="441"/>
                </a:cubicBezTo>
                <a:close/>
                <a:moveTo>
                  <a:pt x="415" y="266"/>
                </a:moveTo>
                <a:cubicBezTo>
                  <a:pt x="415" y="265"/>
                  <a:pt x="410" y="264"/>
                  <a:pt x="410" y="264"/>
                </a:cubicBezTo>
                <a:cubicBezTo>
                  <a:pt x="408" y="264"/>
                  <a:pt x="406" y="264"/>
                  <a:pt x="404" y="263"/>
                </a:cubicBezTo>
                <a:cubicBezTo>
                  <a:pt x="402" y="261"/>
                  <a:pt x="401" y="261"/>
                  <a:pt x="399" y="261"/>
                </a:cubicBezTo>
                <a:cubicBezTo>
                  <a:pt x="398" y="261"/>
                  <a:pt x="395" y="263"/>
                  <a:pt x="397" y="264"/>
                </a:cubicBezTo>
                <a:cubicBezTo>
                  <a:pt x="398" y="265"/>
                  <a:pt x="399" y="265"/>
                  <a:pt x="399" y="264"/>
                </a:cubicBezTo>
                <a:cubicBezTo>
                  <a:pt x="400" y="264"/>
                  <a:pt x="402" y="264"/>
                  <a:pt x="400" y="263"/>
                </a:cubicBezTo>
                <a:cubicBezTo>
                  <a:pt x="401" y="263"/>
                  <a:pt x="402" y="264"/>
                  <a:pt x="403" y="264"/>
                </a:cubicBezTo>
                <a:cubicBezTo>
                  <a:pt x="402" y="264"/>
                  <a:pt x="401" y="264"/>
                  <a:pt x="401" y="265"/>
                </a:cubicBezTo>
                <a:cubicBezTo>
                  <a:pt x="402" y="263"/>
                  <a:pt x="395" y="267"/>
                  <a:pt x="398" y="266"/>
                </a:cubicBezTo>
                <a:cubicBezTo>
                  <a:pt x="398" y="267"/>
                  <a:pt x="397" y="267"/>
                  <a:pt x="396" y="268"/>
                </a:cubicBezTo>
                <a:cubicBezTo>
                  <a:pt x="397" y="268"/>
                  <a:pt x="400" y="267"/>
                  <a:pt x="399" y="269"/>
                </a:cubicBezTo>
                <a:cubicBezTo>
                  <a:pt x="400" y="268"/>
                  <a:pt x="401" y="268"/>
                  <a:pt x="402" y="268"/>
                </a:cubicBezTo>
                <a:cubicBezTo>
                  <a:pt x="401" y="268"/>
                  <a:pt x="401" y="268"/>
                  <a:pt x="400" y="269"/>
                </a:cubicBezTo>
                <a:cubicBezTo>
                  <a:pt x="400" y="269"/>
                  <a:pt x="400" y="269"/>
                  <a:pt x="400" y="270"/>
                </a:cubicBezTo>
                <a:cubicBezTo>
                  <a:pt x="400" y="270"/>
                  <a:pt x="402" y="270"/>
                  <a:pt x="402" y="269"/>
                </a:cubicBezTo>
                <a:cubicBezTo>
                  <a:pt x="401" y="271"/>
                  <a:pt x="403" y="269"/>
                  <a:pt x="403" y="270"/>
                </a:cubicBezTo>
                <a:cubicBezTo>
                  <a:pt x="403" y="270"/>
                  <a:pt x="403" y="271"/>
                  <a:pt x="403" y="272"/>
                </a:cubicBezTo>
                <a:cubicBezTo>
                  <a:pt x="404" y="271"/>
                  <a:pt x="405" y="272"/>
                  <a:pt x="406" y="272"/>
                </a:cubicBezTo>
                <a:cubicBezTo>
                  <a:pt x="404" y="273"/>
                  <a:pt x="402" y="272"/>
                  <a:pt x="401" y="274"/>
                </a:cubicBezTo>
                <a:cubicBezTo>
                  <a:pt x="402" y="274"/>
                  <a:pt x="404" y="274"/>
                  <a:pt x="405" y="274"/>
                </a:cubicBezTo>
                <a:cubicBezTo>
                  <a:pt x="405" y="274"/>
                  <a:pt x="404" y="275"/>
                  <a:pt x="404" y="275"/>
                </a:cubicBezTo>
                <a:cubicBezTo>
                  <a:pt x="405" y="275"/>
                  <a:pt x="405" y="275"/>
                  <a:pt x="406" y="274"/>
                </a:cubicBezTo>
                <a:cubicBezTo>
                  <a:pt x="405" y="275"/>
                  <a:pt x="405" y="275"/>
                  <a:pt x="404" y="275"/>
                </a:cubicBezTo>
                <a:cubicBezTo>
                  <a:pt x="405" y="276"/>
                  <a:pt x="405" y="276"/>
                  <a:pt x="406" y="275"/>
                </a:cubicBezTo>
                <a:cubicBezTo>
                  <a:pt x="406" y="276"/>
                  <a:pt x="406" y="276"/>
                  <a:pt x="407" y="276"/>
                </a:cubicBezTo>
                <a:cubicBezTo>
                  <a:pt x="406" y="277"/>
                  <a:pt x="405" y="277"/>
                  <a:pt x="404" y="277"/>
                </a:cubicBezTo>
                <a:cubicBezTo>
                  <a:pt x="406" y="279"/>
                  <a:pt x="406" y="278"/>
                  <a:pt x="408" y="278"/>
                </a:cubicBezTo>
                <a:cubicBezTo>
                  <a:pt x="406" y="279"/>
                  <a:pt x="409" y="278"/>
                  <a:pt x="410" y="278"/>
                </a:cubicBezTo>
                <a:cubicBezTo>
                  <a:pt x="411" y="278"/>
                  <a:pt x="412" y="277"/>
                  <a:pt x="413" y="276"/>
                </a:cubicBezTo>
                <a:cubicBezTo>
                  <a:pt x="412" y="278"/>
                  <a:pt x="410" y="278"/>
                  <a:pt x="408" y="279"/>
                </a:cubicBezTo>
                <a:cubicBezTo>
                  <a:pt x="407" y="280"/>
                  <a:pt x="407" y="280"/>
                  <a:pt x="408" y="281"/>
                </a:cubicBezTo>
                <a:cubicBezTo>
                  <a:pt x="408" y="281"/>
                  <a:pt x="410" y="283"/>
                  <a:pt x="411" y="282"/>
                </a:cubicBezTo>
                <a:cubicBezTo>
                  <a:pt x="411" y="282"/>
                  <a:pt x="414" y="285"/>
                  <a:pt x="416" y="284"/>
                </a:cubicBezTo>
                <a:cubicBezTo>
                  <a:pt x="416" y="284"/>
                  <a:pt x="418" y="284"/>
                  <a:pt x="418" y="284"/>
                </a:cubicBezTo>
                <a:cubicBezTo>
                  <a:pt x="419" y="283"/>
                  <a:pt x="419" y="282"/>
                  <a:pt x="419" y="281"/>
                </a:cubicBezTo>
                <a:cubicBezTo>
                  <a:pt x="419" y="281"/>
                  <a:pt x="418" y="282"/>
                  <a:pt x="418" y="282"/>
                </a:cubicBezTo>
                <a:cubicBezTo>
                  <a:pt x="418" y="281"/>
                  <a:pt x="419" y="279"/>
                  <a:pt x="418" y="278"/>
                </a:cubicBezTo>
                <a:cubicBezTo>
                  <a:pt x="420" y="278"/>
                  <a:pt x="418" y="276"/>
                  <a:pt x="417" y="275"/>
                </a:cubicBezTo>
                <a:cubicBezTo>
                  <a:pt x="416" y="274"/>
                  <a:pt x="413" y="274"/>
                  <a:pt x="415" y="272"/>
                </a:cubicBezTo>
                <a:cubicBezTo>
                  <a:pt x="415" y="271"/>
                  <a:pt x="415" y="270"/>
                  <a:pt x="415" y="269"/>
                </a:cubicBezTo>
                <a:cubicBezTo>
                  <a:pt x="415" y="268"/>
                  <a:pt x="415" y="267"/>
                  <a:pt x="415" y="266"/>
                </a:cubicBezTo>
                <a:close/>
                <a:moveTo>
                  <a:pt x="407" y="219"/>
                </a:moveTo>
                <a:cubicBezTo>
                  <a:pt x="407" y="218"/>
                  <a:pt x="408" y="216"/>
                  <a:pt x="408" y="215"/>
                </a:cubicBezTo>
                <a:cubicBezTo>
                  <a:pt x="408" y="214"/>
                  <a:pt x="407" y="214"/>
                  <a:pt x="406" y="214"/>
                </a:cubicBezTo>
                <a:cubicBezTo>
                  <a:pt x="407" y="213"/>
                  <a:pt x="408" y="212"/>
                  <a:pt x="407" y="211"/>
                </a:cubicBezTo>
                <a:cubicBezTo>
                  <a:pt x="406" y="212"/>
                  <a:pt x="405" y="211"/>
                  <a:pt x="403" y="212"/>
                </a:cubicBezTo>
                <a:cubicBezTo>
                  <a:pt x="404" y="213"/>
                  <a:pt x="404" y="213"/>
                  <a:pt x="405" y="213"/>
                </a:cubicBezTo>
                <a:cubicBezTo>
                  <a:pt x="405" y="214"/>
                  <a:pt x="401" y="213"/>
                  <a:pt x="400" y="215"/>
                </a:cubicBezTo>
                <a:cubicBezTo>
                  <a:pt x="401" y="214"/>
                  <a:pt x="404" y="215"/>
                  <a:pt x="405" y="213"/>
                </a:cubicBezTo>
                <a:cubicBezTo>
                  <a:pt x="404" y="215"/>
                  <a:pt x="402" y="215"/>
                  <a:pt x="402" y="216"/>
                </a:cubicBezTo>
                <a:cubicBezTo>
                  <a:pt x="403" y="216"/>
                  <a:pt x="403" y="216"/>
                  <a:pt x="403" y="216"/>
                </a:cubicBezTo>
                <a:cubicBezTo>
                  <a:pt x="403" y="217"/>
                  <a:pt x="400" y="216"/>
                  <a:pt x="400" y="218"/>
                </a:cubicBezTo>
                <a:cubicBezTo>
                  <a:pt x="401" y="218"/>
                  <a:pt x="402" y="218"/>
                  <a:pt x="403" y="218"/>
                </a:cubicBezTo>
                <a:cubicBezTo>
                  <a:pt x="402" y="218"/>
                  <a:pt x="401" y="219"/>
                  <a:pt x="402" y="220"/>
                </a:cubicBezTo>
                <a:cubicBezTo>
                  <a:pt x="400" y="220"/>
                  <a:pt x="399" y="219"/>
                  <a:pt x="398" y="221"/>
                </a:cubicBezTo>
                <a:cubicBezTo>
                  <a:pt x="399" y="221"/>
                  <a:pt x="399" y="221"/>
                  <a:pt x="400" y="221"/>
                </a:cubicBezTo>
                <a:cubicBezTo>
                  <a:pt x="398" y="222"/>
                  <a:pt x="400" y="221"/>
                  <a:pt x="401" y="221"/>
                </a:cubicBezTo>
                <a:cubicBezTo>
                  <a:pt x="400" y="222"/>
                  <a:pt x="402" y="222"/>
                  <a:pt x="402" y="221"/>
                </a:cubicBezTo>
                <a:cubicBezTo>
                  <a:pt x="402" y="222"/>
                  <a:pt x="401" y="222"/>
                  <a:pt x="401" y="223"/>
                </a:cubicBezTo>
                <a:cubicBezTo>
                  <a:pt x="402" y="222"/>
                  <a:pt x="402" y="222"/>
                  <a:pt x="401" y="223"/>
                </a:cubicBezTo>
                <a:cubicBezTo>
                  <a:pt x="401" y="223"/>
                  <a:pt x="401" y="223"/>
                  <a:pt x="401" y="223"/>
                </a:cubicBezTo>
                <a:cubicBezTo>
                  <a:pt x="403" y="223"/>
                  <a:pt x="399" y="225"/>
                  <a:pt x="401" y="225"/>
                </a:cubicBezTo>
                <a:cubicBezTo>
                  <a:pt x="401" y="225"/>
                  <a:pt x="401" y="225"/>
                  <a:pt x="400" y="226"/>
                </a:cubicBezTo>
                <a:cubicBezTo>
                  <a:pt x="402" y="227"/>
                  <a:pt x="404" y="224"/>
                  <a:pt x="405" y="223"/>
                </a:cubicBezTo>
                <a:cubicBezTo>
                  <a:pt x="404" y="223"/>
                  <a:pt x="404" y="223"/>
                  <a:pt x="403" y="223"/>
                </a:cubicBezTo>
                <a:cubicBezTo>
                  <a:pt x="404" y="223"/>
                  <a:pt x="405" y="222"/>
                  <a:pt x="406" y="221"/>
                </a:cubicBezTo>
                <a:cubicBezTo>
                  <a:pt x="406" y="222"/>
                  <a:pt x="405" y="222"/>
                  <a:pt x="405" y="221"/>
                </a:cubicBezTo>
                <a:cubicBezTo>
                  <a:pt x="405" y="221"/>
                  <a:pt x="406" y="221"/>
                  <a:pt x="406" y="220"/>
                </a:cubicBezTo>
                <a:cubicBezTo>
                  <a:pt x="406" y="220"/>
                  <a:pt x="405" y="220"/>
                  <a:pt x="405" y="220"/>
                </a:cubicBezTo>
                <a:cubicBezTo>
                  <a:pt x="405" y="220"/>
                  <a:pt x="406" y="219"/>
                  <a:pt x="406" y="219"/>
                </a:cubicBezTo>
                <a:cubicBezTo>
                  <a:pt x="406" y="219"/>
                  <a:pt x="405" y="219"/>
                  <a:pt x="404" y="219"/>
                </a:cubicBezTo>
                <a:cubicBezTo>
                  <a:pt x="405" y="219"/>
                  <a:pt x="406" y="218"/>
                  <a:pt x="407" y="219"/>
                </a:cubicBezTo>
                <a:close/>
                <a:moveTo>
                  <a:pt x="406" y="238"/>
                </a:moveTo>
                <a:cubicBezTo>
                  <a:pt x="406" y="237"/>
                  <a:pt x="405" y="235"/>
                  <a:pt x="404" y="236"/>
                </a:cubicBezTo>
                <a:cubicBezTo>
                  <a:pt x="403" y="236"/>
                  <a:pt x="404" y="239"/>
                  <a:pt x="404" y="239"/>
                </a:cubicBezTo>
                <a:cubicBezTo>
                  <a:pt x="404" y="240"/>
                  <a:pt x="404" y="240"/>
                  <a:pt x="404" y="240"/>
                </a:cubicBezTo>
                <a:cubicBezTo>
                  <a:pt x="405" y="240"/>
                  <a:pt x="406" y="240"/>
                  <a:pt x="406" y="238"/>
                </a:cubicBezTo>
                <a:close/>
                <a:moveTo>
                  <a:pt x="803" y="112"/>
                </a:moveTo>
                <a:cubicBezTo>
                  <a:pt x="802" y="112"/>
                  <a:pt x="801" y="114"/>
                  <a:pt x="803" y="113"/>
                </a:cubicBezTo>
                <a:cubicBezTo>
                  <a:pt x="805" y="113"/>
                  <a:pt x="806" y="111"/>
                  <a:pt x="807" y="110"/>
                </a:cubicBezTo>
                <a:cubicBezTo>
                  <a:pt x="808" y="109"/>
                  <a:pt x="806" y="109"/>
                  <a:pt x="805" y="109"/>
                </a:cubicBezTo>
                <a:cubicBezTo>
                  <a:pt x="804" y="110"/>
                  <a:pt x="803" y="111"/>
                  <a:pt x="803" y="112"/>
                </a:cubicBezTo>
                <a:close/>
                <a:moveTo>
                  <a:pt x="387" y="241"/>
                </a:moveTo>
                <a:cubicBezTo>
                  <a:pt x="387" y="242"/>
                  <a:pt x="386" y="242"/>
                  <a:pt x="386" y="242"/>
                </a:cubicBezTo>
                <a:cubicBezTo>
                  <a:pt x="385" y="243"/>
                  <a:pt x="385" y="244"/>
                  <a:pt x="386" y="243"/>
                </a:cubicBezTo>
                <a:cubicBezTo>
                  <a:pt x="385" y="244"/>
                  <a:pt x="386" y="246"/>
                  <a:pt x="386" y="246"/>
                </a:cubicBezTo>
                <a:cubicBezTo>
                  <a:pt x="387" y="247"/>
                  <a:pt x="386" y="248"/>
                  <a:pt x="387" y="249"/>
                </a:cubicBezTo>
                <a:cubicBezTo>
                  <a:pt x="387" y="249"/>
                  <a:pt x="387" y="249"/>
                  <a:pt x="387" y="248"/>
                </a:cubicBezTo>
                <a:cubicBezTo>
                  <a:pt x="386" y="250"/>
                  <a:pt x="389" y="249"/>
                  <a:pt x="389" y="248"/>
                </a:cubicBezTo>
                <a:cubicBezTo>
                  <a:pt x="388" y="248"/>
                  <a:pt x="387" y="246"/>
                  <a:pt x="387" y="245"/>
                </a:cubicBezTo>
                <a:cubicBezTo>
                  <a:pt x="388" y="244"/>
                  <a:pt x="389" y="242"/>
                  <a:pt x="387" y="243"/>
                </a:cubicBezTo>
                <a:cubicBezTo>
                  <a:pt x="388" y="242"/>
                  <a:pt x="388" y="241"/>
                  <a:pt x="389" y="241"/>
                </a:cubicBezTo>
                <a:cubicBezTo>
                  <a:pt x="390" y="241"/>
                  <a:pt x="391" y="241"/>
                  <a:pt x="391" y="240"/>
                </a:cubicBezTo>
                <a:cubicBezTo>
                  <a:pt x="392" y="239"/>
                  <a:pt x="388" y="240"/>
                  <a:pt x="387" y="240"/>
                </a:cubicBezTo>
                <a:cubicBezTo>
                  <a:pt x="386" y="240"/>
                  <a:pt x="385" y="240"/>
                  <a:pt x="385" y="241"/>
                </a:cubicBezTo>
                <a:cubicBezTo>
                  <a:pt x="386" y="241"/>
                  <a:pt x="387" y="241"/>
                  <a:pt x="387" y="241"/>
                </a:cubicBezTo>
                <a:close/>
                <a:moveTo>
                  <a:pt x="421" y="282"/>
                </a:moveTo>
                <a:cubicBezTo>
                  <a:pt x="420" y="282"/>
                  <a:pt x="420" y="283"/>
                  <a:pt x="421" y="283"/>
                </a:cubicBezTo>
                <a:cubicBezTo>
                  <a:pt x="421" y="283"/>
                  <a:pt x="422" y="282"/>
                  <a:pt x="421" y="282"/>
                </a:cubicBezTo>
                <a:close/>
                <a:moveTo>
                  <a:pt x="879" y="305"/>
                </a:moveTo>
                <a:cubicBezTo>
                  <a:pt x="878" y="305"/>
                  <a:pt x="878" y="303"/>
                  <a:pt x="877" y="305"/>
                </a:cubicBezTo>
                <a:cubicBezTo>
                  <a:pt x="878" y="302"/>
                  <a:pt x="874" y="304"/>
                  <a:pt x="874" y="305"/>
                </a:cubicBezTo>
                <a:cubicBezTo>
                  <a:pt x="875" y="305"/>
                  <a:pt x="875" y="304"/>
                  <a:pt x="876" y="304"/>
                </a:cubicBezTo>
                <a:cubicBezTo>
                  <a:pt x="875" y="305"/>
                  <a:pt x="873" y="306"/>
                  <a:pt x="872" y="307"/>
                </a:cubicBezTo>
                <a:cubicBezTo>
                  <a:pt x="872" y="307"/>
                  <a:pt x="873" y="307"/>
                  <a:pt x="874" y="306"/>
                </a:cubicBezTo>
                <a:cubicBezTo>
                  <a:pt x="873" y="307"/>
                  <a:pt x="871" y="309"/>
                  <a:pt x="870" y="309"/>
                </a:cubicBezTo>
                <a:cubicBezTo>
                  <a:pt x="871" y="308"/>
                  <a:pt x="870" y="308"/>
                  <a:pt x="869" y="309"/>
                </a:cubicBezTo>
                <a:cubicBezTo>
                  <a:pt x="869" y="307"/>
                  <a:pt x="871" y="307"/>
                  <a:pt x="872" y="306"/>
                </a:cubicBezTo>
                <a:cubicBezTo>
                  <a:pt x="872" y="306"/>
                  <a:pt x="872" y="306"/>
                  <a:pt x="871" y="306"/>
                </a:cubicBezTo>
                <a:cubicBezTo>
                  <a:pt x="872" y="305"/>
                  <a:pt x="872" y="305"/>
                  <a:pt x="873" y="305"/>
                </a:cubicBezTo>
                <a:cubicBezTo>
                  <a:pt x="874" y="305"/>
                  <a:pt x="875" y="304"/>
                  <a:pt x="875" y="303"/>
                </a:cubicBezTo>
                <a:cubicBezTo>
                  <a:pt x="875" y="303"/>
                  <a:pt x="874" y="304"/>
                  <a:pt x="874" y="304"/>
                </a:cubicBezTo>
                <a:cubicBezTo>
                  <a:pt x="875" y="302"/>
                  <a:pt x="877" y="301"/>
                  <a:pt x="878" y="298"/>
                </a:cubicBezTo>
                <a:cubicBezTo>
                  <a:pt x="876" y="298"/>
                  <a:pt x="877" y="295"/>
                  <a:pt x="875" y="298"/>
                </a:cubicBezTo>
                <a:cubicBezTo>
                  <a:pt x="874" y="299"/>
                  <a:pt x="872" y="301"/>
                  <a:pt x="871" y="302"/>
                </a:cubicBezTo>
                <a:cubicBezTo>
                  <a:pt x="869" y="304"/>
                  <a:pt x="864" y="306"/>
                  <a:pt x="866" y="310"/>
                </a:cubicBezTo>
                <a:cubicBezTo>
                  <a:pt x="868" y="310"/>
                  <a:pt x="870" y="310"/>
                  <a:pt x="871" y="310"/>
                </a:cubicBezTo>
                <a:cubicBezTo>
                  <a:pt x="872" y="310"/>
                  <a:pt x="873" y="310"/>
                  <a:pt x="874" y="309"/>
                </a:cubicBezTo>
                <a:cubicBezTo>
                  <a:pt x="876" y="308"/>
                  <a:pt x="877" y="307"/>
                  <a:pt x="879" y="307"/>
                </a:cubicBezTo>
                <a:cubicBezTo>
                  <a:pt x="879" y="306"/>
                  <a:pt x="878" y="306"/>
                  <a:pt x="878" y="306"/>
                </a:cubicBezTo>
                <a:cubicBezTo>
                  <a:pt x="879" y="306"/>
                  <a:pt x="879" y="305"/>
                  <a:pt x="879" y="305"/>
                </a:cubicBezTo>
                <a:close/>
                <a:moveTo>
                  <a:pt x="808" y="128"/>
                </a:moveTo>
                <a:cubicBezTo>
                  <a:pt x="808" y="127"/>
                  <a:pt x="805" y="126"/>
                  <a:pt x="805" y="128"/>
                </a:cubicBezTo>
                <a:cubicBezTo>
                  <a:pt x="805" y="128"/>
                  <a:pt x="806" y="128"/>
                  <a:pt x="806" y="128"/>
                </a:cubicBezTo>
                <a:cubicBezTo>
                  <a:pt x="807" y="128"/>
                  <a:pt x="806" y="130"/>
                  <a:pt x="806" y="130"/>
                </a:cubicBezTo>
                <a:cubicBezTo>
                  <a:pt x="808" y="130"/>
                  <a:pt x="808" y="130"/>
                  <a:pt x="808" y="130"/>
                </a:cubicBezTo>
                <a:cubicBezTo>
                  <a:pt x="808" y="130"/>
                  <a:pt x="808" y="130"/>
                  <a:pt x="807" y="131"/>
                </a:cubicBezTo>
                <a:cubicBezTo>
                  <a:pt x="808" y="131"/>
                  <a:pt x="810" y="131"/>
                  <a:pt x="810" y="130"/>
                </a:cubicBezTo>
                <a:cubicBezTo>
                  <a:pt x="809" y="130"/>
                  <a:pt x="809" y="130"/>
                  <a:pt x="808" y="129"/>
                </a:cubicBezTo>
                <a:cubicBezTo>
                  <a:pt x="809" y="129"/>
                  <a:pt x="810" y="128"/>
                  <a:pt x="808" y="128"/>
                </a:cubicBezTo>
                <a:close/>
                <a:moveTo>
                  <a:pt x="802" y="128"/>
                </a:moveTo>
                <a:cubicBezTo>
                  <a:pt x="800" y="127"/>
                  <a:pt x="799" y="129"/>
                  <a:pt x="800" y="131"/>
                </a:cubicBezTo>
                <a:cubicBezTo>
                  <a:pt x="802" y="132"/>
                  <a:pt x="802" y="129"/>
                  <a:pt x="802" y="128"/>
                </a:cubicBezTo>
                <a:close/>
                <a:moveTo>
                  <a:pt x="827" y="149"/>
                </a:moveTo>
                <a:cubicBezTo>
                  <a:pt x="827" y="152"/>
                  <a:pt x="830" y="153"/>
                  <a:pt x="832" y="152"/>
                </a:cubicBezTo>
                <a:cubicBezTo>
                  <a:pt x="835" y="150"/>
                  <a:pt x="831" y="149"/>
                  <a:pt x="830" y="149"/>
                </a:cubicBezTo>
                <a:cubicBezTo>
                  <a:pt x="829" y="149"/>
                  <a:pt x="828" y="149"/>
                  <a:pt x="827" y="149"/>
                </a:cubicBezTo>
                <a:close/>
                <a:moveTo>
                  <a:pt x="874" y="274"/>
                </a:moveTo>
                <a:cubicBezTo>
                  <a:pt x="871" y="273"/>
                  <a:pt x="869" y="271"/>
                  <a:pt x="865" y="270"/>
                </a:cubicBezTo>
                <a:cubicBezTo>
                  <a:pt x="863" y="270"/>
                  <a:pt x="860" y="269"/>
                  <a:pt x="858" y="270"/>
                </a:cubicBezTo>
                <a:cubicBezTo>
                  <a:pt x="859" y="270"/>
                  <a:pt x="860" y="271"/>
                  <a:pt x="861" y="272"/>
                </a:cubicBezTo>
                <a:cubicBezTo>
                  <a:pt x="862" y="273"/>
                  <a:pt x="863" y="274"/>
                  <a:pt x="864" y="275"/>
                </a:cubicBezTo>
                <a:cubicBezTo>
                  <a:pt x="867" y="277"/>
                  <a:pt x="870" y="277"/>
                  <a:pt x="873" y="277"/>
                </a:cubicBezTo>
                <a:cubicBezTo>
                  <a:pt x="876" y="278"/>
                  <a:pt x="877" y="276"/>
                  <a:pt x="874" y="274"/>
                </a:cubicBezTo>
                <a:close/>
                <a:moveTo>
                  <a:pt x="809" y="323"/>
                </a:moveTo>
                <a:cubicBezTo>
                  <a:pt x="809" y="322"/>
                  <a:pt x="811" y="322"/>
                  <a:pt x="810" y="321"/>
                </a:cubicBezTo>
                <a:cubicBezTo>
                  <a:pt x="809" y="320"/>
                  <a:pt x="808" y="322"/>
                  <a:pt x="809" y="323"/>
                </a:cubicBezTo>
                <a:close/>
                <a:moveTo>
                  <a:pt x="816" y="146"/>
                </a:moveTo>
                <a:cubicBezTo>
                  <a:pt x="817" y="146"/>
                  <a:pt x="817" y="145"/>
                  <a:pt x="817" y="145"/>
                </a:cubicBezTo>
                <a:cubicBezTo>
                  <a:pt x="817" y="145"/>
                  <a:pt x="817" y="144"/>
                  <a:pt x="816" y="144"/>
                </a:cubicBezTo>
                <a:cubicBezTo>
                  <a:pt x="815" y="144"/>
                  <a:pt x="815" y="144"/>
                  <a:pt x="814" y="144"/>
                </a:cubicBezTo>
                <a:cubicBezTo>
                  <a:pt x="812" y="144"/>
                  <a:pt x="811" y="145"/>
                  <a:pt x="809" y="145"/>
                </a:cubicBezTo>
                <a:cubicBezTo>
                  <a:pt x="809" y="143"/>
                  <a:pt x="812" y="144"/>
                  <a:pt x="811" y="142"/>
                </a:cubicBezTo>
                <a:cubicBezTo>
                  <a:pt x="811" y="142"/>
                  <a:pt x="812" y="141"/>
                  <a:pt x="812" y="140"/>
                </a:cubicBezTo>
                <a:cubicBezTo>
                  <a:pt x="812" y="140"/>
                  <a:pt x="812" y="139"/>
                  <a:pt x="811" y="138"/>
                </a:cubicBezTo>
                <a:cubicBezTo>
                  <a:pt x="810" y="138"/>
                  <a:pt x="809" y="139"/>
                  <a:pt x="809" y="138"/>
                </a:cubicBezTo>
                <a:cubicBezTo>
                  <a:pt x="808" y="137"/>
                  <a:pt x="807" y="137"/>
                  <a:pt x="807" y="137"/>
                </a:cubicBezTo>
                <a:cubicBezTo>
                  <a:pt x="806" y="136"/>
                  <a:pt x="806" y="135"/>
                  <a:pt x="806" y="135"/>
                </a:cubicBezTo>
                <a:cubicBezTo>
                  <a:pt x="805" y="134"/>
                  <a:pt x="803" y="134"/>
                  <a:pt x="802" y="134"/>
                </a:cubicBezTo>
                <a:cubicBezTo>
                  <a:pt x="803" y="134"/>
                  <a:pt x="801" y="132"/>
                  <a:pt x="801" y="132"/>
                </a:cubicBezTo>
                <a:cubicBezTo>
                  <a:pt x="800" y="132"/>
                  <a:pt x="798" y="134"/>
                  <a:pt x="797" y="134"/>
                </a:cubicBezTo>
                <a:cubicBezTo>
                  <a:pt x="797" y="133"/>
                  <a:pt x="798" y="133"/>
                  <a:pt x="797" y="132"/>
                </a:cubicBezTo>
                <a:cubicBezTo>
                  <a:pt x="797" y="132"/>
                  <a:pt x="798" y="132"/>
                  <a:pt x="798" y="131"/>
                </a:cubicBezTo>
                <a:cubicBezTo>
                  <a:pt x="799" y="131"/>
                  <a:pt x="799" y="130"/>
                  <a:pt x="799" y="130"/>
                </a:cubicBezTo>
                <a:cubicBezTo>
                  <a:pt x="798" y="129"/>
                  <a:pt x="798" y="129"/>
                  <a:pt x="797" y="130"/>
                </a:cubicBezTo>
                <a:cubicBezTo>
                  <a:pt x="799" y="128"/>
                  <a:pt x="796" y="129"/>
                  <a:pt x="795" y="129"/>
                </a:cubicBezTo>
                <a:cubicBezTo>
                  <a:pt x="794" y="130"/>
                  <a:pt x="793" y="131"/>
                  <a:pt x="791" y="132"/>
                </a:cubicBezTo>
                <a:cubicBezTo>
                  <a:pt x="789" y="134"/>
                  <a:pt x="787" y="136"/>
                  <a:pt x="785" y="138"/>
                </a:cubicBezTo>
                <a:cubicBezTo>
                  <a:pt x="784" y="139"/>
                  <a:pt x="783" y="140"/>
                  <a:pt x="782" y="141"/>
                </a:cubicBezTo>
                <a:cubicBezTo>
                  <a:pt x="782" y="142"/>
                  <a:pt x="782" y="144"/>
                  <a:pt x="781" y="144"/>
                </a:cubicBezTo>
                <a:cubicBezTo>
                  <a:pt x="778" y="145"/>
                  <a:pt x="774" y="145"/>
                  <a:pt x="772" y="148"/>
                </a:cubicBezTo>
                <a:cubicBezTo>
                  <a:pt x="773" y="149"/>
                  <a:pt x="775" y="148"/>
                  <a:pt x="776" y="148"/>
                </a:cubicBezTo>
                <a:cubicBezTo>
                  <a:pt x="778" y="147"/>
                  <a:pt x="781" y="148"/>
                  <a:pt x="783" y="147"/>
                </a:cubicBezTo>
                <a:cubicBezTo>
                  <a:pt x="783" y="148"/>
                  <a:pt x="780" y="150"/>
                  <a:pt x="780" y="151"/>
                </a:cubicBezTo>
                <a:cubicBezTo>
                  <a:pt x="780" y="153"/>
                  <a:pt x="786" y="151"/>
                  <a:pt x="787" y="151"/>
                </a:cubicBezTo>
                <a:cubicBezTo>
                  <a:pt x="790" y="149"/>
                  <a:pt x="792" y="147"/>
                  <a:pt x="795" y="147"/>
                </a:cubicBezTo>
                <a:cubicBezTo>
                  <a:pt x="797" y="146"/>
                  <a:pt x="797" y="145"/>
                  <a:pt x="798" y="144"/>
                </a:cubicBezTo>
                <a:cubicBezTo>
                  <a:pt x="799" y="143"/>
                  <a:pt x="801" y="144"/>
                  <a:pt x="802" y="143"/>
                </a:cubicBezTo>
                <a:cubicBezTo>
                  <a:pt x="802" y="144"/>
                  <a:pt x="802" y="144"/>
                  <a:pt x="801" y="144"/>
                </a:cubicBezTo>
                <a:cubicBezTo>
                  <a:pt x="802" y="145"/>
                  <a:pt x="804" y="145"/>
                  <a:pt x="804" y="145"/>
                </a:cubicBezTo>
                <a:cubicBezTo>
                  <a:pt x="806" y="146"/>
                  <a:pt x="803" y="146"/>
                  <a:pt x="803" y="147"/>
                </a:cubicBezTo>
                <a:cubicBezTo>
                  <a:pt x="803" y="147"/>
                  <a:pt x="804" y="147"/>
                  <a:pt x="805" y="147"/>
                </a:cubicBezTo>
                <a:cubicBezTo>
                  <a:pt x="806" y="147"/>
                  <a:pt x="807" y="148"/>
                  <a:pt x="808" y="148"/>
                </a:cubicBezTo>
                <a:cubicBezTo>
                  <a:pt x="812" y="150"/>
                  <a:pt x="815" y="148"/>
                  <a:pt x="818" y="147"/>
                </a:cubicBezTo>
                <a:cubicBezTo>
                  <a:pt x="818" y="146"/>
                  <a:pt x="817" y="146"/>
                  <a:pt x="816" y="146"/>
                </a:cubicBezTo>
                <a:close/>
                <a:moveTo>
                  <a:pt x="790" y="160"/>
                </a:moveTo>
                <a:cubicBezTo>
                  <a:pt x="790" y="161"/>
                  <a:pt x="793" y="159"/>
                  <a:pt x="793" y="159"/>
                </a:cubicBezTo>
                <a:cubicBezTo>
                  <a:pt x="796" y="157"/>
                  <a:pt x="799" y="156"/>
                  <a:pt x="802" y="154"/>
                </a:cubicBezTo>
                <a:cubicBezTo>
                  <a:pt x="800" y="152"/>
                  <a:pt x="797" y="155"/>
                  <a:pt x="794" y="154"/>
                </a:cubicBezTo>
                <a:cubicBezTo>
                  <a:pt x="792" y="154"/>
                  <a:pt x="792" y="154"/>
                  <a:pt x="790" y="155"/>
                </a:cubicBezTo>
                <a:cubicBezTo>
                  <a:pt x="789" y="156"/>
                  <a:pt x="788" y="157"/>
                  <a:pt x="786" y="158"/>
                </a:cubicBezTo>
                <a:cubicBezTo>
                  <a:pt x="786" y="159"/>
                  <a:pt x="787" y="159"/>
                  <a:pt x="786" y="160"/>
                </a:cubicBezTo>
                <a:cubicBezTo>
                  <a:pt x="787" y="160"/>
                  <a:pt x="788" y="159"/>
                  <a:pt x="790" y="160"/>
                </a:cubicBezTo>
                <a:close/>
                <a:moveTo>
                  <a:pt x="807" y="164"/>
                </a:moveTo>
                <a:cubicBezTo>
                  <a:pt x="808" y="166"/>
                  <a:pt x="811" y="163"/>
                  <a:pt x="813" y="162"/>
                </a:cubicBezTo>
                <a:cubicBezTo>
                  <a:pt x="813" y="162"/>
                  <a:pt x="817" y="158"/>
                  <a:pt x="814" y="158"/>
                </a:cubicBezTo>
                <a:cubicBezTo>
                  <a:pt x="812" y="158"/>
                  <a:pt x="804" y="163"/>
                  <a:pt x="807" y="164"/>
                </a:cubicBezTo>
                <a:close/>
                <a:moveTo>
                  <a:pt x="785" y="212"/>
                </a:moveTo>
                <a:cubicBezTo>
                  <a:pt x="784" y="213"/>
                  <a:pt x="783" y="215"/>
                  <a:pt x="781" y="216"/>
                </a:cubicBezTo>
                <a:cubicBezTo>
                  <a:pt x="782" y="215"/>
                  <a:pt x="784" y="214"/>
                  <a:pt x="785" y="212"/>
                </a:cubicBezTo>
                <a:close/>
                <a:moveTo>
                  <a:pt x="786" y="211"/>
                </a:moveTo>
                <a:cubicBezTo>
                  <a:pt x="787" y="210"/>
                  <a:pt x="786" y="209"/>
                  <a:pt x="786" y="207"/>
                </a:cubicBezTo>
                <a:cubicBezTo>
                  <a:pt x="786" y="207"/>
                  <a:pt x="779" y="213"/>
                  <a:pt x="779" y="213"/>
                </a:cubicBezTo>
                <a:cubicBezTo>
                  <a:pt x="780" y="212"/>
                  <a:pt x="782" y="210"/>
                  <a:pt x="783" y="208"/>
                </a:cubicBezTo>
                <a:cubicBezTo>
                  <a:pt x="780" y="211"/>
                  <a:pt x="776" y="213"/>
                  <a:pt x="773" y="217"/>
                </a:cubicBezTo>
                <a:cubicBezTo>
                  <a:pt x="775" y="219"/>
                  <a:pt x="777" y="215"/>
                  <a:pt x="779" y="214"/>
                </a:cubicBezTo>
                <a:cubicBezTo>
                  <a:pt x="778" y="216"/>
                  <a:pt x="776" y="217"/>
                  <a:pt x="775" y="218"/>
                </a:cubicBezTo>
                <a:cubicBezTo>
                  <a:pt x="776" y="218"/>
                  <a:pt x="777" y="218"/>
                  <a:pt x="778" y="217"/>
                </a:cubicBezTo>
                <a:cubicBezTo>
                  <a:pt x="780" y="217"/>
                  <a:pt x="781" y="214"/>
                  <a:pt x="782" y="213"/>
                </a:cubicBezTo>
                <a:cubicBezTo>
                  <a:pt x="783" y="215"/>
                  <a:pt x="781" y="216"/>
                  <a:pt x="780" y="217"/>
                </a:cubicBezTo>
                <a:cubicBezTo>
                  <a:pt x="782" y="215"/>
                  <a:pt x="783" y="212"/>
                  <a:pt x="785" y="210"/>
                </a:cubicBezTo>
                <a:cubicBezTo>
                  <a:pt x="785" y="211"/>
                  <a:pt x="785" y="212"/>
                  <a:pt x="785" y="212"/>
                </a:cubicBezTo>
                <a:cubicBezTo>
                  <a:pt x="785" y="212"/>
                  <a:pt x="785" y="212"/>
                  <a:pt x="786" y="211"/>
                </a:cubicBezTo>
                <a:close/>
                <a:moveTo>
                  <a:pt x="158" y="230"/>
                </a:moveTo>
                <a:cubicBezTo>
                  <a:pt x="157" y="230"/>
                  <a:pt x="156" y="231"/>
                  <a:pt x="155" y="232"/>
                </a:cubicBezTo>
                <a:cubicBezTo>
                  <a:pt x="156" y="232"/>
                  <a:pt x="156" y="232"/>
                  <a:pt x="156" y="232"/>
                </a:cubicBezTo>
                <a:cubicBezTo>
                  <a:pt x="157" y="232"/>
                  <a:pt x="158" y="232"/>
                  <a:pt x="159" y="231"/>
                </a:cubicBezTo>
                <a:cubicBezTo>
                  <a:pt x="157" y="231"/>
                  <a:pt x="159" y="230"/>
                  <a:pt x="158" y="230"/>
                </a:cubicBezTo>
                <a:close/>
                <a:moveTo>
                  <a:pt x="1649" y="21"/>
                </a:moveTo>
                <a:cubicBezTo>
                  <a:pt x="1645" y="19"/>
                  <a:pt x="1642" y="16"/>
                  <a:pt x="1639" y="16"/>
                </a:cubicBezTo>
                <a:cubicBezTo>
                  <a:pt x="1637" y="16"/>
                  <a:pt x="1632" y="12"/>
                  <a:pt x="1631" y="17"/>
                </a:cubicBezTo>
                <a:cubicBezTo>
                  <a:pt x="1634" y="19"/>
                  <a:pt x="1638" y="20"/>
                  <a:pt x="1641" y="21"/>
                </a:cubicBezTo>
                <a:cubicBezTo>
                  <a:pt x="1643" y="21"/>
                  <a:pt x="1646" y="27"/>
                  <a:pt x="1649" y="21"/>
                </a:cubicBezTo>
                <a:close/>
                <a:moveTo>
                  <a:pt x="1641" y="15"/>
                </a:moveTo>
                <a:cubicBezTo>
                  <a:pt x="1643" y="16"/>
                  <a:pt x="1645" y="17"/>
                  <a:pt x="1647" y="17"/>
                </a:cubicBezTo>
                <a:cubicBezTo>
                  <a:pt x="1646" y="14"/>
                  <a:pt x="1643" y="12"/>
                  <a:pt x="1641" y="12"/>
                </a:cubicBezTo>
                <a:cubicBezTo>
                  <a:pt x="1641" y="13"/>
                  <a:pt x="1641" y="13"/>
                  <a:pt x="1641" y="14"/>
                </a:cubicBezTo>
                <a:cubicBezTo>
                  <a:pt x="1640" y="13"/>
                  <a:pt x="1639" y="10"/>
                  <a:pt x="1636" y="11"/>
                </a:cubicBezTo>
                <a:cubicBezTo>
                  <a:pt x="1636" y="11"/>
                  <a:pt x="1637" y="12"/>
                  <a:pt x="1637" y="12"/>
                </a:cubicBezTo>
                <a:cubicBezTo>
                  <a:pt x="1637" y="14"/>
                  <a:pt x="1639" y="15"/>
                  <a:pt x="1641" y="15"/>
                </a:cubicBezTo>
                <a:close/>
                <a:moveTo>
                  <a:pt x="1602" y="18"/>
                </a:moveTo>
                <a:cubicBezTo>
                  <a:pt x="1600" y="18"/>
                  <a:pt x="1598" y="18"/>
                  <a:pt x="1597" y="19"/>
                </a:cubicBezTo>
                <a:cubicBezTo>
                  <a:pt x="1598" y="19"/>
                  <a:pt x="1600" y="18"/>
                  <a:pt x="1601" y="19"/>
                </a:cubicBezTo>
                <a:cubicBezTo>
                  <a:pt x="1600" y="19"/>
                  <a:pt x="1600" y="19"/>
                  <a:pt x="1599" y="19"/>
                </a:cubicBezTo>
                <a:cubicBezTo>
                  <a:pt x="1599" y="19"/>
                  <a:pt x="1600" y="19"/>
                  <a:pt x="1600" y="19"/>
                </a:cubicBezTo>
                <a:cubicBezTo>
                  <a:pt x="1598" y="21"/>
                  <a:pt x="1596" y="19"/>
                  <a:pt x="1593" y="20"/>
                </a:cubicBezTo>
                <a:cubicBezTo>
                  <a:pt x="1596" y="21"/>
                  <a:pt x="1598" y="20"/>
                  <a:pt x="1600" y="20"/>
                </a:cubicBezTo>
                <a:cubicBezTo>
                  <a:pt x="1600" y="20"/>
                  <a:pt x="1599" y="21"/>
                  <a:pt x="1599" y="21"/>
                </a:cubicBezTo>
                <a:cubicBezTo>
                  <a:pt x="1600" y="21"/>
                  <a:pt x="1602" y="21"/>
                  <a:pt x="1603" y="21"/>
                </a:cubicBezTo>
                <a:cubicBezTo>
                  <a:pt x="1603" y="21"/>
                  <a:pt x="1604" y="21"/>
                  <a:pt x="1604" y="20"/>
                </a:cubicBezTo>
                <a:cubicBezTo>
                  <a:pt x="1605" y="21"/>
                  <a:pt x="1605" y="21"/>
                  <a:pt x="1606" y="21"/>
                </a:cubicBezTo>
                <a:cubicBezTo>
                  <a:pt x="1605" y="20"/>
                  <a:pt x="1605" y="20"/>
                  <a:pt x="1604" y="20"/>
                </a:cubicBezTo>
                <a:cubicBezTo>
                  <a:pt x="1605" y="18"/>
                  <a:pt x="1608" y="19"/>
                  <a:pt x="1610" y="19"/>
                </a:cubicBezTo>
                <a:cubicBezTo>
                  <a:pt x="1612" y="18"/>
                  <a:pt x="1615" y="18"/>
                  <a:pt x="1618" y="17"/>
                </a:cubicBezTo>
                <a:cubicBezTo>
                  <a:pt x="1616" y="16"/>
                  <a:pt x="1613" y="17"/>
                  <a:pt x="1611" y="17"/>
                </a:cubicBezTo>
                <a:cubicBezTo>
                  <a:pt x="1612" y="17"/>
                  <a:pt x="1613" y="16"/>
                  <a:pt x="1614" y="16"/>
                </a:cubicBezTo>
                <a:cubicBezTo>
                  <a:pt x="1612" y="15"/>
                  <a:pt x="1610" y="16"/>
                  <a:pt x="1609" y="16"/>
                </a:cubicBezTo>
                <a:cubicBezTo>
                  <a:pt x="1610" y="16"/>
                  <a:pt x="1610" y="16"/>
                  <a:pt x="1611" y="16"/>
                </a:cubicBezTo>
                <a:cubicBezTo>
                  <a:pt x="1609" y="15"/>
                  <a:pt x="1607" y="16"/>
                  <a:pt x="1605" y="17"/>
                </a:cubicBezTo>
                <a:cubicBezTo>
                  <a:pt x="1605" y="17"/>
                  <a:pt x="1606" y="17"/>
                  <a:pt x="1607" y="17"/>
                </a:cubicBezTo>
                <a:cubicBezTo>
                  <a:pt x="1605" y="18"/>
                  <a:pt x="1604" y="18"/>
                  <a:pt x="1602" y="18"/>
                </a:cubicBezTo>
                <a:close/>
                <a:moveTo>
                  <a:pt x="1651" y="21"/>
                </a:moveTo>
                <a:cubicBezTo>
                  <a:pt x="1652" y="21"/>
                  <a:pt x="1656" y="20"/>
                  <a:pt x="1654" y="20"/>
                </a:cubicBezTo>
                <a:cubicBezTo>
                  <a:pt x="1655" y="19"/>
                  <a:pt x="1657" y="20"/>
                  <a:pt x="1659" y="19"/>
                </a:cubicBezTo>
                <a:cubicBezTo>
                  <a:pt x="1655" y="18"/>
                  <a:pt x="1650" y="18"/>
                  <a:pt x="1646" y="19"/>
                </a:cubicBezTo>
                <a:cubicBezTo>
                  <a:pt x="1648" y="19"/>
                  <a:pt x="1649" y="21"/>
                  <a:pt x="1651" y="21"/>
                </a:cubicBezTo>
                <a:close/>
                <a:moveTo>
                  <a:pt x="1631" y="20"/>
                </a:moveTo>
                <a:cubicBezTo>
                  <a:pt x="1629" y="20"/>
                  <a:pt x="1628" y="19"/>
                  <a:pt x="1626" y="19"/>
                </a:cubicBezTo>
                <a:cubicBezTo>
                  <a:pt x="1626" y="19"/>
                  <a:pt x="1625" y="19"/>
                  <a:pt x="1625" y="20"/>
                </a:cubicBezTo>
                <a:cubicBezTo>
                  <a:pt x="1624" y="20"/>
                  <a:pt x="1623" y="20"/>
                  <a:pt x="1622" y="20"/>
                </a:cubicBezTo>
                <a:cubicBezTo>
                  <a:pt x="1623" y="21"/>
                  <a:pt x="1623" y="21"/>
                  <a:pt x="1623" y="21"/>
                </a:cubicBezTo>
                <a:cubicBezTo>
                  <a:pt x="1626" y="22"/>
                  <a:pt x="1629" y="22"/>
                  <a:pt x="1631" y="20"/>
                </a:cubicBezTo>
                <a:close/>
                <a:moveTo>
                  <a:pt x="1667" y="19"/>
                </a:moveTo>
                <a:cubicBezTo>
                  <a:pt x="1668" y="19"/>
                  <a:pt x="1672" y="19"/>
                  <a:pt x="1672" y="17"/>
                </a:cubicBezTo>
                <a:cubicBezTo>
                  <a:pt x="1669" y="15"/>
                  <a:pt x="1665" y="17"/>
                  <a:pt x="1661" y="16"/>
                </a:cubicBezTo>
                <a:cubicBezTo>
                  <a:pt x="1663" y="16"/>
                  <a:pt x="1660" y="16"/>
                  <a:pt x="1660" y="16"/>
                </a:cubicBezTo>
                <a:cubicBezTo>
                  <a:pt x="1659" y="16"/>
                  <a:pt x="1658" y="17"/>
                  <a:pt x="1657" y="18"/>
                </a:cubicBezTo>
                <a:cubicBezTo>
                  <a:pt x="1658" y="18"/>
                  <a:pt x="1658" y="18"/>
                  <a:pt x="1658" y="18"/>
                </a:cubicBezTo>
                <a:cubicBezTo>
                  <a:pt x="1661" y="19"/>
                  <a:pt x="1664" y="19"/>
                  <a:pt x="1667" y="19"/>
                </a:cubicBezTo>
                <a:close/>
                <a:moveTo>
                  <a:pt x="1702" y="96"/>
                </a:moveTo>
                <a:cubicBezTo>
                  <a:pt x="1703" y="97"/>
                  <a:pt x="1704" y="98"/>
                  <a:pt x="1705" y="98"/>
                </a:cubicBezTo>
                <a:cubicBezTo>
                  <a:pt x="1706" y="98"/>
                  <a:pt x="1711" y="98"/>
                  <a:pt x="1708" y="96"/>
                </a:cubicBezTo>
                <a:cubicBezTo>
                  <a:pt x="1706" y="95"/>
                  <a:pt x="1704" y="94"/>
                  <a:pt x="1702" y="93"/>
                </a:cubicBezTo>
                <a:cubicBezTo>
                  <a:pt x="1700" y="93"/>
                  <a:pt x="1699" y="92"/>
                  <a:pt x="1697" y="92"/>
                </a:cubicBezTo>
                <a:cubicBezTo>
                  <a:pt x="1696" y="92"/>
                  <a:pt x="1696" y="93"/>
                  <a:pt x="1695" y="93"/>
                </a:cubicBezTo>
                <a:cubicBezTo>
                  <a:pt x="1695" y="93"/>
                  <a:pt x="1696" y="93"/>
                  <a:pt x="1697" y="93"/>
                </a:cubicBezTo>
                <a:cubicBezTo>
                  <a:pt x="1696" y="93"/>
                  <a:pt x="1695" y="93"/>
                  <a:pt x="1695" y="93"/>
                </a:cubicBezTo>
                <a:cubicBezTo>
                  <a:pt x="1696" y="94"/>
                  <a:pt x="1696" y="95"/>
                  <a:pt x="1697" y="95"/>
                </a:cubicBezTo>
                <a:cubicBezTo>
                  <a:pt x="1698" y="96"/>
                  <a:pt x="1699" y="96"/>
                  <a:pt x="1700" y="96"/>
                </a:cubicBezTo>
                <a:cubicBezTo>
                  <a:pt x="1697" y="95"/>
                  <a:pt x="1702" y="96"/>
                  <a:pt x="1702" y="96"/>
                </a:cubicBezTo>
                <a:close/>
                <a:moveTo>
                  <a:pt x="1687" y="49"/>
                </a:moveTo>
                <a:cubicBezTo>
                  <a:pt x="1686" y="49"/>
                  <a:pt x="1685" y="50"/>
                  <a:pt x="1685" y="49"/>
                </a:cubicBezTo>
                <a:cubicBezTo>
                  <a:pt x="1685" y="49"/>
                  <a:pt x="1685" y="49"/>
                  <a:pt x="1685" y="49"/>
                </a:cubicBezTo>
                <a:cubicBezTo>
                  <a:pt x="1684" y="48"/>
                  <a:pt x="1683" y="48"/>
                  <a:pt x="1682" y="49"/>
                </a:cubicBezTo>
                <a:cubicBezTo>
                  <a:pt x="1682" y="49"/>
                  <a:pt x="1683" y="49"/>
                  <a:pt x="1684" y="50"/>
                </a:cubicBezTo>
                <a:cubicBezTo>
                  <a:pt x="1682" y="49"/>
                  <a:pt x="1680" y="49"/>
                  <a:pt x="1678" y="50"/>
                </a:cubicBezTo>
                <a:cubicBezTo>
                  <a:pt x="1677" y="51"/>
                  <a:pt x="1675" y="51"/>
                  <a:pt x="1674" y="51"/>
                </a:cubicBezTo>
                <a:cubicBezTo>
                  <a:pt x="1674" y="52"/>
                  <a:pt x="1670" y="52"/>
                  <a:pt x="1673" y="53"/>
                </a:cubicBezTo>
                <a:cubicBezTo>
                  <a:pt x="1672" y="53"/>
                  <a:pt x="1671" y="53"/>
                  <a:pt x="1670" y="53"/>
                </a:cubicBezTo>
                <a:cubicBezTo>
                  <a:pt x="1671" y="53"/>
                  <a:pt x="1671" y="54"/>
                  <a:pt x="1672" y="54"/>
                </a:cubicBezTo>
                <a:cubicBezTo>
                  <a:pt x="1670" y="55"/>
                  <a:pt x="1668" y="53"/>
                  <a:pt x="1666" y="55"/>
                </a:cubicBezTo>
                <a:cubicBezTo>
                  <a:pt x="1667" y="55"/>
                  <a:pt x="1667" y="55"/>
                  <a:pt x="1667" y="55"/>
                </a:cubicBezTo>
                <a:cubicBezTo>
                  <a:pt x="1666" y="57"/>
                  <a:pt x="1663" y="54"/>
                  <a:pt x="1662" y="55"/>
                </a:cubicBezTo>
                <a:cubicBezTo>
                  <a:pt x="1661" y="58"/>
                  <a:pt x="1668" y="56"/>
                  <a:pt x="1665" y="57"/>
                </a:cubicBezTo>
                <a:cubicBezTo>
                  <a:pt x="1666" y="57"/>
                  <a:pt x="1666" y="57"/>
                  <a:pt x="1667" y="57"/>
                </a:cubicBezTo>
                <a:cubicBezTo>
                  <a:pt x="1666" y="58"/>
                  <a:pt x="1664" y="57"/>
                  <a:pt x="1663" y="58"/>
                </a:cubicBezTo>
                <a:cubicBezTo>
                  <a:pt x="1664" y="59"/>
                  <a:pt x="1665" y="58"/>
                  <a:pt x="1667" y="59"/>
                </a:cubicBezTo>
                <a:cubicBezTo>
                  <a:pt x="1667" y="59"/>
                  <a:pt x="1668" y="59"/>
                  <a:pt x="1669" y="59"/>
                </a:cubicBezTo>
                <a:cubicBezTo>
                  <a:pt x="1668" y="59"/>
                  <a:pt x="1667" y="59"/>
                  <a:pt x="1666" y="59"/>
                </a:cubicBezTo>
                <a:cubicBezTo>
                  <a:pt x="1665" y="59"/>
                  <a:pt x="1663" y="59"/>
                  <a:pt x="1663" y="59"/>
                </a:cubicBezTo>
                <a:cubicBezTo>
                  <a:pt x="1662" y="60"/>
                  <a:pt x="1666" y="61"/>
                  <a:pt x="1667" y="61"/>
                </a:cubicBezTo>
                <a:cubicBezTo>
                  <a:pt x="1665" y="61"/>
                  <a:pt x="1663" y="60"/>
                  <a:pt x="1662" y="62"/>
                </a:cubicBezTo>
                <a:cubicBezTo>
                  <a:pt x="1662" y="62"/>
                  <a:pt x="1663" y="62"/>
                  <a:pt x="1664" y="62"/>
                </a:cubicBezTo>
                <a:cubicBezTo>
                  <a:pt x="1663" y="62"/>
                  <a:pt x="1662" y="62"/>
                  <a:pt x="1661" y="62"/>
                </a:cubicBezTo>
                <a:cubicBezTo>
                  <a:pt x="1662" y="62"/>
                  <a:pt x="1664" y="63"/>
                  <a:pt x="1666" y="63"/>
                </a:cubicBezTo>
                <a:cubicBezTo>
                  <a:pt x="1664" y="64"/>
                  <a:pt x="1663" y="63"/>
                  <a:pt x="1662" y="63"/>
                </a:cubicBezTo>
                <a:cubicBezTo>
                  <a:pt x="1661" y="63"/>
                  <a:pt x="1658" y="64"/>
                  <a:pt x="1660" y="65"/>
                </a:cubicBezTo>
                <a:cubicBezTo>
                  <a:pt x="1658" y="65"/>
                  <a:pt x="1656" y="66"/>
                  <a:pt x="1654" y="66"/>
                </a:cubicBezTo>
                <a:cubicBezTo>
                  <a:pt x="1656" y="66"/>
                  <a:pt x="1657" y="68"/>
                  <a:pt x="1659" y="67"/>
                </a:cubicBezTo>
                <a:cubicBezTo>
                  <a:pt x="1660" y="66"/>
                  <a:pt x="1662" y="66"/>
                  <a:pt x="1664" y="66"/>
                </a:cubicBezTo>
                <a:cubicBezTo>
                  <a:pt x="1663" y="67"/>
                  <a:pt x="1662" y="67"/>
                  <a:pt x="1661" y="67"/>
                </a:cubicBezTo>
                <a:cubicBezTo>
                  <a:pt x="1660" y="67"/>
                  <a:pt x="1658" y="68"/>
                  <a:pt x="1659" y="69"/>
                </a:cubicBezTo>
                <a:cubicBezTo>
                  <a:pt x="1659" y="69"/>
                  <a:pt x="1658" y="69"/>
                  <a:pt x="1658" y="69"/>
                </a:cubicBezTo>
                <a:cubicBezTo>
                  <a:pt x="1660" y="70"/>
                  <a:pt x="1661" y="69"/>
                  <a:pt x="1663" y="69"/>
                </a:cubicBezTo>
                <a:cubicBezTo>
                  <a:pt x="1664" y="69"/>
                  <a:pt x="1665" y="69"/>
                  <a:pt x="1666" y="69"/>
                </a:cubicBezTo>
                <a:cubicBezTo>
                  <a:pt x="1666" y="69"/>
                  <a:pt x="1667" y="69"/>
                  <a:pt x="1668" y="69"/>
                </a:cubicBezTo>
                <a:cubicBezTo>
                  <a:pt x="1668" y="69"/>
                  <a:pt x="1668" y="69"/>
                  <a:pt x="1668" y="69"/>
                </a:cubicBezTo>
                <a:cubicBezTo>
                  <a:pt x="1665" y="69"/>
                  <a:pt x="1663" y="68"/>
                  <a:pt x="1660" y="69"/>
                </a:cubicBezTo>
                <a:cubicBezTo>
                  <a:pt x="1658" y="70"/>
                  <a:pt x="1655" y="69"/>
                  <a:pt x="1654" y="70"/>
                </a:cubicBezTo>
                <a:cubicBezTo>
                  <a:pt x="1654" y="71"/>
                  <a:pt x="1655" y="73"/>
                  <a:pt x="1655" y="73"/>
                </a:cubicBezTo>
                <a:cubicBezTo>
                  <a:pt x="1654" y="73"/>
                  <a:pt x="1651" y="72"/>
                  <a:pt x="1650" y="74"/>
                </a:cubicBezTo>
                <a:cubicBezTo>
                  <a:pt x="1651" y="74"/>
                  <a:pt x="1651" y="74"/>
                  <a:pt x="1652" y="74"/>
                </a:cubicBezTo>
                <a:cubicBezTo>
                  <a:pt x="1653" y="74"/>
                  <a:pt x="1654" y="74"/>
                  <a:pt x="1655" y="75"/>
                </a:cubicBezTo>
                <a:cubicBezTo>
                  <a:pt x="1654" y="74"/>
                  <a:pt x="1653" y="74"/>
                  <a:pt x="1653" y="75"/>
                </a:cubicBezTo>
                <a:cubicBezTo>
                  <a:pt x="1653" y="75"/>
                  <a:pt x="1654" y="75"/>
                  <a:pt x="1654" y="75"/>
                </a:cubicBezTo>
                <a:cubicBezTo>
                  <a:pt x="1654" y="76"/>
                  <a:pt x="1653" y="76"/>
                  <a:pt x="1653" y="76"/>
                </a:cubicBezTo>
                <a:cubicBezTo>
                  <a:pt x="1653" y="76"/>
                  <a:pt x="1653" y="77"/>
                  <a:pt x="1654" y="77"/>
                </a:cubicBezTo>
                <a:cubicBezTo>
                  <a:pt x="1654" y="77"/>
                  <a:pt x="1653" y="77"/>
                  <a:pt x="1652" y="78"/>
                </a:cubicBezTo>
                <a:cubicBezTo>
                  <a:pt x="1652" y="78"/>
                  <a:pt x="1653" y="79"/>
                  <a:pt x="1652" y="79"/>
                </a:cubicBezTo>
                <a:cubicBezTo>
                  <a:pt x="1651" y="79"/>
                  <a:pt x="1649" y="78"/>
                  <a:pt x="1648" y="79"/>
                </a:cubicBezTo>
                <a:cubicBezTo>
                  <a:pt x="1646" y="80"/>
                  <a:pt x="1648" y="82"/>
                  <a:pt x="1649" y="83"/>
                </a:cubicBezTo>
                <a:cubicBezTo>
                  <a:pt x="1650" y="84"/>
                  <a:pt x="1650" y="84"/>
                  <a:pt x="1651" y="84"/>
                </a:cubicBezTo>
                <a:cubicBezTo>
                  <a:pt x="1652" y="84"/>
                  <a:pt x="1655" y="84"/>
                  <a:pt x="1653" y="83"/>
                </a:cubicBezTo>
                <a:cubicBezTo>
                  <a:pt x="1654" y="84"/>
                  <a:pt x="1656" y="83"/>
                  <a:pt x="1658" y="84"/>
                </a:cubicBezTo>
                <a:cubicBezTo>
                  <a:pt x="1658" y="84"/>
                  <a:pt x="1658" y="84"/>
                  <a:pt x="1658" y="83"/>
                </a:cubicBezTo>
                <a:cubicBezTo>
                  <a:pt x="1658" y="84"/>
                  <a:pt x="1659" y="84"/>
                  <a:pt x="1659" y="84"/>
                </a:cubicBezTo>
                <a:cubicBezTo>
                  <a:pt x="1659" y="83"/>
                  <a:pt x="1659" y="83"/>
                  <a:pt x="1660" y="83"/>
                </a:cubicBezTo>
                <a:cubicBezTo>
                  <a:pt x="1659" y="86"/>
                  <a:pt x="1663" y="84"/>
                  <a:pt x="1663" y="84"/>
                </a:cubicBezTo>
                <a:cubicBezTo>
                  <a:pt x="1663" y="84"/>
                  <a:pt x="1662" y="85"/>
                  <a:pt x="1662" y="85"/>
                </a:cubicBezTo>
                <a:cubicBezTo>
                  <a:pt x="1663" y="86"/>
                  <a:pt x="1665" y="86"/>
                  <a:pt x="1666" y="87"/>
                </a:cubicBezTo>
                <a:cubicBezTo>
                  <a:pt x="1665" y="86"/>
                  <a:pt x="1663" y="86"/>
                  <a:pt x="1665" y="87"/>
                </a:cubicBezTo>
                <a:cubicBezTo>
                  <a:pt x="1664" y="87"/>
                  <a:pt x="1663" y="87"/>
                  <a:pt x="1663" y="87"/>
                </a:cubicBezTo>
                <a:cubicBezTo>
                  <a:pt x="1663" y="87"/>
                  <a:pt x="1664" y="88"/>
                  <a:pt x="1664" y="89"/>
                </a:cubicBezTo>
                <a:cubicBezTo>
                  <a:pt x="1664" y="88"/>
                  <a:pt x="1663" y="88"/>
                  <a:pt x="1662" y="89"/>
                </a:cubicBezTo>
                <a:cubicBezTo>
                  <a:pt x="1664" y="88"/>
                  <a:pt x="1665" y="89"/>
                  <a:pt x="1666" y="89"/>
                </a:cubicBezTo>
                <a:cubicBezTo>
                  <a:pt x="1667" y="90"/>
                  <a:pt x="1668" y="89"/>
                  <a:pt x="1669" y="89"/>
                </a:cubicBezTo>
                <a:cubicBezTo>
                  <a:pt x="1669" y="90"/>
                  <a:pt x="1670" y="90"/>
                  <a:pt x="1671" y="90"/>
                </a:cubicBezTo>
                <a:cubicBezTo>
                  <a:pt x="1671" y="90"/>
                  <a:pt x="1670" y="89"/>
                  <a:pt x="1670" y="89"/>
                </a:cubicBezTo>
                <a:cubicBezTo>
                  <a:pt x="1671" y="90"/>
                  <a:pt x="1673" y="91"/>
                  <a:pt x="1674" y="90"/>
                </a:cubicBezTo>
                <a:cubicBezTo>
                  <a:pt x="1675" y="89"/>
                  <a:pt x="1676" y="90"/>
                  <a:pt x="1677" y="90"/>
                </a:cubicBezTo>
                <a:cubicBezTo>
                  <a:pt x="1677" y="90"/>
                  <a:pt x="1680" y="91"/>
                  <a:pt x="1678" y="90"/>
                </a:cubicBezTo>
                <a:cubicBezTo>
                  <a:pt x="1679" y="90"/>
                  <a:pt x="1682" y="91"/>
                  <a:pt x="1683" y="91"/>
                </a:cubicBezTo>
                <a:cubicBezTo>
                  <a:pt x="1682" y="90"/>
                  <a:pt x="1681" y="90"/>
                  <a:pt x="1680" y="90"/>
                </a:cubicBezTo>
                <a:cubicBezTo>
                  <a:pt x="1682" y="90"/>
                  <a:pt x="1685" y="91"/>
                  <a:pt x="1687" y="91"/>
                </a:cubicBezTo>
                <a:cubicBezTo>
                  <a:pt x="1686" y="90"/>
                  <a:pt x="1685" y="91"/>
                  <a:pt x="1684" y="90"/>
                </a:cubicBezTo>
                <a:cubicBezTo>
                  <a:pt x="1684" y="90"/>
                  <a:pt x="1685" y="90"/>
                  <a:pt x="1686" y="90"/>
                </a:cubicBezTo>
                <a:cubicBezTo>
                  <a:pt x="1687" y="90"/>
                  <a:pt x="1689" y="90"/>
                  <a:pt x="1687" y="89"/>
                </a:cubicBezTo>
                <a:cubicBezTo>
                  <a:pt x="1689" y="89"/>
                  <a:pt x="1686" y="89"/>
                  <a:pt x="1686" y="89"/>
                </a:cubicBezTo>
                <a:cubicBezTo>
                  <a:pt x="1685" y="88"/>
                  <a:pt x="1684" y="88"/>
                  <a:pt x="1682" y="88"/>
                </a:cubicBezTo>
                <a:cubicBezTo>
                  <a:pt x="1680" y="87"/>
                  <a:pt x="1678" y="86"/>
                  <a:pt x="1677" y="85"/>
                </a:cubicBezTo>
                <a:cubicBezTo>
                  <a:pt x="1675" y="83"/>
                  <a:pt x="1673" y="82"/>
                  <a:pt x="1671" y="80"/>
                </a:cubicBezTo>
                <a:cubicBezTo>
                  <a:pt x="1670" y="79"/>
                  <a:pt x="1671" y="78"/>
                  <a:pt x="1670" y="78"/>
                </a:cubicBezTo>
                <a:cubicBezTo>
                  <a:pt x="1669" y="77"/>
                  <a:pt x="1669" y="76"/>
                  <a:pt x="1668" y="76"/>
                </a:cubicBezTo>
                <a:cubicBezTo>
                  <a:pt x="1669" y="76"/>
                  <a:pt x="1669" y="76"/>
                  <a:pt x="1670" y="76"/>
                </a:cubicBezTo>
                <a:cubicBezTo>
                  <a:pt x="1669" y="75"/>
                  <a:pt x="1669" y="75"/>
                  <a:pt x="1668" y="75"/>
                </a:cubicBezTo>
                <a:cubicBezTo>
                  <a:pt x="1669" y="75"/>
                  <a:pt x="1669" y="75"/>
                  <a:pt x="1670" y="75"/>
                </a:cubicBezTo>
                <a:cubicBezTo>
                  <a:pt x="1671" y="76"/>
                  <a:pt x="1670" y="74"/>
                  <a:pt x="1669" y="74"/>
                </a:cubicBezTo>
                <a:cubicBezTo>
                  <a:pt x="1670" y="74"/>
                  <a:pt x="1670" y="74"/>
                  <a:pt x="1671" y="74"/>
                </a:cubicBezTo>
                <a:cubicBezTo>
                  <a:pt x="1670" y="74"/>
                  <a:pt x="1669" y="74"/>
                  <a:pt x="1669" y="73"/>
                </a:cubicBezTo>
                <a:cubicBezTo>
                  <a:pt x="1669" y="74"/>
                  <a:pt x="1673" y="74"/>
                  <a:pt x="1672" y="73"/>
                </a:cubicBezTo>
                <a:cubicBezTo>
                  <a:pt x="1672" y="72"/>
                  <a:pt x="1670" y="72"/>
                  <a:pt x="1669" y="72"/>
                </a:cubicBezTo>
                <a:cubicBezTo>
                  <a:pt x="1670" y="72"/>
                  <a:pt x="1671" y="72"/>
                  <a:pt x="1672" y="71"/>
                </a:cubicBezTo>
                <a:cubicBezTo>
                  <a:pt x="1670" y="71"/>
                  <a:pt x="1670" y="71"/>
                  <a:pt x="1670" y="71"/>
                </a:cubicBezTo>
                <a:cubicBezTo>
                  <a:pt x="1671" y="71"/>
                  <a:pt x="1672" y="71"/>
                  <a:pt x="1673" y="71"/>
                </a:cubicBezTo>
                <a:cubicBezTo>
                  <a:pt x="1673" y="70"/>
                  <a:pt x="1672" y="70"/>
                  <a:pt x="1672" y="70"/>
                </a:cubicBezTo>
                <a:cubicBezTo>
                  <a:pt x="1673" y="70"/>
                  <a:pt x="1674" y="70"/>
                  <a:pt x="1674" y="69"/>
                </a:cubicBezTo>
                <a:cubicBezTo>
                  <a:pt x="1675" y="70"/>
                  <a:pt x="1676" y="69"/>
                  <a:pt x="1676" y="68"/>
                </a:cubicBezTo>
                <a:cubicBezTo>
                  <a:pt x="1675" y="68"/>
                  <a:pt x="1673" y="68"/>
                  <a:pt x="1673" y="67"/>
                </a:cubicBezTo>
                <a:cubicBezTo>
                  <a:pt x="1674" y="67"/>
                  <a:pt x="1676" y="68"/>
                  <a:pt x="1677" y="67"/>
                </a:cubicBezTo>
                <a:cubicBezTo>
                  <a:pt x="1678" y="66"/>
                  <a:pt x="1672" y="65"/>
                  <a:pt x="1671" y="65"/>
                </a:cubicBezTo>
                <a:cubicBezTo>
                  <a:pt x="1672" y="65"/>
                  <a:pt x="1674" y="65"/>
                  <a:pt x="1675" y="66"/>
                </a:cubicBezTo>
                <a:cubicBezTo>
                  <a:pt x="1676" y="66"/>
                  <a:pt x="1677" y="67"/>
                  <a:pt x="1678" y="66"/>
                </a:cubicBezTo>
                <a:cubicBezTo>
                  <a:pt x="1680" y="65"/>
                  <a:pt x="1675" y="64"/>
                  <a:pt x="1674" y="64"/>
                </a:cubicBezTo>
                <a:cubicBezTo>
                  <a:pt x="1676" y="64"/>
                  <a:pt x="1675" y="63"/>
                  <a:pt x="1674" y="63"/>
                </a:cubicBezTo>
                <a:cubicBezTo>
                  <a:pt x="1676" y="63"/>
                  <a:pt x="1678" y="65"/>
                  <a:pt x="1679" y="64"/>
                </a:cubicBezTo>
                <a:cubicBezTo>
                  <a:pt x="1679" y="64"/>
                  <a:pt x="1679" y="63"/>
                  <a:pt x="1679" y="63"/>
                </a:cubicBezTo>
                <a:cubicBezTo>
                  <a:pt x="1679" y="64"/>
                  <a:pt x="1682" y="63"/>
                  <a:pt x="1680" y="63"/>
                </a:cubicBezTo>
                <a:cubicBezTo>
                  <a:pt x="1680" y="63"/>
                  <a:pt x="1681" y="63"/>
                  <a:pt x="1681" y="63"/>
                </a:cubicBezTo>
                <a:cubicBezTo>
                  <a:pt x="1681" y="61"/>
                  <a:pt x="1679" y="61"/>
                  <a:pt x="1677" y="60"/>
                </a:cubicBezTo>
                <a:cubicBezTo>
                  <a:pt x="1679" y="60"/>
                  <a:pt x="1680" y="61"/>
                  <a:pt x="1682" y="61"/>
                </a:cubicBezTo>
                <a:cubicBezTo>
                  <a:pt x="1682" y="61"/>
                  <a:pt x="1684" y="60"/>
                  <a:pt x="1682" y="59"/>
                </a:cubicBezTo>
                <a:cubicBezTo>
                  <a:pt x="1683" y="60"/>
                  <a:pt x="1683" y="59"/>
                  <a:pt x="1682" y="59"/>
                </a:cubicBezTo>
                <a:cubicBezTo>
                  <a:pt x="1683" y="59"/>
                  <a:pt x="1685" y="61"/>
                  <a:pt x="1686" y="59"/>
                </a:cubicBezTo>
                <a:cubicBezTo>
                  <a:pt x="1686" y="59"/>
                  <a:pt x="1685" y="59"/>
                  <a:pt x="1685" y="58"/>
                </a:cubicBezTo>
                <a:cubicBezTo>
                  <a:pt x="1685" y="59"/>
                  <a:pt x="1686" y="59"/>
                  <a:pt x="1687" y="59"/>
                </a:cubicBezTo>
                <a:cubicBezTo>
                  <a:pt x="1688" y="59"/>
                  <a:pt x="1690" y="58"/>
                  <a:pt x="1688" y="58"/>
                </a:cubicBezTo>
                <a:cubicBezTo>
                  <a:pt x="1690" y="58"/>
                  <a:pt x="1690" y="58"/>
                  <a:pt x="1690" y="58"/>
                </a:cubicBezTo>
                <a:cubicBezTo>
                  <a:pt x="1690" y="56"/>
                  <a:pt x="1687" y="57"/>
                  <a:pt x="1686" y="57"/>
                </a:cubicBezTo>
                <a:cubicBezTo>
                  <a:pt x="1687" y="57"/>
                  <a:pt x="1688" y="57"/>
                  <a:pt x="1688" y="56"/>
                </a:cubicBezTo>
                <a:cubicBezTo>
                  <a:pt x="1689" y="56"/>
                  <a:pt x="1689" y="57"/>
                  <a:pt x="1690" y="57"/>
                </a:cubicBezTo>
                <a:cubicBezTo>
                  <a:pt x="1689" y="55"/>
                  <a:pt x="1692" y="56"/>
                  <a:pt x="1692" y="54"/>
                </a:cubicBezTo>
                <a:cubicBezTo>
                  <a:pt x="1693" y="55"/>
                  <a:pt x="1694" y="55"/>
                  <a:pt x="1695" y="54"/>
                </a:cubicBezTo>
                <a:cubicBezTo>
                  <a:pt x="1696" y="53"/>
                  <a:pt x="1697" y="53"/>
                  <a:pt x="1699" y="53"/>
                </a:cubicBezTo>
                <a:cubicBezTo>
                  <a:pt x="1699" y="53"/>
                  <a:pt x="1702" y="53"/>
                  <a:pt x="1703" y="52"/>
                </a:cubicBezTo>
                <a:cubicBezTo>
                  <a:pt x="1703" y="52"/>
                  <a:pt x="1706" y="52"/>
                  <a:pt x="1707" y="51"/>
                </a:cubicBezTo>
                <a:cubicBezTo>
                  <a:pt x="1714" y="50"/>
                  <a:pt x="1722" y="49"/>
                  <a:pt x="1729" y="45"/>
                </a:cubicBezTo>
                <a:cubicBezTo>
                  <a:pt x="1728" y="45"/>
                  <a:pt x="1728" y="44"/>
                  <a:pt x="1727" y="44"/>
                </a:cubicBezTo>
                <a:cubicBezTo>
                  <a:pt x="1725" y="43"/>
                  <a:pt x="1723" y="42"/>
                  <a:pt x="1721" y="42"/>
                </a:cubicBezTo>
                <a:cubicBezTo>
                  <a:pt x="1718" y="42"/>
                  <a:pt x="1714" y="43"/>
                  <a:pt x="1711" y="45"/>
                </a:cubicBezTo>
                <a:cubicBezTo>
                  <a:pt x="1712" y="45"/>
                  <a:pt x="1712" y="45"/>
                  <a:pt x="1713" y="46"/>
                </a:cubicBezTo>
                <a:cubicBezTo>
                  <a:pt x="1712" y="46"/>
                  <a:pt x="1711" y="45"/>
                  <a:pt x="1709" y="45"/>
                </a:cubicBezTo>
                <a:cubicBezTo>
                  <a:pt x="1709" y="46"/>
                  <a:pt x="1708" y="46"/>
                  <a:pt x="1707" y="46"/>
                </a:cubicBezTo>
                <a:cubicBezTo>
                  <a:pt x="1707" y="46"/>
                  <a:pt x="1706" y="47"/>
                  <a:pt x="1705" y="47"/>
                </a:cubicBezTo>
                <a:cubicBezTo>
                  <a:pt x="1703" y="47"/>
                  <a:pt x="1702" y="47"/>
                  <a:pt x="1700" y="47"/>
                </a:cubicBezTo>
                <a:cubicBezTo>
                  <a:pt x="1697" y="48"/>
                  <a:pt x="1695" y="48"/>
                  <a:pt x="1692" y="48"/>
                </a:cubicBezTo>
                <a:cubicBezTo>
                  <a:pt x="1691" y="47"/>
                  <a:pt x="1689" y="47"/>
                  <a:pt x="1688" y="47"/>
                </a:cubicBezTo>
                <a:cubicBezTo>
                  <a:pt x="1687" y="47"/>
                  <a:pt x="1685" y="48"/>
                  <a:pt x="1687" y="49"/>
                </a:cubicBezTo>
                <a:close/>
                <a:moveTo>
                  <a:pt x="1639" y="99"/>
                </a:moveTo>
                <a:cubicBezTo>
                  <a:pt x="1638" y="100"/>
                  <a:pt x="1637" y="100"/>
                  <a:pt x="1637" y="101"/>
                </a:cubicBezTo>
                <a:cubicBezTo>
                  <a:pt x="1636" y="102"/>
                  <a:pt x="1637" y="102"/>
                  <a:pt x="1637" y="104"/>
                </a:cubicBezTo>
                <a:cubicBezTo>
                  <a:pt x="1637" y="106"/>
                  <a:pt x="1641" y="105"/>
                  <a:pt x="1642" y="105"/>
                </a:cubicBezTo>
                <a:cubicBezTo>
                  <a:pt x="1644" y="105"/>
                  <a:pt x="1645" y="105"/>
                  <a:pt x="1646" y="104"/>
                </a:cubicBezTo>
                <a:cubicBezTo>
                  <a:pt x="1646" y="104"/>
                  <a:pt x="1648" y="101"/>
                  <a:pt x="1649" y="103"/>
                </a:cubicBezTo>
                <a:cubicBezTo>
                  <a:pt x="1649" y="102"/>
                  <a:pt x="1647" y="101"/>
                  <a:pt x="1647" y="101"/>
                </a:cubicBezTo>
                <a:cubicBezTo>
                  <a:pt x="1644" y="100"/>
                  <a:pt x="1642" y="99"/>
                  <a:pt x="1639" y="99"/>
                </a:cubicBezTo>
                <a:close/>
                <a:moveTo>
                  <a:pt x="1587" y="18"/>
                </a:moveTo>
                <a:cubicBezTo>
                  <a:pt x="1589" y="18"/>
                  <a:pt x="1590" y="19"/>
                  <a:pt x="1592" y="18"/>
                </a:cubicBezTo>
                <a:cubicBezTo>
                  <a:pt x="1594" y="18"/>
                  <a:pt x="1595" y="17"/>
                  <a:pt x="1597" y="17"/>
                </a:cubicBezTo>
                <a:cubicBezTo>
                  <a:pt x="1599" y="16"/>
                  <a:pt x="1601" y="18"/>
                  <a:pt x="1603" y="17"/>
                </a:cubicBezTo>
                <a:cubicBezTo>
                  <a:pt x="1603" y="17"/>
                  <a:pt x="1602" y="17"/>
                  <a:pt x="1601" y="17"/>
                </a:cubicBezTo>
                <a:cubicBezTo>
                  <a:pt x="1604" y="17"/>
                  <a:pt x="1600" y="16"/>
                  <a:pt x="1599" y="16"/>
                </a:cubicBezTo>
                <a:cubicBezTo>
                  <a:pt x="1598" y="16"/>
                  <a:pt x="1596" y="16"/>
                  <a:pt x="1594" y="17"/>
                </a:cubicBezTo>
                <a:cubicBezTo>
                  <a:pt x="1591" y="17"/>
                  <a:pt x="1587" y="17"/>
                  <a:pt x="1583" y="18"/>
                </a:cubicBezTo>
                <a:cubicBezTo>
                  <a:pt x="1584" y="18"/>
                  <a:pt x="1587" y="18"/>
                  <a:pt x="1587" y="18"/>
                </a:cubicBezTo>
                <a:close/>
                <a:moveTo>
                  <a:pt x="1680" y="17"/>
                </a:moveTo>
                <a:cubicBezTo>
                  <a:pt x="1683" y="17"/>
                  <a:pt x="1686" y="17"/>
                  <a:pt x="1688" y="16"/>
                </a:cubicBezTo>
                <a:cubicBezTo>
                  <a:pt x="1687" y="14"/>
                  <a:pt x="1683" y="14"/>
                  <a:pt x="1681" y="14"/>
                </a:cubicBezTo>
                <a:cubicBezTo>
                  <a:pt x="1680" y="15"/>
                  <a:pt x="1681" y="15"/>
                  <a:pt x="1680" y="15"/>
                </a:cubicBezTo>
                <a:cubicBezTo>
                  <a:pt x="1678" y="15"/>
                  <a:pt x="1676" y="16"/>
                  <a:pt x="1674" y="16"/>
                </a:cubicBezTo>
                <a:cubicBezTo>
                  <a:pt x="1675" y="18"/>
                  <a:pt x="1678" y="17"/>
                  <a:pt x="1680" y="17"/>
                </a:cubicBezTo>
                <a:close/>
                <a:moveTo>
                  <a:pt x="0" y="536"/>
                </a:moveTo>
                <a:cubicBezTo>
                  <a:pt x="0" y="535"/>
                  <a:pt x="2" y="535"/>
                  <a:pt x="1" y="534"/>
                </a:cubicBezTo>
                <a:cubicBezTo>
                  <a:pt x="1" y="534"/>
                  <a:pt x="0" y="535"/>
                  <a:pt x="0" y="536"/>
                </a:cubicBezTo>
                <a:close/>
                <a:moveTo>
                  <a:pt x="1290" y="199"/>
                </a:moveTo>
                <a:cubicBezTo>
                  <a:pt x="1290" y="200"/>
                  <a:pt x="1290" y="200"/>
                  <a:pt x="1290" y="201"/>
                </a:cubicBezTo>
                <a:cubicBezTo>
                  <a:pt x="1288" y="201"/>
                  <a:pt x="1289" y="202"/>
                  <a:pt x="1287" y="201"/>
                </a:cubicBezTo>
                <a:cubicBezTo>
                  <a:pt x="1287" y="203"/>
                  <a:pt x="1289" y="202"/>
                  <a:pt x="1290" y="203"/>
                </a:cubicBezTo>
                <a:cubicBezTo>
                  <a:pt x="1288" y="203"/>
                  <a:pt x="1290" y="204"/>
                  <a:pt x="1291" y="204"/>
                </a:cubicBezTo>
                <a:cubicBezTo>
                  <a:pt x="1291" y="204"/>
                  <a:pt x="1292" y="204"/>
                  <a:pt x="1293" y="204"/>
                </a:cubicBezTo>
                <a:cubicBezTo>
                  <a:pt x="1292" y="204"/>
                  <a:pt x="1292" y="205"/>
                  <a:pt x="1292" y="205"/>
                </a:cubicBezTo>
                <a:cubicBezTo>
                  <a:pt x="1293" y="205"/>
                  <a:pt x="1294" y="204"/>
                  <a:pt x="1294" y="203"/>
                </a:cubicBezTo>
                <a:cubicBezTo>
                  <a:pt x="1291" y="204"/>
                  <a:pt x="1292" y="200"/>
                  <a:pt x="1290" y="199"/>
                </a:cubicBezTo>
                <a:close/>
                <a:moveTo>
                  <a:pt x="1288" y="194"/>
                </a:moveTo>
                <a:cubicBezTo>
                  <a:pt x="1287" y="194"/>
                  <a:pt x="1288" y="195"/>
                  <a:pt x="1287" y="195"/>
                </a:cubicBezTo>
                <a:cubicBezTo>
                  <a:pt x="1287" y="195"/>
                  <a:pt x="1287" y="195"/>
                  <a:pt x="1287" y="195"/>
                </a:cubicBezTo>
                <a:cubicBezTo>
                  <a:pt x="1286" y="195"/>
                  <a:pt x="1286" y="195"/>
                  <a:pt x="1285" y="195"/>
                </a:cubicBezTo>
                <a:cubicBezTo>
                  <a:pt x="1286" y="196"/>
                  <a:pt x="1286" y="196"/>
                  <a:pt x="1285" y="197"/>
                </a:cubicBezTo>
                <a:cubicBezTo>
                  <a:pt x="1286" y="197"/>
                  <a:pt x="1286" y="197"/>
                  <a:pt x="1287" y="197"/>
                </a:cubicBezTo>
                <a:cubicBezTo>
                  <a:pt x="1286" y="198"/>
                  <a:pt x="1286" y="198"/>
                  <a:pt x="1285" y="198"/>
                </a:cubicBezTo>
                <a:cubicBezTo>
                  <a:pt x="1286" y="200"/>
                  <a:pt x="1288" y="198"/>
                  <a:pt x="1288" y="197"/>
                </a:cubicBezTo>
                <a:cubicBezTo>
                  <a:pt x="1289" y="198"/>
                  <a:pt x="1291" y="195"/>
                  <a:pt x="1289" y="196"/>
                </a:cubicBezTo>
                <a:cubicBezTo>
                  <a:pt x="1290" y="196"/>
                  <a:pt x="1293" y="194"/>
                  <a:pt x="1291" y="194"/>
                </a:cubicBezTo>
                <a:cubicBezTo>
                  <a:pt x="1293" y="193"/>
                  <a:pt x="1292" y="192"/>
                  <a:pt x="1291" y="193"/>
                </a:cubicBezTo>
                <a:cubicBezTo>
                  <a:pt x="1290" y="193"/>
                  <a:pt x="1289" y="193"/>
                  <a:pt x="1288" y="194"/>
                </a:cubicBezTo>
                <a:close/>
                <a:moveTo>
                  <a:pt x="1445" y="21"/>
                </a:moveTo>
                <a:cubicBezTo>
                  <a:pt x="1446" y="21"/>
                  <a:pt x="1447" y="22"/>
                  <a:pt x="1449" y="21"/>
                </a:cubicBezTo>
                <a:cubicBezTo>
                  <a:pt x="1448" y="22"/>
                  <a:pt x="1448" y="22"/>
                  <a:pt x="1448" y="22"/>
                </a:cubicBezTo>
                <a:cubicBezTo>
                  <a:pt x="1447" y="22"/>
                  <a:pt x="1446" y="22"/>
                  <a:pt x="1445" y="22"/>
                </a:cubicBezTo>
                <a:cubicBezTo>
                  <a:pt x="1448" y="23"/>
                  <a:pt x="1452" y="24"/>
                  <a:pt x="1455" y="23"/>
                </a:cubicBezTo>
                <a:cubicBezTo>
                  <a:pt x="1459" y="22"/>
                  <a:pt x="1463" y="23"/>
                  <a:pt x="1467" y="23"/>
                </a:cubicBezTo>
                <a:cubicBezTo>
                  <a:pt x="1464" y="24"/>
                  <a:pt x="1461" y="24"/>
                  <a:pt x="1458" y="24"/>
                </a:cubicBezTo>
                <a:cubicBezTo>
                  <a:pt x="1459" y="24"/>
                  <a:pt x="1460" y="24"/>
                  <a:pt x="1461" y="24"/>
                </a:cubicBezTo>
                <a:cubicBezTo>
                  <a:pt x="1458" y="25"/>
                  <a:pt x="1456" y="24"/>
                  <a:pt x="1453" y="24"/>
                </a:cubicBezTo>
                <a:cubicBezTo>
                  <a:pt x="1455" y="26"/>
                  <a:pt x="1459" y="26"/>
                  <a:pt x="1461" y="26"/>
                </a:cubicBezTo>
                <a:cubicBezTo>
                  <a:pt x="1464" y="26"/>
                  <a:pt x="1467" y="26"/>
                  <a:pt x="1470" y="26"/>
                </a:cubicBezTo>
                <a:cubicBezTo>
                  <a:pt x="1470" y="26"/>
                  <a:pt x="1470" y="26"/>
                  <a:pt x="1469" y="26"/>
                </a:cubicBezTo>
                <a:cubicBezTo>
                  <a:pt x="1472" y="28"/>
                  <a:pt x="1475" y="28"/>
                  <a:pt x="1478" y="27"/>
                </a:cubicBezTo>
                <a:cubicBezTo>
                  <a:pt x="1480" y="26"/>
                  <a:pt x="1481" y="26"/>
                  <a:pt x="1483" y="26"/>
                </a:cubicBezTo>
                <a:cubicBezTo>
                  <a:pt x="1484" y="26"/>
                  <a:pt x="1485" y="26"/>
                  <a:pt x="1487" y="25"/>
                </a:cubicBezTo>
                <a:cubicBezTo>
                  <a:pt x="1486" y="25"/>
                  <a:pt x="1486" y="24"/>
                  <a:pt x="1486" y="24"/>
                </a:cubicBezTo>
                <a:cubicBezTo>
                  <a:pt x="1488" y="23"/>
                  <a:pt x="1490" y="23"/>
                  <a:pt x="1493" y="22"/>
                </a:cubicBezTo>
                <a:cubicBezTo>
                  <a:pt x="1492" y="20"/>
                  <a:pt x="1488" y="20"/>
                  <a:pt x="1486" y="21"/>
                </a:cubicBezTo>
                <a:cubicBezTo>
                  <a:pt x="1484" y="21"/>
                  <a:pt x="1482" y="20"/>
                  <a:pt x="1481" y="20"/>
                </a:cubicBezTo>
                <a:cubicBezTo>
                  <a:pt x="1480" y="20"/>
                  <a:pt x="1479" y="20"/>
                  <a:pt x="1478" y="20"/>
                </a:cubicBezTo>
                <a:cubicBezTo>
                  <a:pt x="1477" y="20"/>
                  <a:pt x="1477" y="19"/>
                  <a:pt x="1476" y="19"/>
                </a:cubicBezTo>
                <a:cubicBezTo>
                  <a:pt x="1479" y="20"/>
                  <a:pt x="1474" y="20"/>
                  <a:pt x="1474" y="20"/>
                </a:cubicBezTo>
                <a:cubicBezTo>
                  <a:pt x="1473" y="21"/>
                  <a:pt x="1472" y="20"/>
                  <a:pt x="1470" y="21"/>
                </a:cubicBezTo>
                <a:cubicBezTo>
                  <a:pt x="1472" y="20"/>
                  <a:pt x="1470" y="19"/>
                  <a:pt x="1472" y="19"/>
                </a:cubicBezTo>
                <a:cubicBezTo>
                  <a:pt x="1471" y="19"/>
                  <a:pt x="1470" y="19"/>
                  <a:pt x="1469" y="18"/>
                </a:cubicBezTo>
                <a:cubicBezTo>
                  <a:pt x="1469" y="20"/>
                  <a:pt x="1468" y="20"/>
                  <a:pt x="1467" y="19"/>
                </a:cubicBezTo>
                <a:cubicBezTo>
                  <a:pt x="1468" y="19"/>
                  <a:pt x="1468" y="20"/>
                  <a:pt x="1468" y="20"/>
                </a:cubicBezTo>
                <a:cubicBezTo>
                  <a:pt x="1467" y="20"/>
                  <a:pt x="1468" y="21"/>
                  <a:pt x="1467" y="22"/>
                </a:cubicBezTo>
                <a:cubicBezTo>
                  <a:pt x="1466" y="22"/>
                  <a:pt x="1464" y="20"/>
                  <a:pt x="1463" y="21"/>
                </a:cubicBezTo>
                <a:cubicBezTo>
                  <a:pt x="1465" y="20"/>
                  <a:pt x="1462" y="20"/>
                  <a:pt x="1461" y="20"/>
                </a:cubicBezTo>
                <a:cubicBezTo>
                  <a:pt x="1460" y="20"/>
                  <a:pt x="1459" y="20"/>
                  <a:pt x="1458" y="20"/>
                </a:cubicBezTo>
                <a:cubicBezTo>
                  <a:pt x="1457" y="19"/>
                  <a:pt x="1454" y="18"/>
                  <a:pt x="1452" y="19"/>
                </a:cubicBezTo>
                <a:cubicBezTo>
                  <a:pt x="1453" y="19"/>
                  <a:pt x="1453" y="19"/>
                  <a:pt x="1454" y="19"/>
                </a:cubicBezTo>
                <a:cubicBezTo>
                  <a:pt x="1453" y="21"/>
                  <a:pt x="1451" y="19"/>
                  <a:pt x="1450" y="19"/>
                </a:cubicBezTo>
                <a:cubicBezTo>
                  <a:pt x="1450" y="20"/>
                  <a:pt x="1451" y="21"/>
                  <a:pt x="1452" y="20"/>
                </a:cubicBezTo>
                <a:cubicBezTo>
                  <a:pt x="1451" y="22"/>
                  <a:pt x="1450" y="21"/>
                  <a:pt x="1448" y="20"/>
                </a:cubicBezTo>
                <a:cubicBezTo>
                  <a:pt x="1447" y="20"/>
                  <a:pt x="1445" y="20"/>
                  <a:pt x="1443" y="21"/>
                </a:cubicBezTo>
                <a:cubicBezTo>
                  <a:pt x="1444" y="21"/>
                  <a:pt x="1447" y="21"/>
                  <a:pt x="1445" y="21"/>
                </a:cubicBezTo>
                <a:close/>
                <a:moveTo>
                  <a:pt x="951" y="123"/>
                </a:moveTo>
                <a:cubicBezTo>
                  <a:pt x="952" y="123"/>
                  <a:pt x="953" y="124"/>
                  <a:pt x="954" y="123"/>
                </a:cubicBezTo>
                <a:cubicBezTo>
                  <a:pt x="955" y="123"/>
                  <a:pt x="954" y="121"/>
                  <a:pt x="953" y="121"/>
                </a:cubicBezTo>
                <a:cubicBezTo>
                  <a:pt x="955" y="121"/>
                  <a:pt x="953" y="121"/>
                  <a:pt x="952" y="121"/>
                </a:cubicBezTo>
                <a:cubicBezTo>
                  <a:pt x="952" y="120"/>
                  <a:pt x="952" y="120"/>
                  <a:pt x="953" y="120"/>
                </a:cubicBezTo>
                <a:cubicBezTo>
                  <a:pt x="952" y="120"/>
                  <a:pt x="952" y="120"/>
                  <a:pt x="951" y="120"/>
                </a:cubicBezTo>
                <a:cubicBezTo>
                  <a:pt x="952" y="119"/>
                  <a:pt x="951" y="119"/>
                  <a:pt x="950" y="120"/>
                </a:cubicBezTo>
                <a:cubicBezTo>
                  <a:pt x="949" y="120"/>
                  <a:pt x="949" y="120"/>
                  <a:pt x="949" y="122"/>
                </a:cubicBezTo>
                <a:cubicBezTo>
                  <a:pt x="948" y="121"/>
                  <a:pt x="948" y="120"/>
                  <a:pt x="947" y="120"/>
                </a:cubicBezTo>
                <a:cubicBezTo>
                  <a:pt x="946" y="120"/>
                  <a:pt x="946" y="122"/>
                  <a:pt x="945" y="122"/>
                </a:cubicBezTo>
                <a:cubicBezTo>
                  <a:pt x="945" y="122"/>
                  <a:pt x="946" y="121"/>
                  <a:pt x="946" y="120"/>
                </a:cubicBezTo>
                <a:cubicBezTo>
                  <a:pt x="944" y="120"/>
                  <a:pt x="943" y="121"/>
                  <a:pt x="942" y="122"/>
                </a:cubicBezTo>
                <a:cubicBezTo>
                  <a:pt x="943" y="120"/>
                  <a:pt x="941" y="121"/>
                  <a:pt x="940" y="121"/>
                </a:cubicBezTo>
                <a:cubicBezTo>
                  <a:pt x="941" y="121"/>
                  <a:pt x="943" y="120"/>
                  <a:pt x="944" y="120"/>
                </a:cubicBezTo>
                <a:cubicBezTo>
                  <a:pt x="944" y="119"/>
                  <a:pt x="945" y="119"/>
                  <a:pt x="945" y="118"/>
                </a:cubicBezTo>
                <a:cubicBezTo>
                  <a:pt x="946" y="118"/>
                  <a:pt x="947" y="118"/>
                  <a:pt x="947" y="117"/>
                </a:cubicBezTo>
                <a:cubicBezTo>
                  <a:pt x="946" y="117"/>
                  <a:pt x="945" y="117"/>
                  <a:pt x="944" y="118"/>
                </a:cubicBezTo>
                <a:cubicBezTo>
                  <a:pt x="943" y="117"/>
                  <a:pt x="942" y="117"/>
                  <a:pt x="941" y="118"/>
                </a:cubicBezTo>
                <a:cubicBezTo>
                  <a:pt x="940" y="117"/>
                  <a:pt x="940" y="117"/>
                  <a:pt x="939" y="117"/>
                </a:cubicBezTo>
                <a:cubicBezTo>
                  <a:pt x="938" y="117"/>
                  <a:pt x="937" y="117"/>
                  <a:pt x="937" y="117"/>
                </a:cubicBezTo>
                <a:cubicBezTo>
                  <a:pt x="938" y="117"/>
                  <a:pt x="939" y="117"/>
                  <a:pt x="940" y="117"/>
                </a:cubicBezTo>
                <a:cubicBezTo>
                  <a:pt x="942" y="117"/>
                  <a:pt x="942" y="116"/>
                  <a:pt x="940" y="116"/>
                </a:cubicBezTo>
                <a:cubicBezTo>
                  <a:pt x="941" y="116"/>
                  <a:pt x="942" y="116"/>
                  <a:pt x="942" y="115"/>
                </a:cubicBezTo>
                <a:cubicBezTo>
                  <a:pt x="941" y="115"/>
                  <a:pt x="941" y="115"/>
                  <a:pt x="941" y="114"/>
                </a:cubicBezTo>
                <a:cubicBezTo>
                  <a:pt x="941" y="114"/>
                  <a:pt x="940" y="114"/>
                  <a:pt x="939" y="114"/>
                </a:cubicBezTo>
                <a:cubicBezTo>
                  <a:pt x="939" y="114"/>
                  <a:pt x="940" y="114"/>
                  <a:pt x="941" y="114"/>
                </a:cubicBezTo>
                <a:cubicBezTo>
                  <a:pt x="941" y="112"/>
                  <a:pt x="939" y="113"/>
                  <a:pt x="938" y="114"/>
                </a:cubicBezTo>
                <a:cubicBezTo>
                  <a:pt x="938" y="112"/>
                  <a:pt x="936" y="114"/>
                  <a:pt x="936" y="114"/>
                </a:cubicBezTo>
                <a:cubicBezTo>
                  <a:pt x="936" y="113"/>
                  <a:pt x="938" y="112"/>
                  <a:pt x="939" y="112"/>
                </a:cubicBezTo>
                <a:cubicBezTo>
                  <a:pt x="938" y="110"/>
                  <a:pt x="934" y="112"/>
                  <a:pt x="934" y="114"/>
                </a:cubicBezTo>
                <a:cubicBezTo>
                  <a:pt x="933" y="114"/>
                  <a:pt x="934" y="113"/>
                  <a:pt x="935" y="112"/>
                </a:cubicBezTo>
                <a:cubicBezTo>
                  <a:pt x="934" y="110"/>
                  <a:pt x="931" y="113"/>
                  <a:pt x="930" y="114"/>
                </a:cubicBezTo>
                <a:cubicBezTo>
                  <a:pt x="931" y="113"/>
                  <a:pt x="933" y="112"/>
                  <a:pt x="934" y="110"/>
                </a:cubicBezTo>
                <a:cubicBezTo>
                  <a:pt x="933" y="111"/>
                  <a:pt x="929" y="113"/>
                  <a:pt x="927" y="113"/>
                </a:cubicBezTo>
                <a:cubicBezTo>
                  <a:pt x="929" y="113"/>
                  <a:pt x="930" y="112"/>
                  <a:pt x="931" y="111"/>
                </a:cubicBezTo>
                <a:cubicBezTo>
                  <a:pt x="930" y="111"/>
                  <a:pt x="929" y="111"/>
                  <a:pt x="931" y="111"/>
                </a:cubicBezTo>
                <a:cubicBezTo>
                  <a:pt x="930" y="110"/>
                  <a:pt x="929" y="110"/>
                  <a:pt x="928" y="111"/>
                </a:cubicBezTo>
                <a:cubicBezTo>
                  <a:pt x="929" y="110"/>
                  <a:pt x="928" y="111"/>
                  <a:pt x="927" y="111"/>
                </a:cubicBezTo>
                <a:cubicBezTo>
                  <a:pt x="928" y="110"/>
                  <a:pt x="928" y="110"/>
                  <a:pt x="929" y="109"/>
                </a:cubicBezTo>
                <a:cubicBezTo>
                  <a:pt x="928" y="109"/>
                  <a:pt x="927" y="109"/>
                  <a:pt x="926" y="109"/>
                </a:cubicBezTo>
                <a:cubicBezTo>
                  <a:pt x="925" y="110"/>
                  <a:pt x="925" y="110"/>
                  <a:pt x="924" y="110"/>
                </a:cubicBezTo>
                <a:cubicBezTo>
                  <a:pt x="925" y="110"/>
                  <a:pt x="926" y="109"/>
                  <a:pt x="927" y="109"/>
                </a:cubicBezTo>
                <a:cubicBezTo>
                  <a:pt x="926" y="108"/>
                  <a:pt x="925" y="108"/>
                  <a:pt x="924" y="109"/>
                </a:cubicBezTo>
                <a:cubicBezTo>
                  <a:pt x="925" y="108"/>
                  <a:pt x="923" y="109"/>
                  <a:pt x="923" y="109"/>
                </a:cubicBezTo>
                <a:cubicBezTo>
                  <a:pt x="925" y="108"/>
                  <a:pt x="928" y="108"/>
                  <a:pt x="930" y="108"/>
                </a:cubicBezTo>
                <a:cubicBezTo>
                  <a:pt x="929" y="107"/>
                  <a:pt x="928" y="108"/>
                  <a:pt x="927" y="108"/>
                </a:cubicBezTo>
                <a:cubicBezTo>
                  <a:pt x="926" y="108"/>
                  <a:pt x="925" y="107"/>
                  <a:pt x="924" y="108"/>
                </a:cubicBezTo>
                <a:cubicBezTo>
                  <a:pt x="924" y="108"/>
                  <a:pt x="925" y="107"/>
                  <a:pt x="926" y="107"/>
                </a:cubicBezTo>
                <a:cubicBezTo>
                  <a:pt x="924" y="107"/>
                  <a:pt x="923" y="108"/>
                  <a:pt x="922" y="108"/>
                </a:cubicBezTo>
                <a:cubicBezTo>
                  <a:pt x="923" y="108"/>
                  <a:pt x="923" y="108"/>
                  <a:pt x="923" y="107"/>
                </a:cubicBezTo>
                <a:cubicBezTo>
                  <a:pt x="922" y="107"/>
                  <a:pt x="920" y="107"/>
                  <a:pt x="919" y="107"/>
                </a:cubicBezTo>
                <a:cubicBezTo>
                  <a:pt x="921" y="106"/>
                  <a:pt x="918" y="106"/>
                  <a:pt x="918" y="107"/>
                </a:cubicBezTo>
                <a:cubicBezTo>
                  <a:pt x="919" y="106"/>
                  <a:pt x="921" y="106"/>
                  <a:pt x="923" y="106"/>
                </a:cubicBezTo>
                <a:cubicBezTo>
                  <a:pt x="922" y="105"/>
                  <a:pt x="921" y="105"/>
                  <a:pt x="920" y="105"/>
                </a:cubicBezTo>
                <a:cubicBezTo>
                  <a:pt x="919" y="105"/>
                  <a:pt x="917" y="105"/>
                  <a:pt x="916" y="105"/>
                </a:cubicBezTo>
                <a:cubicBezTo>
                  <a:pt x="917" y="105"/>
                  <a:pt x="917" y="105"/>
                  <a:pt x="916" y="104"/>
                </a:cubicBezTo>
                <a:cubicBezTo>
                  <a:pt x="918" y="104"/>
                  <a:pt x="919" y="105"/>
                  <a:pt x="920" y="105"/>
                </a:cubicBezTo>
                <a:cubicBezTo>
                  <a:pt x="922" y="105"/>
                  <a:pt x="923" y="105"/>
                  <a:pt x="925" y="105"/>
                </a:cubicBezTo>
                <a:cubicBezTo>
                  <a:pt x="924" y="105"/>
                  <a:pt x="923" y="104"/>
                  <a:pt x="922" y="104"/>
                </a:cubicBezTo>
                <a:cubicBezTo>
                  <a:pt x="923" y="104"/>
                  <a:pt x="924" y="104"/>
                  <a:pt x="925" y="104"/>
                </a:cubicBezTo>
                <a:cubicBezTo>
                  <a:pt x="924" y="104"/>
                  <a:pt x="923" y="103"/>
                  <a:pt x="922" y="104"/>
                </a:cubicBezTo>
                <a:cubicBezTo>
                  <a:pt x="924" y="103"/>
                  <a:pt x="926" y="103"/>
                  <a:pt x="927" y="103"/>
                </a:cubicBezTo>
                <a:cubicBezTo>
                  <a:pt x="926" y="102"/>
                  <a:pt x="924" y="102"/>
                  <a:pt x="922" y="102"/>
                </a:cubicBezTo>
                <a:cubicBezTo>
                  <a:pt x="922" y="102"/>
                  <a:pt x="922" y="102"/>
                  <a:pt x="923" y="102"/>
                </a:cubicBezTo>
                <a:cubicBezTo>
                  <a:pt x="922" y="102"/>
                  <a:pt x="922" y="102"/>
                  <a:pt x="921" y="102"/>
                </a:cubicBezTo>
                <a:cubicBezTo>
                  <a:pt x="923" y="101"/>
                  <a:pt x="924" y="102"/>
                  <a:pt x="926" y="102"/>
                </a:cubicBezTo>
                <a:cubicBezTo>
                  <a:pt x="924" y="100"/>
                  <a:pt x="921" y="100"/>
                  <a:pt x="920" y="101"/>
                </a:cubicBezTo>
                <a:cubicBezTo>
                  <a:pt x="922" y="100"/>
                  <a:pt x="925" y="101"/>
                  <a:pt x="927" y="101"/>
                </a:cubicBezTo>
                <a:cubicBezTo>
                  <a:pt x="929" y="102"/>
                  <a:pt x="930" y="102"/>
                  <a:pt x="931" y="102"/>
                </a:cubicBezTo>
                <a:cubicBezTo>
                  <a:pt x="932" y="102"/>
                  <a:pt x="936" y="103"/>
                  <a:pt x="934" y="101"/>
                </a:cubicBezTo>
                <a:cubicBezTo>
                  <a:pt x="933" y="99"/>
                  <a:pt x="929" y="100"/>
                  <a:pt x="926" y="99"/>
                </a:cubicBezTo>
                <a:cubicBezTo>
                  <a:pt x="925" y="98"/>
                  <a:pt x="924" y="99"/>
                  <a:pt x="922" y="99"/>
                </a:cubicBezTo>
                <a:cubicBezTo>
                  <a:pt x="920" y="99"/>
                  <a:pt x="918" y="99"/>
                  <a:pt x="916" y="99"/>
                </a:cubicBezTo>
                <a:cubicBezTo>
                  <a:pt x="918" y="98"/>
                  <a:pt x="920" y="99"/>
                  <a:pt x="922" y="99"/>
                </a:cubicBezTo>
                <a:cubicBezTo>
                  <a:pt x="924" y="98"/>
                  <a:pt x="926" y="98"/>
                  <a:pt x="929" y="97"/>
                </a:cubicBezTo>
                <a:cubicBezTo>
                  <a:pt x="930" y="97"/>
                  <a:pt x="935" y="98"/>
                  <a:pt x="935" y="96"/>
                </a:cubicBezTo>
                <a:cubicBezTo>
                  <a:pt x="935" y="95"/>
                  <a:pt x="934" y="93"/>
                  <a:pt x="933" y="93"/>
                </a:cubicBezTo>
                <a:cubicBezTo>
                  <a:pt x="931" y="92"/>
                  <a:pt x="929" y="95"/>
                  <a:pt x="927" y="95"/>
                </a:cubicBezTo>
                <a:cubicBezTo>
                  <a:pt x="926" y="96"/>
                  <a:pt x="924" y="96"/>
                  <a:pt x="922" y="97"/>
                </a:cubicBezTo>
                <a:cubicBezTo>
                  <a:pt x="921" y="97"/>
                  <a:pt x="921" y="97"/>
                  <a:pt x="920" y="97"/>
                </a:cubicBezTo>
                <a:cubicBezTo>
                  <a:pt x="919" y="97"/>
                  <a:pt x="918" y="98"/>
                  <a:pt x="917" y="98"/>
                </a:cubicBezTo>
                <a:cubicBezTo>
                  <a:pt x="919" y="95"/>
                  <a:pt x="924" y="97"/>
                  <a:pt x="927" y="94"/>
                </a:cubicBezTo>
                <a:cubicBezTo>
                  <a:pt x="926" y="93"/>
                  <a:pt x="923" y="94"/>
                  <a:pt x="921" y="94"/>
                </a:cubicBezTo>
                <a:cubicBezTo>
                  <a:pt x="920" y="95"/>
                  <a:pt x="920" y="96"/>
                  <a:pt x="919" y="96"/>
                </a:cubicBezTo>
                <a:cubicBezTo>
                  <a:pt x="918" y="95"/>
                  <a:pt x="916" y="96"/>
                  <a:pt x="915" y="97"/>
                </a:cubicBezTo>
                <a:cubicBezTo>
                  <a:pt x="917" y="96"/>
                  <a:pt x="918" y="96"/>
                  <a:pt x="920" y="95"/>
                </a:cubicBezTo>
                <a:cubicBezTo>
                  <a:pt x="919" y="95"/>
                  <a:pt x="919" y="95"/>
                  <a:pt x="918" y="95"/>
                </a:cubicBezTo>
                <a:cubicBezTo>
                  <a:pt x="921" y="94"/>
                  <a:pt x="924" y="93"/>
                  <a:pt x="927" y="93"/>
                </a:cubicBezTo>
                <a:cubicBezTo>
                  <a:pt x="928" y="93"/>
                  <a:pt x="929" y="91"/>
                  <a:pt x="930" y="92"/>
                </a:cubicBezTo>
                <a:cubicBezTo>
                  <a:pt x="931" y="92"/>
                  <a:pt x="933" y="91"/>
                  <a:pt x="932" y="91"/>
                </a:cubicBezTo>
                <a:cubicBezTo>
                  <a:pt x="930" y="90"/>
                  <a:pt x="927" y="89"/>
                  <a:pt x="926" y="89"/>
                </a:cubicBezTo>
                <a:cubicBezTo>
                  <a:pt x="924" y="89"/>
                  <a:pt x="923" y="90"/>
                  <a:pt x="921" y="90"/>
                </a:cubicBezTo>
                <a:cubicBezTo>
                  <a:pt x="921" y="90"/>
                  <a:pt x="920" y="90"/>
                  <a:pt x="920" y="91"/>
                </a:cubicBezTo>
                <a:cubicBezTo>
                  <a:pt x="919" y="91"/>
                  <a:pt x="920" y="92"/>
                  <a:pt x="919" y="91"/>
                </a:cubicBezTo>
                <a:cubicBezTo>
                  <a:pt x="919" y="90"/>
                  <a:pt x="923" y="90"/>
                  <a:pt x="925" y="89"/>
                </a:cubicBezTo>
                <a:cubicBezTo>
                  <a:pt x="923" y="88"/>
                  <a:pt x="919" y="89"/>
                  <a:pt x="918" y="90"/>
                </a:cubicBezTo>
                <a:cubicBezTo>
                  <a:pt x="915" y="91"/>
                  <a:pt x="913" y="94"/>
                  <a:pt x="910" y="95"/>
                </a:cubicBezTo>
                <a:cubicBezTo>
                  <a:pt x="912" y="94"/>
                  <a:pt x="913" y="92"/>
                  <a:pt x="915" y="91"/>
                </a:cubicBezTo>
                <a:cubicBezTo>
                  <a:pt x="912" y="90"/>
                  <a:pt x="911" y="93"/>
                  <a:pt x="909" y="93"/>
                </a:cubicBezTo>
                <a:cubicBezTo>
                  <a:pt x="911" y="93"/>
                  <a:pt x="910" y="92"/>
                  <a:pt x="909" y="92"/>
                </a:cubicBezTo>
                <a:cubicBezTo>
                  <a:pt x="911" y="92"/>
                  <a:pt x="912" y="90"/>
                  <a:pt x="913" y="90"/>
                </a:cubicBezTo>
                <a:cubicBezTo>
                  <a:pt x="915" y="91"/>
                  <a:pt x="915" y="90"/>
                  <a:pt x="916" y="90"/>
                </a:cubicBezTo>
                <a:cubicBezTo>
                  <a:pt x="918" y="89"/>
                  <a:pt x="921" y="89"/>
                  <a:pt x="921" y="87"/>
                </a:cubicBezTo>
                <a:cubicBezTo>
                  <a:pt x="922" y="85"/>
                  <a:pt x="916" y="88"/>
                  <a:pt x="916" y="88"/>
                </a:cubicBezTo>
                <a:cubicBezTo>
                  <a:pt x="915" y="88"/>
                  <a:pt x="913" y="89"/>
                  <a:pt x="911" y="89"/>
                </a:cubicBezTo>
                <a:cubicBezTo>
                  <a:pt x="910" y="89"/>
                  <a:pt x="908" y="90"/>
                  <a:pt x="907" y="90"/>
                </a:cubicBezTo>
                <a:cubicBezTo>
                  <a:pt x="908" y="90"/>
                  <a:pt x="909" y="89"/>
                  <a:pt x="910" y="89"/>
                </a:cubicBezTo>
                <a:cubicBezTo>
                  <a:pt x="909" y="88"/>
                  <a:pt x="908" y="89"/>
                  <a:pt x="908" y="89"/>
                </a:cubicBezTo>
                <a:cubicBezTo>
                  <a:pt x="910" y="88"/>
                  <a:pt x="913" y="86"/>
                  <a:pt x="915" y="87"/>
                </a:cubicBezTo>
                <a:cubicBezTo>
                  <a:pt x="916" y="87"/>
                  <a:pt x="919" y="86"/>
                  <a:pt x="919" y="85"/>
                </a:cubicBezTo>
                <a:cubicBezTo>
                  <a:pt x="920" y="83"/>
                  <a:pt x="914" y="82"/>
                  <a:pt x="913" y="83"/>
                </a:cubicBezTo>
                <a:cubicBezTo>
                  <a:pt x="910" y="83"/>
                  <a:pt x="908" y="86"/>
                  <a:pt x="904" y="87"/>
                </a:cubicBezTo>
                <a:cubicBezTo>
                  <a:pt x="906" y="87"/>
                  <a:pt x="907" y="85"/>
                  <a:pt x="908" y="85"/>
                </a:cubicBezTo>
                <a:cubicBezTo>
                  <a:pt x="906" y="83"/>
                  <a:pt x="904" y="87"/>
                  <a:pt x="902" y="87"/>
                </a:cubicBezTo>
                <a:cubicBezTo>
                  <a:pt x="904" y="87"/>
                  <a:pt x="905" y="85"/>
                  <a:pt x="906" y="84"/>
                </a:cubicBezTo>
                <a:cubicBezTo>
                  <a:pt x="904" y="85"/>
                  <a:pt x="906" y="83"/>
                  <a:pt x="907" y="83"/>
                </a:cubicBezTo>
                <a:cubicBezTo>
                  <a:pt x="905" y="82"/>
                  <a:pt x="903" y="84"/>
                  <a:pt x="902" y="85"/>
                </a:cubicBezTo>
                <a:cubicBezTo>
                  <a:pt x="902" y="85"/>
                  <a:pt x="903" y="84"/>
                  <a:pt x="903" y="84"/>
                </a:cubicBezTo>
                <a:cubicBezTo>
                  <a:pt x="903" y="84"/>
                  <a:pt x="902" y="84"/>
                  <a:pt x="901" y="84"/>
                </a:cubicBezTo>
                <a:cubicBezTo>
                  <a:pt x="903" y="84"/>
                  <a:pt x="905" y="82"/>
                  <a:pt x="907" y="82"/>
                </a:cubicBezTo>
                <a:cubicBezTo>
                  <a:pt x="906" y="81"/>
                  <a:pt x="904" y="82"/>
                  <a:pt x="903" y="83"/>
                </a:cubicBezTo>
                <a:cubicBezTo>
                  <a:pt x="903" y="83"/>
                  <a:pt x="903" y="82"/>
                  <a:pt x="904" y="82"/>
                </a:cubicBezTo>
                <a:cubicBezTo>
                  <a:pt x="903" y="81"/>
                  <a:pt x="901" y="82"/>
                  <a:pt x="900" y="83"/>
                </a:cubicBezTo>
                <a:cubicBezTo>
                  <a:pt x="900" y="83"/>
                  <a:pt x="899" y="84"/>
                  <a:pt x="899" y="84"/>
                </a:cubicBezTo>
                <a:cubicBezTo>
                  <a:pt x="898" y="85"/>
                  <a:pt x="897" y="85"/>
                  <a:pt x="896" y="86"/>
                </a:cubicBezTo>
                <a:cubicBezTo>
                  <a:pt x="897" y="85"/>
                  <a:pt x="898" y="85"/>
                  <a:pt x="898" y="85"/>
                </a:cubicBezTo>
                <a:cubicBezTo>
                  <a:pt x="899" y="84"/>
                  <a:pt x="898" y="83"/>
                  <a:pt x="897" y="84"/>
                </a:cubicBezTo>
                <a:cubicBezTo>
                  <a:pt x="898" y="83"/>
                  <a:pt x="900" y="83"/>
                  <a:pt x="901" y="82"/>
                </a:cubicBezTo>
                <a:cubicBezTo>
                  <a:pt x="900" y="82"/>
                  <a:pt x="899" y="82"/>
                  <a:pt x="898" y="82"/>
                </a:cubicBezTo>
                <a:cubicBezTo>
                  <a:pt x="899" y="82"/>
                  <a:pt x="899" y="82"/>
                  <a:pt x="899" y="82"/>
                </a:cubicBezTo>
                <a:cubicBezTo>
                  <a:pt x="898" y="82"/>
                  <a:pt x="897" y="82"/>
                  <a:pt x="897" y="82"/>
                </a:cubicBezTo>
                <a:cubicBezTo>
                  <a:pt x="899" y="82"/>
                  <a:pt x="900" y="82"/>
                  <a:pt x="902" y="81"/>
                </a:cubicBezTo>
                <a:cubicBezTo>
                  <a:pt x="904" y="81"/>
                  <a:pt x="905" y="80"/>
                  <a:pt x="906" y="80"/>
                </a:cubicBezTo>
                <a:cubicBezTo>
                  <a:pt x="904" y="76"/>
                  <a:pt x="896" y="82"/>
                  <a:pt x="893" y="82"/>
                </a:cubicBezTo>
                <a:cubicBezTo>
                  <a:pt x="894" y="82"/>
                  <a:pt x="895" y="81"/>
                  <a:pt x="896" y="80"/>
                </a:cubicBezTo>
                <a:cubicBezTo>
                  <a:pt x="898" y="80"/>
                  <a:pt x="899" y="80"/>
                  <a:pt x="900" y="79"/>
                </a:cubicBezTo>
                <a:cubicBezTo>
                  <a:pt x="897" y="78"/>
                  <a:pt x="895" y="80"/>
                  <a:pt x="892" y="80"/>
                </a:cubicBezTo>
                <a:cubicBezTo>
                  <a:pt x="894" y="80"/>
                  <a:pt x="896" y="79"/>
                  <a:pt x="898" y="79"/>
                </a:cubicBezTo>
                <a:cubicBezTo>
                  <a:pt x="899" y="78"/>
                  <a:pt x="901" y="79"/>
                  <a:pt x="902" y="78"/>
                </a:cubicBezTo>
                <a:cubicBezTo>
                  <a:pt x="905" y="76"/>
                  <a:pt x="899" y="74"/>
                  <a:pt x="898" y="76"/>
                </a:cubicBezTo>
                <a:cubicBezTo>
                  <a:pt x="899" y="74"/>
                  <a:pt x="893" y="74"/>
                  <a:pt x="892" y="74"/>
                </a:cubicBezTo>
                <a:cubicBezTo>
                  <a:pt x="890" y="74"/>
                  <a:pt x="888" y="74"/>
                  <a:pt x="886" y="75"/>
                </a:cubicBezTo>
                <a:cubicBezTo>
                  <a:pt x="885" y="75"/>
                  <a:pt x="883" y="76"/>
                  <a:pt x="883" y="76"/>
                </a:cubicBezTo>
                <a:cubicBezTo>
                  <a:pt x="884" y="77"/>
                  <a:pt x="884" y="77"/>
                  <a:pt x="884" y="77"/>
                </a:cubicBezTo>
                <a:cubicBezTo>
                  <a:pt x="883" y="77"/>
                  <a:pt x="882" y="77"/>
                  <a:pt x="882" y="78"/>
                </a:cubicBezTo>
                <a:cubicBezTo>
                  <a:pt x="883" y="77"/>
                  <a:pt x="881" y="77"/>
                  <a:pt x="880" y="78"/>
                </a:cubicBezTo>
                <a:cubicBezTo>
                  <a:pt x="880" y="78"/>
                  <a:pt x="883" y="81"/>
                  <a:pt x="884" y="81"/>
                </a:cubicBezTo>
                <a:cubicBezTo>
                  <a:pt x="883" y="81"/>
                  <a:pt x="882" y="80"/>
                  <a:pt x="882" y="80"/>
                </a:cubicBezTo>
                <a:cubicBezTo>
                  <a:pt x="881" y="81"/>
                  <a:pt x="881" y="81"/>
                  <a:pt x="882" y="81"/>
                </a:cubicBezTo>
                <a:cubicBezTo>
                  <a:pt x="880" y="81"/>
                  <a:pt x="881" y="77"/>
                  <a:pt x="878" y="79"/>
                </a:cubicBezTo>
                <a:cubicBezTo>
                  <a:pt x="878" y="80"/>
                  <a:pt x="879" y="80"/>
                  <a:pt x="879" y="80"/>
                </a:cubicBezTo>
                <a:cubicBezTo>
                  <a:pt x="878" y="80"/>
                  <a:pt x="877" y="80"/>
                  <a:pt x="876" y="80"/>
                </a:cubicBezTo>
                <a:cubicBezTo>
                  <a:pt x="877" y="79"/>
                  <a:pt x="879" y="79"/>
                  <a:pt x="880" y="77"/>
                </a:cubicBezTo>
                <a:cubicBezTo>
                  <a:pt x="878" y="76"/>
                  <a:pt x="876" y="77"/>
                  <a:pt x="875" y="78"/>
                </a:cubicBezTo>
                <a:cubicBezTo>
                  <a:pt x="876" y="78"/>
                  <a:pt x="876" y="77"/>
                  <a:pt x="876" y="76"/>
                </a:cubicBezTo>
                <a:cubicBezTo>
                  <a:pt x="876" y="76"/>
                  <a:pt x="871" y="78"/>
                  <a:pt x="874" y="78"/>
                </a:cubicBezTo>
                <a:cubicBezTo>
                  <a:pt x="872" y="79"/>
                  <a:pt x="873" y="76"/>
                  <a:pt x="871" y="78"/>
                </a:cubicBezTo>
                <a:cubicBezTo>
                  <a:pt x="869" y="80"/>
                  <a:pt x="867" y="80"/>
                  <a:pt x="866" y="80"/>
                </a:cubicBezTo>
                <a:cubicBezTo>
                  <a:pt x="866" y="80"/>
                  <a:pt x="866" y="80"/>
                  <a:pt x="866" y="80"/>
                </a:cubicBezTo>
                <a:cubicBezTo>
                  <a:pt x="866" y="80"/>
                  <a:pt x="866" y="79"/>
                  <a:pt x="866" y="79"/>
                </a:cubicBezTo>
                <a:cubicBezTo>
                  <a:pt x="867" y="79"/>
                  <a:pt x="868" y="79"/>
                  <a:pt x="869" y="79"/>
                </a:cubicBezTo>
                <a:cubicBezTo>
                  <a:pt x="866" y="78"/>
                  <a:pt x="871" y="77"/>
                  <a:pt x="872" y="76"/>
                </a:cubicBezTo>
                <a:cubicBezTo>
                  <a:pt x="871" y="76"/>
                  <a:pt x="870" y="76"/>
                  <a:pt x="870" y="76"/>
                </a:cubicBezTo>
                <a:cubicBezTo>
                  <a:pt x="872" y="75"/>
                  <a:pt x="873" y="74"/>
                  <a:pt x="875" y="74"/>
                </a:cubicBezTo>
                <a:cubicBezTo>
                  <a:pt x="874" y="73"/>
                  <a:pt x="875" y="72"/>
                  <a:pt x="876" y="71"/>
                </a:cubicBezTo>
                <a:cubicBezTo>
                  <a:pt x="875" y="70"/>
                  <a:pt x="874" y="70"/>
                  <a:pt x="873" y="70"/>
                </a:cubicBezTo>
                <a:cubicBezTo>
                  <a:pt x="876" y="67"/>
                  <a:pt x="874" y="66"/>
                  <a:pt x="871" y="66"/>
                </a:cubicBezTo>
                <a:cubicBezTo>
                  <a:pt x="869" y="67"/>
                  <a:pt x="867" y="66"/>
                  <a:pt x="865" y="67"/>
                </a:cubicBezTo>
                <a:cubicBezTo>
                  <a:pt x="863" y="67"/>
                  <a:pt x="861" y="68"/>
                  <a:pt x="859" y="68"/>
                </a:cubicBezTo>
                <a:cubicBezTo>
                  <a:pt x="860" y="68"/>
                  <a:pt x="860" y="69"/>
                  <a:pt x="860" y="69"/>
                </a:cubicBezTo>
                <a:cubicBezTo>
                  <a:pt x="859" y="68"/>
                  <a:pt x="856" y="68"/>
                  <a:pt x="855" y="69"/>
                </a:cubicBezTo>
                <a:cubicBezTo>
                  <a:pt x="854" y="69"/>
                  <a:pt x="854" y="70"/>
                  <a:pt x="853" y="69"/>
                </a:cubicBezTo>
                <a:cubicBezTo>
                  <a:pt x="852" y="69"/>
                  <a:pt x="851" y="69"/>
                  <a:pt x="850" y="70"/>
                </a:cubicBezTo>
                <a:cubicBezTo>
                  <a:pt x="852" y="72"/>
                  <a:pt x="855" y="70"/>
                  <a:pt x="857" y="72"/>
                </a:cubicBezTo>
                <a:cubicBezTo>
                  <a:pt x="855" y="71"/>
                  <a:pt x="853" y="72"/>
                  <a:pt x="851" y="71"/>
                </a:cubicBezTo>
                <a:cubicBezTo>
                  <a:pt x="850" y="71"/>
                  <a:pt x="847" y="71"/>
                  <a:pt x="847" y="71"/>
                </a:cubicBezTo>
                <a:cubicBezTo>
                  <a:pt x="849" y="72"/>
                  <a:pt x="851" y="73"/>
                  <a:pt x="853" y="74"/>
                </a:cubicBezTo>
                <a:cubicBezTo>
                  <a:pt x="851" y="74"/>
                  <a:pt x="849" y="72"/>
                  <a:pt x="847" y="72"/>
                </a:cubicBezTo>
                <a:cubicBezTo>
                  <a:pt x="846" y="72"/>
                  <a:pt x="841" y="74"/>
                  <a:pt x="843" y="75"/>
                </a:cubicBezTo>
                <a:cubicBezTo>
                  <a:pt x="843" y="75"/>
                  <a:pt x="842" y="76"/>
                  <a:pt x="843" y="76"/>
                </a:cubicBezTo>
                <a:cubicBezTo>
                  <a:pt x="844" y="77"/>
                  <a:pt x="845" y="76"/>
                  <a:pt x="847" y="76"/>
                </a:cubicBezTo>
                <a:cubicBezTo>
                  <a:pt x="845" y="77"/>
                  <a:pt x="847" y="77"/>
                  <a:pt x="848" y="77"/>
                </a:cubicBezTo>
                <a:cubicBezTo>
                  <a:pt x="843" y="77"/>
                  <a:pt x="848" y="78"/>
                  <a:pt x="847" y="80"/>
                </a:cubicBezTo>
                <a:cubicBezTo>
                  <a:pt x="846" y="78"/>
                  <a:pt x="844" y="78"/>
                  <a:pt x="843" y="78"/>
                </a:cubicBezTo>
                <a:cubicBezTo>
                  <a:pt x="842" y="78"/>
                  <a:pt x="841" y="78"/>
                  <a:pt x="840" y="78"/>
                </a:cubicBezTo>
                <a:cubicBezTo>
                  <a:pt x="839" y="79"/>
                  <a:pt x="838" y="79"/>
                  <a:pt x="836" y="79"/>
                </a:cubicBezTo>
                <a:cubicBezTo>
                  <a:pt x="837" y="80"/>
                  <a:pt x="838" y="81"/>
                  <a:pt x="838" y="81"/>
                </a:cubicBezTo>
                <a:cubicBezTo>
                  <a:pt x="838" y="81"/>
                  <a:pt x="837" y="81"/>
                  <a:pt x="837" y="81"/>
                </a:cubicBezTo>
                <a:cubicBezTo>
                  <a:pt x="838" y="82"/>
                  <a:pt x="840" y="83"/>
                  <a:pt x="841" y="82"/>
                </a:cubicBezTo>
                <a:cubicBezTo>
                  <a:pt x="841" y="84"/>
                  <a:pt x="839" y="84"/>
                  <a:pt x="838" y="85"/>
                </a:cubicBezTo>
                <a:cubicBezTo>
                  <a:pt x="838" y="86"/>
                  <a:pt x="836" y="88"/>
                  <a:pt x="835" y="88"/>
                </a:cubicBezTo>
                <a:cubicBezTo>
                  <a:pt x="835" y="88"/>
                  <a:pt x="836" y="87"/>
                  <a:pt x="835" y="87"/>
                </a:cubicBezTo>
                <a:cubicBezTo>
                  <a:pt x="835" y="87"/>
                  <a:pt x="836" y="87"/>
                  <a:pt x="836" y="87"/>
                </a:cubicBezTo>
                <a:cubicBezTo>
                  <a:pt x="834" y="84"/>
                  <a:pt x="827" y="88"/>
                  <a:pt x="825" y="88"/>
                </a:cubicBezTo>
                <a:cubicBezTo>
                  <a:pt x="826" y="87"/>
                  <a:pt x="827" y="87"/>
                  <a:pt x="828" y="87"/>
                </a:cubicBezTo>
                <a:cubicBezTo>
                  <a:pt x="829" y="87"/>
                  <a:pt x="830" y="86"/>
                  <a:pt x="832" y="86"/>
                </a:cubicBezTo>
                <a:cubicBezTo>
                  <a:pt x="833" y="86"/>
                  <a:pt x="834" y="86"/>
                  <a:pt x="835" y="85"/>
                </a:cubicBezTo>
                <a:cubicBezTo>
                  <a:pt x="836" y="85"/>
                  <a:pt x="838" y="85"/>
                  <a:pt x="838" y="85"/>
                </a:cubicBezTo>
                <a:cubicBezTo>
                  <a:pt x="839" y="84"/>
                  <a:pt x="832" y="82"/>
                  <a:pt x="835" y="78"/>
                </a:cubicBezTo>
                <a:cubicBezTo>
                  <a:pt x="836" y="77"/>
                  <a:pt x="837" y="77"/>
                  <a:pt x="838" y="76"/>
                </a:cubicBezTo>
                <a:cubicBezTo>
                  <a:pt x="839" y="75"/>
                  <a:pt x="836" y="75"/>
                  <a:pt x="837" y="74"/>
                </a:cubicBezTo>
                <a:cubicBezTo>
                  <a:pt x="838" y="73"/>
                  <a:pt x="840" y="72"/>
                  <a:pt x="842" y="72"/>
                </a:cubicBezTo>
                <a:cubicBezTo>
                  <a:pt x="844" y="71"/>
                  <a:pt x="845" y="70"/>
                  <a:pt x="848" y="69"/>
                </a:cubicBezTo>
                <a:cubicBezTo>
                  <a:pt x="850" y="68"/>
                  <a:pt x="852" y="68"/>
                  <a:pt x="854" y="67"/>
                </a:cubicBezTo>
                <a:cubicBezTo>
                  <a:pt x="856" y="66"/>
                  <a:pt x="854" y="66"/>
                  <a:pt x="853" y="66"/>
                </a:cubicBezTo>
                <a:cubicBezTo>
                  <a:pt x="849" y="66"/>
                  <a:pt x="844" y="66"/>
                  <a:pt x="840" y="66"/>
                </a:cubicBezTo>
                <a:cubicBezTo>
                  <a:pt x="835" y="67"/>
                  <a:pt x="831" y="69"/>
                  <a:pt x="827" y="70"/>
                </a:cubicBezTo>
                <a:cubicBezTo>
                  <a:pt x="825" y="71"/>
                  <a:pt x="824" y="72"/>
                  <a:pt x="823" y="73"/>
                </a:cubicBezTo>
                <a:cubicBezTo>
                  <a:pt x="822" y="74"/>
                  <a:pt x="822" y="73"/>
                  <a:pt x="821" y="74"/>
                </a:cubicBezTo>
                <a:cubicBezTo>
                  <a:pt x="819" y="75"/>
                  <a:pt x="818" y="76"/>
                  <a:pt x="817" y="76"/>
                </a:cubicBezTo>
                <a:cubicBezTo>
                  <a:pt x="816" y="76"/>
                  <a:pt x="813" y="78"/>
                  <a:pt x="816" y="78"/>
                </a:cubicBezTo>
                <a:cubicBezTo>
                  <a:pt x="814" y="79"/>
                  <a:pt x="812" y="79"/>
                  <a:pt x="812" y="81"/>
                </a:cubicBezTo>
                <a:cubicBezTo>
                  <a:pt x="811" y="82"/>
                  <a:pt x="810" y="83"/>
                  <a:pt x="808" y="84"/>
                </a:cubicBezTo>
                <a:cubicBezTo>
                  <a:pt x="808" y="86"/>
                  <a:pt x="819" y="85"/>
                  <a:pt x="820" y="85"/>
                </a:cubicBezTo>
                <a:cubicBezTo>
                  <a:pt x="819" y="87"/>
                  <a:pt x="822" y="87"/>
                  <a:pt x="823" y="87"/>
                </a:cubicBezTo>
                <a:cubicBezTo>
                  <a:pt x="820" y="87"/>
                  <a:pt x="818" y="89"/>
                  <a:pt x="815" y="88"/>
                </a:cubicBezTo>
                <a:cubicBezTo>
                  <a:pt x="813" y="87"/>
                  <a:pt x="811" y="86"/>
                  <a:pt x="809" y="87"/>
                </a:cubicBezTo>
                <a:cubicBezTo>
                  <a:pt x="809" y="87"/>
                  <a:pt x="809" y="87"/>
                  <a:pt x="809" y="87"/>
                </a:cubicBezTo>
                <a:cubicBezTo>
                  <a:pt x="809" y="88"/>
                  <a:pt x="808" y="88"/>
                  <a:pt x="808" y="89"/>
                </a:cubicBezTo>
                <a:cubicBezTo>
                  <a:pt x="807" y="89"/>
                  <a:pt x="808" y="90"/>
                  <a:pt x="808" y="91"/>
                </a:cubicBezTo>
                <a:cubicBezTo>
                  <a:pt x="808" y="92"/>
                  <a:pt x="812" y="92"/>
                  <a:pt x="812" y="93"/>
                </a:cubicBezTo>
                <a:cubicBezTo>
                  <a:pt x="812" y="93"/>
                  <a:pt x="811" y="93"/>
                  <a:pt x="811" y="93"/>
                </a:cubicBezTo>
                <a:cubicBezTo>
                  <a:pt x="811" y="93"/>
                  <a:pt x="815" y="93"/>
                  <a:pt x="813" y="93"/>
                </a:cubicBezTo>
                <a:cubicBezTo>
                  <a:pt x="815" y="93"/>
                  <a:pt x="817" y="93"/>
                  <a:pt x="818" y="93"/>
                </a:cubicBezTo>
                <a:cubicBezTo>
                  <a:pt x="818" y="93"/>
                  <a:pt x="818" y="92"/>
                  <a:pt x="817" y="92"/>
                </a:cubicBezTo>
                <a:cubicBezTo>
                  <a:pt x="819" y="91"/>
                  <a:pt x="821" y="92"/>
                  <a:pt x="819" y="92"/>
                </a:cubicBezTo>
                <a:cubicBezTo>
                  <a:pt x="820" y="93"/>
                  <a:pt x="822" y="92"/>
                  <a:pt x="823" y="91"/>
                </a:cubicBezTo>
                <a:cubicBezTo>
                  <a:pt x="823" y="92"/>
                  <a:pt x="820" y="93"/>
                  <a:pt x="821" y="94"/>
                </a:cubicBezTo>
                <a:cubicBezTo>
                  <a:pt x="821" y="96"/>
                  <a:pt x="825" y="95"/>
                  <a:pt x="826" y="95"/>
                </a:cubicBezTo>
                <a:cubicBezTo>
                  <a:pt x="826" y="95"/>
                  <a:pt x="825" y="95"/>
                  <a:pt x="824" y="95"/>
                </a:cubicBezTo>
                <a:cubicBezTo>
                  <a:pt x="825" y="94"/>
                  <a:pt x="826" y="95"/>
                  <a:pt x="827" y="95"/>
                </a:cubicBezTo>
                <a:cubicBezTo>
                  <a:pt x="828" y="95"/>
                  <a:pt x="829" y="94"/>
                  <a:pt x="830" y="95"/>
                </a:cubicBezTo>
                <a:cubicBezTo>
                  <a:pt x="831" y="96"/>
                  <a:pt x="834" y="96"/>
                  <a:pt x="835" y="96"/>
                </a:cubicBezTo>
                <a:cubicBezTo>
                  <a:pt x="837" y="95"/>
                  <a:pt x="839" y="95"/>
                  <a:pt x="841" y="96"/>
                </a:cubicBezTo>
                <a:cubicBezTo>
                  <a:pt x="841" y="96"/>
                  <a:pt x="842" y="96"/>
                  <a:pt x="842" y="96"/>
                </a:cubicBezTo>
                <a:cubicBezTo>
                  <a:pt x="842" y="96"/>
                  <a:pt x="844" y="97"/>
                  <a:pt x="844" y="97"/>
                </a:cubicBezTo>
                <a:cubicBezTo>
                  <a:pt x="845" y="97"/>
                  <a:pt x="847" y="96"/>
                  <a:pt x="847" y="96"/>
                </a:cubicBezTo>
                <a:cubicBezTo>
                  <a:pt x="847" y="96"/>
                  <a:pt x="846" y="95"/>
                  <a:pt x="845" y="95"/>
                </a:cubicBezTo>
                <a:cubicBezTo>
                  <a:pt x="844" y="94"/>
                  <a:pt x="843" y="94"/>
                  <a:pt x="842" y="93"/>
                </a:cubicBezTo>
                <a:cubicBezTo>
                  <a:pt x="845" y="94"/>
                  <a:pt x="848" y="95"/>
                  <a:pt x="850" y="97"/>
                </a:cubicBezTo>
                <a:cubicBezTo>
                  <a:pt x="851" y="98"/>
                  <a:pt x="852" y="97"/>
                  <a:pt x="852" y="96"/>
                </a:cubicBezTo>
                <a:cubicBezTo>
                  <a:pt x="851" y="96"/>
                  <a:pt x="851" y="95"/>
                  <a:pt x="850" y="95"/>
                </a:cubicBezTo>
                <a:cubicBezTo>
                  <a:pt x="850" y="95"/>
                  <a:pt x="849" y="95"/>
                  <a:pt x="849" y="95"/>
                </a:cubicBezTo>
                <a:cubicBezTo>
                  <a:pt x="851" y="93"/>
                  <a:pt x="856" y="97"/>
                  <a:pt x="859" y="95"/>
                </a:cubicBezTo>
                <a:cubicBezTo>
                  <a:pt x="859" y="97"/>
                  <a:pt x="864" y="96"/>
                  <a:pt x="865" y="96"/>
                </a:cubicBezTo>
                <a:cubicBezTo>
                  <a:pt x="866" y="96"/>
                  <a:pt x="867" y="94"/>
                  <a:pt x="867" y="93"/>
                </a:cubicBezTo>
                <a:cubicBezTo>
                  <a:pt x="867" y="93"/>
                  <a:pt x="864" y="92"/>
                  <a:pt x="863" y="92"/>
                </a:cubicBezTo>
                <a:cubicBezTo>
                  <a:pt x="864" y="92"/>
                  <a:pt x="864" y="92"/>
                  <a:pt x="865" y="91"/>
                </a:cubicBezTo>
                <a:cubicBezTo>
                  <a:pt x="865" y="91"/>
                  <a:pt x="866" y="92"/>
                  <a:pt x="866" y="92"/>
                </a:cubicBezTo>
                <a:cubicBezTo>
                  <a:pt x="867" y="91"/>
                  <a:pt x="868" y="90"/>
                  <a:pt x="869" y="90"/>
                </a:cubicBezTo>
                <a:cubicBezTo>
                  <a:pt x="869" y="91"/>
                  <a:pt x="868" y="91"/>
                  <a:pt x="867" y="91"/>
                </a:cubicBezTo>
                <a:cubicBezTo>
                  <a:pt x="867" y="92"/>
                  <a:pt x="868" y="92"/>
                  <a:pt x="868" y="92"/>
                </a:cubicBezTo>
                <a:cubicBezTo>
                  <a:pt x="869" y="92"/>
                  <a:pt x="868" y="93"/>
                  <a:pt x="869" y="92"/>
                </a:cubicBezTo>
                <a:cubicBezTo>
                  <a:pt x="869" y="94"/>
                  <a:pt x="871" y="93"/>
                  <a:pt x="872" y="93"/>
                </a:cubicBezTo>
                <a:cubicBezTo>
                  <a:pt x="874" y="93"/>
                  <a:pt x="871" y="96"/>
                  <a:pt x="871" y="97"/>
                </a:cubicBezTo>
                <a:cubicBezTo>
                  <a:pt x="872" y="97"/>
                  <a:pt x="873" y="97"/>
                  <a:pt x="874" y="96"/>
                </a:cubicBezTo>
                <a:cubicBezTo>
                  <a:pt x="875" y="97"/>
                  <a:pt x="875" y="96"/>
                  <a:pt x="876" y="97"/>
                </a:cubicBezTo>
                <a:cubicBezTo>
                  <a:pt x="876" y="98"/>
                  <a:pt x="874" y="98"/>
                  <a:pt x="873" y="98"/>
                </a:cubicBezTo>
                <a:cubicBezTo>
                  <a:pt x="875" y="100"/>
                  <a:pt x="878" y="98"/>
                  <a:pt x="879" y="98"/>
                </a:cubicBezTo>
                <a:cubicBezTo>
                  <a:pt x="878" y="98"/>
                  <a:pt x="877" y="98"/>
                  <a:pt x="876" y="99"/>
                </a:cubicBezTo>
                <a:cubicBezTo>
                  <a:pt x="875" y="99"/>
                  <a:pt x="880" y="100"/>
                  <a:pt x="880" y="102"/>
                </a:cubicBezTo>
                <a:cubicBezTo>
                  <a:pt x="880" y="103"/>
                  <a:pt x="876" y="103"/>
                  <a:pt x="875" y="103"/>
                </a:cubicBezTo>
                <a:cubicBezTo>
                  <a:pt x="873" y="103"/>
                  <a:pt x="873" y="103"/>
                  <a:pt x="872" y="104"/>
                </a:cubicBezTo>
                <a:cubicBezTo>
                  <a:pt x="872" y="104"/>
                  <a:pt x="872" y="104"/>
                  <a:pt x="872" y="105"/>
                </a:cubicBezTo>
                <a:cubicBezTo>
                  <a:pt x="872" y="105"/>
                  <a:pt x="871" y="105"/>
                  <a:pt x="871" y="106"/>
                </a:cubicBezTo>
                <a:cubicBezTo>
                  <a:pt x="873" y="106"/>
                  <a:pt x="877" y="105"/>
                  <a:pt x="879" y="104"/>
                </a:cubicBezTo>
                <a:cubicBezTo>
                  <a:pt x="880" y="103"/>
                  <a:pt x="880" y="104"/>
                  <a:pt x="881" y="104"/>
                </a:cubicBezTo>
                <a:cubicBezTo>
                  <a:pt x="882" y="104"/>
                  <a:pt x="882" y="104"/>
                  <a:pt x="882" y="104"/>
                </a:cubicBezTo>
                <a:cubicBezTo>
                  <a:pt x="882" y="104"/>
                  <a:pt x="882" y="104"/>
                  <a:pt x="883" y="104"/>
                </a:cubicBezTo>
                <a:cubicBezTo>
                  <a:pt x="881" y="104"/>
                  <a:pt x="883" y="104"/>
                  <a:pt x="884" y="104"/>
                </a:cubicBezTo>
                <a:cubicBezTo>
                  <a:pt x="883" y="104"/>
                  <a:pt x="883" y="105"/>
                  <a:pt x="882" y="105"/>
                </a:cubicBezTo>
                <a:cubicBezTo>
                  <a:pt x="883" y="105"/>
                  <a:pt x="883" y="105"/>
                  <a:pt x="884" y="105"/>
                </a:cubicBezTo>
                <a:cubicBezTo>
                  <a:pt x="882" y="105"/>
                  <a:pt x="883" y="107"/>
                  <a:pt x="884" y="107"/>
                </a:cubicBezTo>
                <a:cubicBezTo>
                  <a:pt x="885" y="108"/>
                  <a:pt x="887" y="107"/>
                  <a:pt x="886" y="106"/>
                </a:cubicBezTo>
                <a:cubicBezTo>
                  <a:pt x="887" y="106"/>
                  <a:pt x="888" y="106"/>
                  <a:pt x="888" y="106"/>
                </a:cubicBezTo>
                <a:cubicBezTo>
                  <a:pt x="888" y="106"/>
                  <a:pt x="887" y="107"/>
                  <a:pt x="886" y="108"/>
                </a:cubicBezTo>
                <a:cubicBezTo>
                  <a:pt x="885" y="109"/>
                  <a:pt x="887" y="108"/>
                  <a:pt x="887" y="109"/>
                </a:cubicBezTo>
                <a:cubicBezTo>
                  <a:pt x="888" y="109"/>
                  <a:pt x="889" y="109"/>
                  <a:pt x="889" y="108"/>
                </a:cubicBezTo>
                <a:cubicBezTo>
                  <a:pt x="889" y="109"/>
                  <a:pt x="888" y="109"/>
                  <a:pt x="888" y="109"/>
                </a:cubicBezTo>
                <a:cubicBezTo>
                  <a:pt x="889" y="109"/>
                  <a:pt x="889" y="110"/>
                  <a:pt x="890" y="110"/>
                </a:cubicBezTo>
                <a:cubicBezTo>
                  <a:pt x="890" y="110"/>
                  <a:pt x="890" y="111"/>
                  <a:pt x="889" y="112"/>
                </a:cubicBezTo>
                <a:cubicBezTo>
                  <a:pt x="891" y="113"/>
                  <a:pt x="888" y="116"/>
                  <a:pt x="890" y="117"/>
                </a:cubicBezTo>
                <a:cubicBezTo>
                  <a:pt x="888" y="118"/>
                  <a:pt x="888" y="119"/>
                  <a:pt x="886" y="119"/>
                </a:cubicBezTo>
                <a:cubicBezTo>
                  <a:pt x="885" y="119"/>
                  <a:pt x="884" y="120"/>
                  <a:pt x="883" y="120"/>
                </a:cubicBezTo>
                <a:cubicBezTo>
                  <a:pt x="881" y="122"/>
                  <a:pt x="884" y="122"/>
                  <a:pt x="885" y="122"/>
                </a:cubicBezTo>
                <a:cubicBezTo>
                  <a:pt x="887" y="122"/>
                  <a:pt x="890" y="123"/>
                  <a:pt x="892" y="122"/>
                </a:cubicBezTo>
                <a:cubicBezTo>
                  <a:pt x="894" y="120"/>
                  <a:pt x="894" y="119"/>
                  <a:pt x="897" y="120"/>
                </a:cubicBezTo>
                <a:cubicBezTo>
                  <a:pt x="895" y="120"/>
                  <a:pt x="897" y="120"/>
                  <a:pt x="897" y="121"/>
                </a:cubicBezTo>
                <a:cubicBezTo>
                  <a:pt x="897" y="121"/>
                  <a:pt x="897" y="121"/>
                  <a:pt x="898" y="122"/>
                </a:cubicBezTo>
                <a:cubicBezTo>
                  <a:pt x="899" y="122"/>
                  <a:pt x="904" y="123"/>
                  <a:pt x="902" y="124"/>
                </a:cubicBezTo>
                <a:cubicBezTo>
                  <a:pt x="903" y="124"/>
                  <a:pt x="903" y="124"/>
                  <a:pt x="904" y="123"/>
                </a:cubicBezTo>
                <a:cubicBezTo>
                  <a:pt x="903" y="124"/>
                  <a:pt x="902" y="124"/>
                  <a:pt x="901" y="124"/>
                </a:cubicBezTo>
                <a:cubicBezTo>
                  <a:pt x="902" y="125"/>
                  <a:pt x="903" y="124"/>
                  <a:pt x="903" y="124"/>
                </a:cubicBezTo>
                <a:cubicBezTo>
                  <a:pt x="903" y="124"/>
                  <a:pt x="902" y="124"/>
                  <a:pt x="902" y="125"/>
                </a:cubicBezTo>
                <a:cubicBezTo>
                  <a:pt x="903" y="125"/>
                  <a:pt x="903" y="124"/>
                  <a:pt x="904" y="125"/>
                </a:cubicBezTo>
                <a:cubicBezTo>
                  <a:pt x="903" y="125"/>
                  <a:pt x="902" y="126"/>
                  <a:pt x="901" y="126"/>
                </a:cubicBezTo>
                <a:cubicBezTo>
                  <a:pt x="900" y="126"/>
                  <a:pt x="898" y="126"/>
                  <a:pt x="897" y="126"/>
                </a:cubicBezTo>
                <a:cubicBezTo>
                  <a:pt x="895" y="126"/>
                  <a:pt x="894" y="125"/>
                  <a:pt x="893" y="126"/>
                </a:cubicBezTo>
                <a:cubicBezTo>
                  <a:pt x="891" y="127"/>
                  <a:pt x="890" y="128"/>
                  <a:pt x="888" y="128"/>
                </a:cubicBezTo>
                <a:cubicBezTo>
                  <a:pt x="889" y="128"/>
                  <a:pt x="889" y="128"/>
                  <a:pt x="890" y="127"/>
                </a:cubicBezTo>
                <a:cubicBezTo>
                  <a:pt x="889" y="127"/>
                  <a:pt x="890" y="126"/>
                  <a:pt x="891" y="125"/>
                </a:cubicBezTo>
                <a:cubicBezTo>
                  <a:pt x="891" y="124"/>
                  <a:pt x="891" y="123"/>
                  <a:pt x="890" y="123"/>
                </a:cubicBezTo>
                <a:cubicBezTo>
                  <a:pt x="888" y="122"/>
                  <a:pt x="885" y="122"/>
                  <a:pt x="883" y="122"/>
                </a:cubicBezTo>
                <a:cubicBezTo>
                  <a:pt x="881" y="122"/>
                  <a:pt x="869" y="125"/>
                  <a:pt x="869" y="127"/>
                </a:cubicBezTo>
                <a:cubicBezTo>
                  <a:pt x="869" y="128"/>
                  <a:pt x="871" y="129"/>
                  <a:pt x="871" y="130"/>
                </a:cubicBezTo>
                <a:cubicBezTo>
                  <a:pt x="873" y="133"/>
                  <a:pt x="869" y="132"/>
                  <a:pt x="868" y="132"/>
                </a:cubicBezTo>
                <a:cubicBezTo>
                  <a:pt x="866" y="132"/>
                  <a:pt x="865" y="133"/>
                  <a:pt x="864" y="133"/>
                </a:cubicBezTo>
                <a:cubicBezTo>
                  <a:pt x="864" y="133"/>
                  <a:pt x="861" y="133"/>
                  <a:pt x="861" y="133"/>
                </a:cubicBezTo>
                <a:cubicBezTo>
                  <a:pt x="860" y="133"/>
                  <a:pt x="860" y="134"/>
                  <a:pt x="859" y="134"/>
                </a:cubicBezTo>
                <a:cubicBezTo>
                  <a:pt x="857" y="134"/>
                  <a:pt x="856" y="133"/>
                  <a:pt x="855" y="134"/>
                </a:cubicBezTo>
                <a:cubicBezTo>
                  <a:pt x="855" y="134"/>
                  <a:pt x="855" y="134"/>
                  <a:pt x="856" y="134"/>
                </a:cubicBezTo>
                <a:cubicBezTo>
                  <a:pt x="855" y="134"/>
                  <a:pt x="854" y="134"/>
                  <a:pt x="853" y="134"/>
                </a:cubicBezTo>
                <a:cubicBezTo>
                  <a:pt x="852" y="133"/>
                  <a:pt x="846" y="132"/>
                  <a:pt x="846" y="133"/>
                </a:cubicBezTo>
                <a:cubicBezTo>
                  <a:pt x="845" y="133"/>
                  <a:pt x="845" y="134"/>
                  <a:pt x="845" y="135"/>
                </a:cubicBezTo>
                <a:cubicBezTo>
                  <a:pt x="844" y="135"/>
                  <a:pt x="843" y="135"/>
                  <a:pt x="842" y="135"/>
                </a:cubicBezTo>
                <a:cubicBezTo>
                  <a:pt x="841" y="136"/>
                  <a:pt x="840" y="136"/>
                  <a:pt x="839" y="136"/>
                </a:cubicBezTo>
                <a:cubicBezTo>
                  <a:pt x="838" y="137"/>
                  <a:pt x="838" y="139"/>
                  <a:pt x="836" y="139"/>
                </a:cubicBezTo>
                <a:cubicBezTo>
                  <a:pt x="838" y="138"/>
                  <a:pt x="836" y="139"/>
                  <a:pt x="837" y="140"/>
                </a:cubicBezTo>
                <a:cubicBezTo>
                  <a:pt x="837" y="141"/>
                  <a:pt x="837" y="142"/>
                  <a:pt x="838" y="142"/>
                </a:cubicBezTo>
                <a:cubicBezTo>
                  <a:pt x="839" y="143"/>
                  <a:pt x="842" y="142"/>
                  <a:pt x="843" y="143"/>
                </a:cubicBezTo>
                <a:cubicBezTo>
                  <a:pt x="844" y="143"/>
                  <a:pt x="844" y="142"/>
                  <a:pt x="844" y="142"/>
                </a:cubicBezTo>
                <a:cubicBezTo>
                  <a:pt x="845" y="142"/>
                  <a:pt x="846" y="142"/>
                  <a:pt x="847" y="142"/>
                </a:cubicBezTo>
                <a:cubicBezTo>
                  <a:pt x="847" y="142"/>
                  <a:pt x="848" y="142"/>
                  <a:pt x="849" y="142"/>
                </a:cubicBezTo>
                <a:cubicBezTo>
                  <a:pt x="849" y="141"/>
                  <a:pt x="850" y="141"/>
                  <a:pt x="851" y="141"/>
                </a:cubicBezTo>
                <a:cubicBezTo>
                  <a:pt x="850" y="141"/>
                  <a:pt x="850" y="140"/>
                  <a:pt x="851" y="141"/>
                </a:cubicBezTo>
                <a:cubicBezTo>
                  <a:pt x="850" y="139"/>
                  <a:pt x="855" y="141"/>
                  <a:pt x="855" y="141"/>
                </a:cubicBezTo>
                <a:cubicBezTo>
                  <a:pt x="856" y="141"/>
                  <a:pt x="858" y="142"/>
                  <a:pt x="859" y="141"/>
                </a:cubicBezTo>
                <a:cubicBezTo>
                  <a:pt x="860" y="139"/>
                  <a:pt x="859" y="139"/>
                  <a:pt x="858" y="138"/>
                </a:cubicBezTo>
                <a:cubicBezTo>
                  <a:pt x="859" y="138"/>
                  <a:pt x="860" y="137"/>
                  <a:pt x="861" y="137"/>
                </a:cubicBezTo>
                <a:cubicBezTo>
                  <a:pt x="861" y="138"/>
                  <a:pt x="859" y="138"/>
                  <a:pt x="860" y="139"/>
                </a:cubicBezTo>
                <a:cubicBezTo>
                  <a:pt x="861" y="140"/>
                  <a:pt x="863" y="139"/>
                  <a:pt x="863" y="138"/>
                </a:cubicBezTo>
                <a:cubicBezTo>
                  <a:pt x="863" y="139"/>
                  <a:pt x="861" y="140"/>
                  <a:pt x="863" y="140"/>
                </a:cubicBezTo>
                <a:cubicBezTo>
                  <a:pt x="862" y="140"/>
                  <a:pt x="862" y="141"/>
                  <a:pt x="861" y="141"/>
                </a:cubicBezTo>
                <a:cubicBezTo>
                  <a:pt x="862" y="142"/>
                  <a:pt x="864" y="141"/>
                  <a:pt x="864" y="140"/>
                </a:cubicBezTo>
                <a:cubicBezTo>
                  <a:pt x="864" y="140"/>
                  <a:pt x="865" y="140"/>
                  <a:pt x="866" y="139"/>
                </a:cubicBezTo>
                <a:cubicBezTo>
                  <a:pt x="866" y="139"/>
                  <a:pt x="866" y="140"/>
                  <a:pt x="866" y="140"/>
                </a:cubicBezTo>
                <a:cubicBezTo>
                  <a:pt x="867" y="140"/>
                  <a:pt x="867" y="139"/>
                  <a:pt x="868" y="139"/>
                </a:cubicBezTo>
                <a:cubicBezTo>
                  <a:pt x="868" y="140"/>
                  <a:pt x="867" y="140"/>
                  <a:pt x="866" y="141"/>
                </a:cubicBezTo>
                <a:cubicBezTo>
                  <a:pt x="866" y="141"/>
                  <a:pt x="866" y="143"/>
                  <a:pt x="867" y="143"/>
                </a:cubicBezTo>
                <a:cubicBezTo>
                  <a:pt x="867" y="143"/>
                  <a:pt x="867" y="143"/>
                  <a:pt x="867" y="143"/>
                </a:cubicBezTo>
                <a:cubicBezTo>
                  <a:pt x="868" y="143"/>
                  <a:pt x="868" y="144"/>
                  <a:pt x="868" y="145"/>
                </a:cubicBezTo>
                <a:cubicBezTo>
                  <a:pt x="868" y="144"/>
                  <a:pt x="868" y="144"/>
                  <a:pt x="869" y="144"/>
                </a:cubicBezTo>
                <a:cubicBezTo>
                  <a:pt x="869" y="145"/>
                  <a:pt x="868" y="145"/>
                  <a:pt x="868" y="146"/>
                </a:cubicBezTo>
                <a:cubicBezTo>
                  <a:pt x="869" y="147"/>
                  <a:pt x="870" y="146"/>
                  <a:pt x="871" y="145"/>
                </a:cubicBezTo>
                <a:cubicBezTo>
                  <a:pt x="870" y="146"/>
                  <a:pt x="869" y="147"/>
                  <a:pt x="869" y="147"/>
                </a:cubicBezTo>
                <a:cubicBezTo>
                  <a:pt x="870" y="147"/>
                  <a:pt x="871" y="147"/>
                  <a:pt x="872" y="147"/>
                </a:cubicBezTo>
                <a:cubicBezTo>
                  <a:pt x="871" y="147"/>
                  <a:pt x="871" y="147"/>
                  <a:pt x="872" y="146"/>
                </a:cubicBezTo>
                <a:cubicBezTo>
                  <a:pt x="873" y="148"/>
                  <a:pt x="874" y="147"/>
                  <a:pt x="875" y="148"/>
                </a:cubicBezTo>
                <a:cubicBezTo>
                  <a:pt x="874" y="149"/>
                  <a:pt x="871" y="150"/>
                  <a:pt x="869" y="149"/>
                </a:cubicBezTo>
                <a:cubicBezTo>
                  <a:pt x="871" y="149"/>
                  <a:pt x="870" y="151"/>
                  <a:pt x="871" y="152"/>
                </a:cubicBezTo>
                <a:cubicBezTo>
                  <a:pt x="872" y="153"/>
                  <a:pt x="874" y="153"/>
                  <a:pt x="875" y="152"/>
                </a:cubicBezTo>
                <a:cubicBezTo>
                  <a:pt x="875" y="152"/>
                  <a:pt x="874" y="153"/>
                  <a:pt x="873" y="153"/>
                </a:cubicBezTo>
                <a:cubicBezTo>
                  <a:pt x="875" y="153"/>
                  <a:pt x="876" y="154"/>
                  <a:pt x="877" y="155"/>
                </a:cubicBezTo>
                <a:cubicBezTo>
                  <a:pt x="879" y="156"/>
                  <a:pt x="881" y="155"/>
                  <a:pt x="883" y="155"/>
                </a:cubicBezTo>
                <a:cubicBezTo>
                  <a:pt x="881" y="155"/>
                  <a:pt x="882" y="157"/>
                  <a:pt x="883" y="158"/>
                </a:cubicBezTo>
                <a:cubicBezTo>
                  <a:pt x="884" y="159"/>
                  <a:pt x="886" y="160"/>
                  <a:pt x="888" y="160"/>
                </a:cubicBezTo>
                <a:cubicBezTo>
                  <a:pt x="891" y="160"/>
                  <a:pt x="893" y="160"/>
                  <a:pt x="895" y="161"/>
                </a:cubicBezTo>
                <a:cubicBezTo>
                  <a:pt x="897" y="162"/>
                  <a:pt x="899" y="163"/>
                  <a:pt x="901" y="163"/>
                </a:cubicBezTo>
                <a:cubicBezTo>
                  <a:pt x="901" y="162"/>
                  <a:pt x="901" y="162"/>
                  <a:pt x="901" y="161"/>
                </a:cubicBezTo>
                <a:cubicBezTo>
                  <a:pt x="902" y="161"/>
                  <a:pt x="902" y="161"/>
                  <a:pt x="902" y="160"/>
                </a:cubicBezTo>
                <a:cubicBezTo>
                  <a:pt x="902" y="160"/>
                  <a:pt x="901" y="160"/>
                  <a:pt x="902" y="159"/>
                </a:cubicBezTo>
                <a:cubicBezTo>
                  <a:pt x="901" y="159"/>
                  <a:pt x="901" y="159"/>
                  <a:pt x="900" y="159"/>
                </a:cubicBezTo>
                <a:cubicBezTo>
                  <a:pt x="901" y="159"/>
                  <a:pt x="901" y="158"/>
                  <a:pt x="900" y="158"/>
                </a:cubicBezTo>
                <a:cubicBezTo>
                  <a:pt x="900" y="157"/>
                  <a:pt x="901" y="157"/>
                  <a:pt x="900" y="156"/>
                </a:cubicBezTo>
                <a:cubicBezTo>
                  <a:pt x="900" y="156"/>
                  <a:pt x="899" y="156"/>
                  <a:pt x="898" y="156"/>
                </a:cubicBezTo>
                <a:cubicBezTo>
                  <a:pt x="898" y="155"/>
                  <a:pt x="898" y="155"/>
                  <a:pt x="898" y="155"/>
                </a:cubicBezTo>
                <a:cubicBezTo>
                  <a:pt x="897" y="155"/>
                  <a:pt x="897" y="153"/>
                  <a:pt x="896" y="154"/>
                </a:cubicBezTo>
                <a:cubicBezTo>
                  <a:pt x="898" y="153"/>
                  <a:pt x="895" y="153"/>
                  <a:pt x="895" y="153"/>
                </a:cubicBezTo>
                <a:cubicBezTo>
                  <a:pt x="895" y="153"/>
                  <a:pt x="896" y="152"/>
                  <a:pt x="896" y="153"/>
                </a:cubicBezTo>
                <a:cubicBezTo>
                  <a:pt x="894" y="152"/>
                  <a:pt x="892" y="150"/>
                  <a:pt x="891" y="148"/>
                </a:cubicBezTo>
                <a:cubicBezTo>
                  <a:pt x="891" y="146"/>
                  <a:pt x="895" y="148"/>
                  <a:pt x="895" y="147"/>
                </a:cubicBezTo>
                <a:cubicBezTo>
                  <a:pt x="895" y="148"/>
                  <a:pt x="897" y="150"/>
                  <a:pt x="897" y="150"/>
                </a:cubicBezTo>
                <a:cubicBezTo>
                  <a:pt x="898" y="149"/>
                  <a:pt x="898" y="148"/>
                  <a:pt x="898" y="147"/>
                </a:cubicBezTo>
                <a:cubicBezTo>
                  <a:pt x="898" y="148"/>
                  <a:pt x="900" y="153"/>
                  <a:pt x="902" y="150"/>
                </a:cubicBezTo>
                <a:cubicBezTo>
                  <a:pt x="901" y="150"/>
                  <a:pt x="901" y="151"/>
                  <a:pt x="901" y="152"/>
                </a:cubicBezTo>
                <a:cubicBezTo>
                  <a:pt x="902" y="151"/>
                  <a:pt x="902" y="151"/>
                  <a:pt x="902" y="151"/>
                </a:cubicBezTo>
                <a:cubicBezTo>
                  <a:pt x="902" y="152"/>
                  <a:pt x="902" y="153"/>
                  <a:pt x="903" y="153"/>
                </a:cubicBezTo>
                <a:cubicBezTo>
                  <a:pt x="902" y="152"/>
                  <a:pt x="904" y="152"/>
                  <a:pt x="903" y="151"/>
                </a:cubicBezTo>
                <a:cubicBezTo>
                  <a:pt x="904" y="152"/>
                  <a:pt x="903" y="153"/>
                  <a:pt x="905" y="154"/>
                </a:cubicBezTo>
                <a:cubicBezTo>
                  <a:pt x="905" y="153"/>
                  <a:pt x="905" y="153"/>
                  <a:pt x="905" y="152"/>
                </a:cubicBezTo>
                <a:cubicBezTo>
                  <a:pt x="906" y="153"/>
                  <a:pt x="907" y="154"/>
                  <a:pt x="908" y="153"/>
                </a:cubicBezTo>
                <a:cubicBezTo>
                  <a:pt x="907" y="153"/>
                  <a:pt x="907" y="153"/>
                  <a:pt x="907" y="153"/>
                </a:cubicBezTo>
                <a:cubicBezTo>
                  <a:pt x="907" y="154"/>
                  <a:pt x="908" y="153"/>
                  <a:pt x="908" y="153"/>
                </a:cubicBezTo>
                <a:cubicBezTo>
                  <a:pt x="907" y="154"/>
                  <a:pt x="910" y="155"/>
                  <a:pt x="910" y="154"/>
                </a:cubicBezTo>
                <a:cubicBezTo>
                  <a:pt x="911" y="154"/>
                  <a:pt x="908" y="157"/>
                  <a:pt x="911" y="157"/>
                </a:cubicBezTo>
                <a:cubicBezTo>
                  <a:pt x="912" y="156"/>
                  <a:pt x="911" y="154"/>
                  <a:pt x="911" y="153"/>
                </a:cubicBezTo>
                <a:cubicBezTo>
                  <a:pt x="912" y="153"/>
                  <a:pt x="913" y="154"/>
                  <a:pt x="914" y="154"/>
                </a:cubicBezTo>
                <a:cubicBezTo>
                  <a:pt x="915" y="154"/>
                  <a:pt x="914" y="152"/>
                  <a:pt x="914" y="151"/>
                </a:cubicBezTo>
                <a:cubicBezTo>
                  <a:pt x="914" y="152"/>
                  <a:pt x="913" y="152"/>
                  <a:pt x="913" y="151"/>
                </a:cubicBezTo>
                <a:cubicBezTo>
                  <a:pt x="914" y="151"/>
                  <a:pt x="915" y="151"/>
                  <a:pt x="915" y="150"/>
                </a:cubicBezTo>
                <a:cubicBezTo>
                  <a:pt x="915" y="150"/>
                  <a:pt x="914" y="150"/>
                  <a:pt x="914" y="150"/>
                </a:cubicBezTo>
                <a:cubicBezTo>
                  <a:pt x="915" y="149"/>
                  <a:pt x="915" y="148"/>
                  <a:pt x="916" y="148"/>
                </a:cubicBezTo>
                <a:cubicBezTo>
                  <a:pt x="916" y="148"/>
                  <a:pt x="915" y="147"/>
                  <a:pt x="915" y="146"/>
                </a:cubicBezTo>
                <a:cubicBezTo>
                  <a:pt x="916" y="147"/>
                  <a:pt x="916" y="148"/>
                  <a:pt x="916" y="149"/>
                </a:cubicBezTo>
                <a:cubicBezTo>
                  <a:pt x="916" y="149"/>
                  <a:pt x="916" y="150"/>
                  <a:pt x="916" y="150"/>
                </a:cubicBezTo>
                <a:cubicBezTo>
                  <a:pt x="917" y="151"/>
                  <a:pt x="918" y="151"/>
                  <a:pt x="917" y="150"/>
                </a:cubicBezTo>
                <a:cubicBezTo>
                  <a:pt x="919" y="150"/>
                  <a:pt x="918" y="148"/>
                  <a:pt x="919" y="147"/>
                </a:cubicBezTo>
                <a:cubicBezTo>
                  <a:pt x="919" y="147"/>
                  <a:pt x="918" y="147"/>
                  <a:pt x="918" y="147"/>
                </a:cubicBezTo>
                <a:cubicBezTo>
                  <a:pt x="918" y="145"/>
                  <a:pt x="919" y="147"/>
                  <a:pt x="920" y="147"/>
                </a:cubicBezTo>
                <a:cubicBezTo>
                  <a:pt x="920" y="147"/>
                  <a:pt x="920" y="147"/>
                  <a:pt x="919" y="146"/>
                </a:cubicBezTo>
                <a:cubicBezTo>
                  <a:pt x="920" y="146"/>
                  <a:pt x="920" y="146"/>
                  <a:pt x="920" y="146"/>
                </a:cubicBezTo>
                <a:cubicBezTo>
                  <a:pt x="920" y="145"/>
                  <a:pt x="918" y="146"/>
                  <a:pt x="918" y="146"/>
                </a:cubicBezTo>
                <a:cubicBezTo>
                  <a:pt x="918" y="145"/>
                  <a:pt x="919" y="145"/>
                  <a:pt x="920" y="145"/>
                </a:cubicBezTo>
                <a:cubicBezTo>
                  <a:pt x="919" y="144"/>
                  <a:pt x="918" y="144"/>
                  <a:pt x="917" y="144"/>
                </a:cubicBezTo>
                <a:cubicBezTo>
                  <a:pt x="918" y="144"/>
                  <a:pt x="917" y="143"/>
                  <a:pt x="916" y="143"/>
                </a:cubicBezTo>
                <a:cubicBezTo>
                  <a:pt x="918" y="143"/>
                  <a:pt x="917" y="142"/>
                  <a:pt x="916" y="143"/>
                </a:cubicBezTo>
                <a:cubicBezTo>
                  <a:pt x="917" y="142"/>
                  <a:pt x="917" y="142"/>
                  <a:pt x="918" y="142"/>
                </a:cubicBezTo>
                <a:cubicBezTo>
                  <a:pt x="919" y="142"/>
                  <a:pt x="919" y="141"/>
                  <a:pt x="920" y="140"/>
                </a:cubicBezTo>
                <a:cubicBezTo>
                  <a:pt x="919" y="140"/>
                  <a:pt x="918" y="140"/>
                  <a:pt x="918" y="141"/>
                </a:cubicBezTo>
                <a:cubicBezTo>
                  <a:pt x="919" y="140"/>
                  <a:pt x="917" y="140"/>
                  <a:pt x="916" y="140"/>
                </a:cubicBezTo>
                <a:cubicBezTo>
                  <a:pt x="916" y="139"/>
                  <a:pt x="917" y="139"/>
                  <a:pt x="918" y="139"/>
                </a:cubicBezTo>
                <a:cubicBezTo>
                  <a:pt x="916" y="139"/>
                  <a:pt x="919" y="137"/>
                  <a:pt x="917" y="137"/>
                </a:cubicBezTo>
                <a:cubicBezTo>
                  <a:pt x="916" y="137"/>
                  <a:pt x="916" y="139"/>
                  <a:pt x="915" y="139"/>
                </a:cubicBezTo>
                <a:cubicBezTo>
                  <a:pt x="915" y="138"/>
                  <a:pt x="915" y="138"/>
                  <a:pt x="916" y="138"/>
                </a:cubicBezTo>
                <a:cubicBezTo>
                  <a:pt x="915" y="138"/>
                  <a:pt x="914" y="138"/>
                  <a:pt x="914" y="139"/>
                </a:cubicBezTo>
                <a:cubicBezTo>
                  <a:pt x="914" y="138"/>
                  <a:pt x="914" y="138"/>
                  <a:pt x="915" y="137"/>
                </a:cubicBezTo>
                <a:cubicBezTo>
                  <a:pt x="914" y="137"/>
                  <a:pt x="913" y="137"/>
                  <a:pt x="913" y="136"/>
                </a:cubicBezTo>
                <a:cubicBezTo>
                  <a:pt x="912" y="136"/>
                  <a:pt x="912" y="137"/>
                  <a:pt x="911" y="138"/>
                </a:cubicBezTo>
                <a:cubicBezTo>
                  <a:pt x="911" y="136"/>
                  <a:pt x="912" y="136"/>
                  <a:pt x="911" y="136"/>
                </a:cubicBezTo>
                <a:cubicBezTo>
                  <a:pt x="912" y="136"/>
                  <a:pt x="912" y="135"/>
                  <a:pt x="913" y="135"/>
                </a:cubicBezTo>
                <a:cubicBezTo>
                  <a:pt x="912" y="135"/>
                  <a:pt x="911" y="136"/>
                  <a:pt x="910" y="136"/>
                </a:cubicBezTo>
                <a:cubicBezTo>
                  <a:pt x="911" y="135"/>
                  <a:pt x="911" y="135"/>
                  <a:pt x="912" y="134"/>
                </a:cubicBezTo>
                <a:cubicBezTo>
                  <a:pt x="910" y="134"/>
                  <a:pt x="911" y="133"/>
                  <a:pt x="909" y="133"/>
                </a:cubicBezTo>
                <a:cubicBezTo>
                  <a:pt x="910" y="133"/>
                  <a:pt x="912" y="133"/>
                  <a:pt x="912" y="132"/>
                </a:cubicBezTo>
                <a:cubicBezTo>
                  <a:pt x="912" y="132"/>
                  <a:pt x="911" y="132"/>
                  <a:pt x="910" y="132"/>
                </a:cubicBezTo>
                <a:cubicBezTo>
                  <a:pt x="910" y="132"/>
                  <a:pt x="911" y="131"/>
                  <a:pt x="911" y="131"/>
                </a:cubicBezTo>
                <a:cubicBezTo>
                  <a:pt x="910" y="130"/>
                  <a:pt x="908" y="131"/>
                  <a:pt x="907" y="132"/>
                </a:cubicBezTo>
                <a:cubicBezTo>
                  <a:pt x="907" y="131"/>
                  <a:pt x="908" y="130"/>
                  <a:pt x="909" y="130"/>
                </a:cubicBezTo>
                <a:cubicBezTo>
                  <a:pt x="908" y="130"/>
                  <a:pt x="908" y="129"/>
                  <a:pt x="907" y="130"/>
                </a:cubicBezTo>
                <a:cubicBezTo>
                  <a:pt x="908" y="129"/>
                  <a:pt x="908" y="128"/>
                  <a:pt x="907" y="129"/>
                </a:cubicBezTo>
                <a:cubicBezTo>
                  <a:pt x="908" y="129"/>
                  <a:pt x="908" y="128"/>
                  <a:pt x="907" y="127"/>
                </a:cubicBezTo>
                <a:cubicBezTo>
                  <a:pt x="908" y="128"/>
                  <a:pt x="909" y="128"/>
                  <a:pt x="909" y="127"/>
                </a:cubicBezTo>
                <a:cubicBezTo>
                  <a:pt x="908" y="127"/>
                  <a:pt x="908" y="127"/>
                  <a:pt x="908" y="127"/>
                </a:cubicBezTo>
                <a:cubicBezTo>
                  <a:pt x="907" y="126"/>
                  <a:pt x="906" y="127"/>
                  <a:pt x="905" y="126"/>
                </a:cubicBezTo>
                <a:cubicBezTo>
                  <a:pt x="907" y="126"/>
                  <a:pt x="908" y="127"/>
                  <a:pt x="910" y="127"/>
                </a:cubicBezTo>
                <a:cubicBezTo>
                  <a:pt x="909" y="127"/>
                  <a:pt x="908" y="129"/>
                  <a:pt x="910" y="129"/>
                </a:cubicBezTo>
                <a:cubicBezTo>
                  <a:pt x="911" y="129"/>
                  <a:pt x="913" y="129"/>
                  <a:pt x="914" y="128"/>
                </a:cubicBezTo>
                <a:cubicBezTo>
                  <a:pt x="915" y="128"/>
                  <a:pt x="914" y="127"/>
                  <a:pt x="913" y="126"/>
                </a:cubicBezTo>
                <a:cubicBezTo>
                  <a:pt x="912" y="126"/>
                  <a:pt x="913" y="125"/>
                  <a:pt x="912" y="124"/>
                </a:cubicBezTo>
                <a:cubicBezTo>
                  <a:pt x="914" y="124"/>
                  <a:pt x="914" y="126"/>
                  <a:pt x="916" y="125"/>
                </a:cubicBezTo>
                <a:cubicBezTo>
                  <a:pt x="916" y="125"/>
                  <a:pt x="915" y="125"/>
                  <a:pt x="915" y="125"/>
                </a:cubicBezTo>
                <a:cubicBezTo>
                  <a:pt x="916" y="125"/>
                  <a:pt x="916" y="124"/>
                  <a:pt x="917" y="124"/>
                </a:cubicBezTo>
                <a:cubicBezTo>
                  <a:pt x="916" y="123"/>
                  <a:pt x="915" y="123"/>
                  <a:pt x="914" y="123"/>
                </a:cubicBezTo>
                <a:cubicBezTo>
                  <a:pt x="916" y="123"/>
                  <a:pt x="919" y="124"/>
                  <a:pt x="918" y="123"/>
                </a:cubicBezTo>
                <a:cubicBezTo>
                  <a:pt x="919" y="123"/>
                  <a:pt x="919" y="123"/>
                  <a:pt x="920" y="123"/>
                </a:cubicBezTo>
                <a:cubicBezTo>
                  <a:pt x="918" y="123"/>
                  <a:pt x="919" y="125"/>
                  <a:pt x="921" y="124"/>
                </a:cubicBezTo>
                <a:cubicBezTo>
                  <a:pt x="920" y="125"/>
                  <a:pt x="920" y="126"/>
                  <a:pt x="920" y="126"/>
                </a:cubicBezTo>
                <a:cubicBezTo>
                  <a:pt x="921" y="126"/>
                  <a:pt x="921" y="126"/>
                  <a:pt x="922" y="126"/>
                </a:cubicBezTo>
                <a:cubicBezTo>
                  <a:pt x="920" y="126"/>
                  <a:pt x="922" y="127"/>
                  <a:pt x="923" y="127"/>
                </a:cubicBezTo>
                <a:cubicBezTo>
                  <a:pt x="923" y="127"/>
                  <a:pt x="922" y="128"/>
                  <a:pt x="922" y="128"/>
                </a:cubicBezTo>
                <a:cubicBezTo>
                  <a:pt x="925" y="128"/>
                  <a:pt x="927" y="128"/>
                  <a:pt x="929" y="127"/>
                </a:cubicBezTo>
                <a:cubicBezTo>
                  <a:pt x="930" y="127"/>
                  <a:pt x="930" y="127"/>
                  <a:pt x="930" y="126"/>
                </a:cubicBezTo>
                <a:cubicBezTo>
                  <a:pt x="930" y="127"/>
                  <a:pt x="929" y="127"/>
                  <a:pt x="930" y="128"/>
                </a:cubicBezTo>
                <a:cubicBezTo>
                  <a:pt x="928" y="128"/>
                  <a:pt x="924" y="128"/>
                  <a:pt x="924" y="130"/>
                </a:cubicBezTo>
                <a:cubicBezTo>
                  <a:pt x="925" y="131"/>
                  <a:pt x="926" y="130"/>
                  <a:pt x="928" y="130"/>
                </a:cubicBezTo>
                <a:cubicBezTo>
                  <a:pt x="927" y="130"/>
                  <a:pt x="925" y="131"/>
                  <a:pt x="924" y="131"/>
                </a:cubicBezTo>
                <a:cubicBezTo>
                  <a:pt x="925" y="132"/>
                  <a:pt x="926" y="131"/>
                  <a:pt x="928" y="131"/>
                </a:cubicBezTo>
                <a:cubicBezTo>
                  <a:pt x="927" y="131"/>
                  <a:pt x="924" y="132"/>
                  <a:pt x="924" y="133"/>
                </a:cubicBezTo>
                <a:cubicBezTo>
                  <a:pt x="925" y="133"/>
                  <a:pt x="928" y="132"/>
                  <a:pt x="929" y="132"/>
                </a:cubicBezTo>
                <a:cubicBezTo>
                  <a:pt x="927" y="132"/>
                  <a:pt x="926" y="133"/>
                  <a:pt x="925" y="134"/>
                </a:cubicBezTo>
                <a:cubicBezTo>
                  <a:pt x="927" y="134"/>
                  <a:pt x="925" y="135"/>
                  <a:pt x="927" y="135"/>
                </a:cubicBezTo>
                <a:cubicBezTo>
                  <a:pt x="928" y="135"/>
                  <a:pt x="929" y="133"/>
                  <a:pt x="929" y="133"/>
                </a:cubicBezTo>
                <a:cubicBezTo>
                  <a:pt x="929" y="133"/>
                  <a:pt x="928" y="134"/>
                  <a:pt x="928" y="134"/>
                </a:cubicBezTo>
                <a:cubicBezTo>
                  <a:pt x="928" y="135"/>
                  <a:pt x="929" y="135"/>
                  <a:pt x="930" y="135"/>
                </a:cubicBezTo>
                <a:cubicBezTo>
                  <a:pt x="929" y="135"/>
                  <a:pt x="929" y="135"/>
                  <a:pt x="929" y="136"/>
                </a:cubicBezTo>
                <a:cubicBezTo>
                  <a:pt x="929" y="135"/>
                  <a:pt x="930" y="135"/>
                  <a:pt x="931" y="135"/>
                </a:cubicBezTo>
                <a:cubicBezTo>
                  <a:pt x="930" y="136"/>
                  <a:pt x="932" y="136"/>
                  <a:pt x="930" y="136"/>
                </a:cubicBezTo>
                <a:cubicBezTo>
                  <a:pt x="931" y="136"/>
                  <a:pt x="932" y="137"/>
                  <a:pt x="932" y="137"/>
                </a:cubicBezTo>
                <a:cubicBezTo>
                  <a:pt x="932" y="136"/>
                  <a:pt x="933" y="136"/>
                  <a:pt x="934" y="135"/>
                </a:cubicBezTo>
                <a:cubicBezTo>
                  <a:pt x="934" y="135"/>
                  <a:pt x="935" y="134"/>
                  <a:pt x="935" y="134"/>
                </a:cubicBezTo>
                <a:cubicBezTo>
                  <a:pt x="935" y="133"/>
                  <a:pt x="934" y="132"/>
                  <a:pt x="935" y="133"/>
                </a:cubicBezTo>
                <a:cubicBezTo>
                  <a:pt x="935" y="132"/>
                  <a:pt x="935" y="132"/>
                  <a:pt x="935" y="132"/>
                </a:cubicBezTo>
                <a:cubicBezTo>
                  <a:pt x="935" y="132"/>
                  <a:pt x="936" y="132"/>
                  <a:pt x="936" y="131"/>
                </a:cubicBezTo>
                <a:cubicBezTo>
                  <a:pt x="936" y="131"/>
                  <a:pt x="935" y="131"/>
                  <a:pt x="935" y="131"/>
                </a:cubicBezTo>
                <a:cubicBezTo>
                  <a:pt x="936" y="130"/>
                  <a:pt x="937" y="130"/>
                  <a:pt x="937" y="129"/>
                </a:cubicBezTo>
                <a:cubicBezTo>
                  <a:pt x="937" y="130"/>
                  <a:pt x="940" y="133"/>
                  <a:pt x="940" y="130"/>
                </a:cubicBezTo>
                <a:cubicBezTo>
                  <a:pt x="939" y="131"/>
                  <a:pt x="941" y="131"/>
                  <a:pt x="941" y="131"/>
                </a:cubicBezTo>
                <a:cubicBezTo>
                  <a:pt x="941" y="131"/>
                  <a:pt x="941" y="130"/>
                  <a:pt x="941" y="130"/>
                </a:cubicBezTo>
                <a:cubicBezTo>
                  <a:pt x="941" y="130"/>
                  <a:pt x="942" y="130"/>
                  <a:pt x="941" y="129"/>
                </a:cubicBezTo>
                <a:cubicBezTo>
                  <a:pt x="942" y="129"/>
                  <a:pt x="945" y="129"/>
                  <a:pt x="944" y="128"/>
                </a:cubicBezTo>
                <a:cubicBezTo>
                  <a:pt x="943" y="128"/>
                  <a:pt x="942" y="128"/>
                  <a:pt x="942" y="127"/>
                </a:cubicBezTo>
                <a:cubicBezTo>
                  <a:pt x="943" y="128"/>
                  <a:pt x="945" y="127"/>
                  <a:pt x="947" y="128"/>
                </a:cubicBezTo>
                <a:cubicBezTo>
                  <a:pt x="947" y="126"/>
                  <a:pt x="943" y="127"/>
                  <a:pt x="943" y="125"/>
                </a:cubicBezTo>
                <a:cubicBezTo>
                  <a:pt x="944" y="126"/>
                  <a:pt x="945" y="126"/>
                  <a:pt x="946" y="125"/>
                </a:cubicBezTo>
                <a:cubicBezTo>
                  <a:pt x="946" y="125"/>
                  <a:pt x="946" y="124"/>
                  <a:pt x="945" y="125"/>
                </a:cubicBezTo>
                <a:cubicBezTo>
                  <a:pt x="946" y="124"/>
                  <a:pt x="947" y="125"/>
                  <a:pt x="948" y="125"/>
                </a:cubicBezTo>
                <a:cubicBezTo>
                  <a:pt x="949" y="126"/>
                  <a:pt x="951" y="125"/>
                  <a:pt x="952" y="125"/>
                </a:cubicBezTo>
                <a:cubicBezTo>
                  <a:pt x="951" y="124"/>
                  <a:pt x="950" y="124"/>
                  <a:pt x="949" y="125"/>
                </a:cubicBezTo>
                <a:cubicBezTo>
                  <a:pt x="950" y="124"/>
                  <a:pt x="951" y="124"/>
                  <a:pt x="952" y="124"/>
                </a:cubicBezTo>
                <a:cubicBezTo>
                  <a:pt x="952" y="122"/>
                  <a:pt x="950" y="123"/>
                  <a:pt x="949" y="123"/>
                </a:cubicBezTo>
                <a:cubicBezTo>
                  <a:pt x="950" y="122"/>
                  <a:pt x="951" y="122"/>
                  <a:pt x="951" y="123"/>
                </a:cubicBezTo>
                <a:close/>
                <a:moveTo>
                  <a:pt x="1752" y="71"/>
                </a:moveTo>
                <a:cubicBezTo>
                  <a:pt x="1755" y="72"/>
                  <a:pt x="1758" y="71"/>
                  <a:pt x="1761" y="70"/>
                </a:cubicBezTo>
                <a:cubicBezTo>
                  <a:pt x="1759" y="69"/>
                  <a:pt x="1759" y="70"/>
                  <a:pt x="1758" y="70"/>
                </a:cubicBezTo>
                <a:cubicBezTo>
                  <a:pt x="1757" y="70"/>
                  <a:pt x="1756" y="69"/>
                  <a:pt x="1757" y="68"/>
                </a:cubicBezTo>
                <a:cubicBezTo>
                  <a:pt x="1755" y="68"/>
                  <a:pt x="1752" y="68"/>
                  <a:pt x="1750" y="69"/>
                </a:cubicBezTo>
                <a:cubicBezTo>
                  <a:pt x="1751" y="70"/>
                  <a:pt x="1751" y="70"/>
                  <a:pt x="1751" y="71"/>
                </a:cubicBezTo>
                <a:cubicBezTo>
                  <a:pt x="1751" y="73"/>
                  <a:pt x="1752" y="71"/>
                  <a:pt x="1752" y="71"/>
                </a:cubicBezTo>
                <a:close/>
                <a:moveTo>
                  <a:pt x="889" y="12"/>
                </a:moveTo>
                <a:cubicBezTo>
                  <a:pt x="891" y="11"/>
                  <a:pt x="893" y="12"/>
                  <a:pt x="895" y="12"/>
                </a:cubicBezTo>
                <a:cubicBezTo>
                  <a:pt x="893" y="12"/>
                  <a:pt x="890" y="12"/>
                  <a:pt x="888" y="13"/>
                </a:cubicBezTo>
                <a:cubicBezTo>
                  <a:pt x="890" y="14"/>
                  <a:pt x="892" y="13"/>
                  <a:pt x="894" y="13"/>
                </a:cubicBezTo>
                <a:cubicBezTo>
                  <a:pt x="893" y="13"/>
                  <a:pt x="892" y="13"/>
                  <a:pt x="891" y="14"/>
                </a:cubicBezTo>
                <a:cubicBezTo>
                  <a:pt x="892" y="14"/>
                  <a:pt x="894" y="14"/>
                  <a:pt x="895" y="14"/>
                </a:cubicBezTo>
                <a:cubicBezTo>
                  <a:pt x="893" y="14"/>
                  <a:pt x="890" y="14"/>
                  <a:pt x="888" y="14"/>
                </a:cubicBezTo>
                <a:cubicBezTo>
                  <a:pt x="888" y="16"/>
                  <a:pt x="891" y="15"/>
                  <a:pt x="892" y="15"/>
                </a:cubicBezTo>
                <a:cubicBezTo>
                  <a:pt x="895" y="15"/>
                  <a:pt x="898" y="15"/>
                  <a:pt x="901" y="15"/>
                </a:cubicBezTo>
                <a:cubicBezTo>
                  <a:pt x="904" y="15"/>
                  <a:pt x="907" y="15"/>
                  <a:pt x="910" y="14"/>
                </a:cubicBezTo>
                <a:cubicBezTo>
                  <a:pt x="912" y="14"/>
                  <a:pt x="915" y="13"/>
                  <a:pt x="917" y="14"/>
                </a:cubicBezTo>
                <a:cubicBezTo>
                  <a:pt x="913" y="15"/>
                  <a:pt x="908" y="15"/>
                  <a:pt x="904" y="15"/>
                </a:cubicBezTo>
                <a:cubicBezTo>
                  <a:pt x="899" y="15"/>
                  <a:pt x="895" y="15"/>
                  <a:pt x="890" y="16"/>
                </a:cubicBezTo>
                <a:cubicBezTo>
                  <a:pt x="895" y="19"/>
                  <a:pt x="902" y="17"/>
                  <a:pt x="907" y="16"/>
                </a:cubicBezTo>
                <a:cubicBezTo>
                  <a:pt x="911" y="15"/>
                  <a:pt x="914" y="15"/>
                  <a:pt x="918" y="15"/>
                </a:cubicBezTo>
                <a:cubicBezTo>
                  <a:pt x="921" y="15"/>
                  <a:pt x="925" y="14"/>
                  <a:pt x="928" y="14"/>
                </a:cubicBezTo>
                <a:cubicBezTo>
                  <a:pt x="923" y="14"/>
                  <a:pt x="919" y="15"/>
                  <a:pt x="914" y="15"/>
                </a:cubicBezTo>
                <a:cubicBezTo>
                  <a:pt x="912" y="15"/>
                  <a:pt x="909" y="16"/>
                  <a:pt x="907" y="16"/>
                </a:cubicBezTo>
                <a:cubicBezTo>
                  <a:pt x="906" y="16"/>
                  <a:pt x="903" y="17"/>
                  <a:pt x="902" y="18"/>
                </a:cubicBezTo>
                <a:cubicBezTo>
                  <a:pt x="903" y="18"/>
                  <a:pt x="904" y="18"/>
                  <a:pt x="905" y="18"/>
                </a:cubicBezTo>
                <a:cubicBezTo>
                  <a:pt x="906" y="18"/>
                  <a:pt x="909" y="17"/>
                  <a:pt x="906" y="18"/>
                </a:cubicBezTo>
                <a:cubicBezTo>
                  <a:pt x="910" y="18"/>
                  <a:pt x="913" y="19"/>
                  <a:pt x="916" y="18"/>
                </a:cubicBezTo>
                <a:cubicBezTo>
                  <a:pt x="917" y="18"/>
                  <a:pt x="918" y="17"/>
                  <a:pt x="919" y="17"/>
                </a:cubicBezTo>
                <a:cubicBezTo>
                  <a:pt x="920" y="16"/>
                  <a:pt x="921" y="16"/>
                  <a:pt x="922" y="17"/>
                </a:cubicBezTo>
                <a:cubicBezTo>
                  <a:pt x="921" y="17"/>
                  <a:pt x="920" y="17"/>
                  <a:pt x="919" y="17"/>
                </a:cubicBezTo>
                <a:cubicBezTo>
                  <a:pt x="923" y="17"/>
                  <a:pt x="926" y="16"/>
                  <a:pt x="929" y="17"/>
                </a:cubicBezTo>
                <a:cubicBezTo>
                  <a:pt x="926" y="17"/>
                  <a:pt x="922" y="16"/>
                  <a:pt x="920" y="18"/>
                </a:cubicBezTo>
                <a:cubicBezTo>
                  <a:pt x="924" y="18"/>
                  <a:pt x="928" y="18"/>
                  <a:pt x="933" y="17"/>
                </a:cubicBezTo>
                <a:cubicBezTo>
                  <a:pt x="937" y="17"/>
                  <a:pt x="941" y="16"/>
                  <a:pt x="945" y="15"/>
                </a:cubicBezTo>
                <a:cubicBezTo>
                  <a:pt x="945" y="15"/>
                  <a:pt x="944" y="14"/>
                  <a:pt x="944" y="14"/>
                </a:cubicBezTo>
                <a:cubicBezTo>
                  <a:pt x="947" y="15"/>
                  <a:pt x="950" y="14"/>
                  <a:pt x="953" y="13"/>
                </a:cubicBezTo>
                <a:cubicBezTo>
                  <a:pt x="952" y="13"/>
                  <a:pt x="952" y="13"/>
                  <a:pt x="951" y="13"/>
                </a:cubicBezTo>
                <a:cubicBezTo>
                  <a:pt x="953" y="13"/>
                  <a:pt x="956" y="13"/>
                  <a:pt x="958" y="13"/>
                </a:cubicBezTo>
                <a:cubicBezTo>
                  <a:pt x="955" y="13"/>
                  <a:pt x="953" y="13"/>
                  <a:pt x="951" y="14"/>
                </a:cubicBezTo>
                <a:cubicBezTo>
                  <a:pt x="953" y="14"/>
                  <a:pt x="951" y="14"/>
                  <a:pt x="951" y="14"/>
                </a:cubicBezTo>
                <a:cubicBezTo>
                  <a:pt x="950" y="14"/>
                  <a:pt x="949" y="14"/>
                  <a:pt x="948" y="15"/>
                </a:cubicBezTo>
                <a:cubicBezTo>
                  <a:pt x="947" y="15"/>
                  <a:pt x="945" y="15"/>
                  <a:pt x="944" y="16"/>
                </a:cubicBezTo>
                <a:cubicBezTo>
                  <a:pt x="948" y="16"/>
                  <a:pt x="952" y="15"/>
                  <a:pt x="955" y="16"/>
                </a:cubicBezTo>
                <a:cubicBezTo>
                  <a:pt x="949" y="16"/>
                  <a:pt x="943" y="16"/>
                  <a:pt x="937" y="18"/>
                </a:cubicBezTo>
                <a:cubicBezTo>
                  <a:pt x="940" y="18"/>
                  <a:pt x="943" y="18"/>
                  <a:pt x="947" y="18"/>
                </a:cubicBezTo>
                <a:cubicBezTo>
                  <a:pt x="942" y="19"/>
                  <a:pt x="937" y="18"/>
                  <a:pt x="932" y="19"/>
                </a:cubicBezTo>
                <a:cubicBezTo>
                  <a:pt x="928" y="19"/>
                  <a:pt x="922" y="18"/>
                  <a:pt x="918" y="20"/>
                </a:cubicBezTo>
                <a:cubicBezTo>
                  <a:pt x="920" y="21"/>
                  <a:pt x="922" y="21"/>
                  <a:pt x="924" y="22"/>
                </a:cubicBezTo>
                <a:cubicBezTo>
                  <a:pt x="923" y="22"/>
                  <a:pt x="922" y="23"/>
                  <a:pt x="921" y="23"/>
                </a:cubicBezTo>
                <a:cubicBezTo>
                  <a:pt x="924" y="25"/>
                  <a:pt x="928" y="24"/>
                  <a:pt x="931" y="24"/>
                </a:cubicBezTo>
                <a:cubicBezTo>
                  <a:pt x="929" y="24"/>
                  <a:pt x="927" y="24"/>
                  <a:pt x="925" y="24"/>
                </a:cubicBezTo>
                <a:cubicBezTo>
                  <a:pt x="924" y="24"/>
                  <a:pt x="923" y="24"/>
                  <a:pt x="922" y="24"/>
                </a:cubicBezTo>
                <a:cubicBezTo>
                  <a:pt x="921" y="24"/>
                  <a:pt x="920" y="24"/>
                  <a:pt x="920" y="24"/>
                </a:cubicBezTo>
                <a:cubicBezTo>
                  <a:pt x="921" y="24"/>
                  <a:pt x="919" y="23"/>
                  <a:pt x="919" y="22"/>
                </a:cubicBezTo>
                <a:cubicBezTo>
                  <a:pt x="918" y="22"/>
                  <a:pt x="916" y="21"/>
                  <a:pt x="915" y="21"/>
                </a:cubicBezTo>
                <a:cubicBezTo>
                  <a:pt x="912" y="19"/>
                  <a:pt x="909" y="20"/>
                  <a:pt x="906" y="20"/>
                </a:cubicBezTo>
                <a:cubicBezTo>
                  <a:pt x="904" y="20"/>
                  <a:pt x="901" y="19"/>
                  <a:pt x="899" y="21"/>
                </a:cubicBezTo>
                <a:cubicBezTo>
                  <a:pt x="898" y="21"/>
                  <a:pt x="899" y="21"/>
                  <a:pt x="900" y="22"/>
                </a:cubicBezTo>
                <a:cubicBezTo>
                  <a:pt x="899" y="22"/>
                  <a:pt x="897" y="22"/>
                  <a:pt x="897" y="23"/>
                </a:cubicBezTo>
                <a:cubicBezTo>
                  <a:pt x="898" y="23"/>
                  <a:pt x="900" y="23"/>
                  <a:pt x="901" y="24"/>
                </a:cubicBezTo>
                <a:cubicBezTo>
                  <a:pt x="902" y="24"/>
                  <a:pt x="902" y="25"/>
                  <a:pt x="903" y="25"/>
                </a:cubicBezTo>
                <a:cubicBezTo>
                  <a:pt x="903" y="26"/>
                  <a:pt x="903" y="27"/>
                  <a:pt x="902" y="27"/>
                </a:cubicBezTo>
                <a:cubicBezTo>
                  <a:pt x="904" y="27"/>
                  <a:pt x="904" y="28"/>
                  <a:pt x="906" y="28"/>
                </a:cubicBezTo>
                <a:cubicBezTo>
                  <a:pt x="903" y="28"/>
                  <a:pt x="901" y="26"/>
                  <a:pt x="899" y="28"/>
                </a:cubicBezTo>
                <a:cubicBezTo>
                  <a:pt x="902" y="29"/>
                  <a:pt x="905" y="29"/>
                  <a:pt x="907" y="29"/>
                </a:cubicBezTo>
                <a:cubicBezTo>
                  <a:pt x="909" y="29"/>
                  <a:pt x="910" y="29"/>
                  <a:pt x="911" y="29"/>
                </a:cubicBezTo>
                <a:cubicBezTo>
                  <a:pt x="913" y="29"/>
                  <a:pt x="914" y="28"/>
                  <a:pt x="916" y="28"/>
                </a:cubicBezTo>
                <a:cubicBezTo>
                  <a:pt x="914" y="28"/>
                  <a:pt x="913" y="29"/>
                  <a:pt x="911" y="29"/>
                </a:cubicBezTo>
                <a:cubicBezTo>
                  <a:pt x="909" y="29"/>
                  <a:pt x="907" y="29"/>
                  <a:pt x="905" y="30"/>
                </a:cubicBezTo>
                <a:cubicBezTo>
                  <a:pt x="906" y="30"/>
                  <a:pt x="908" y="30"/>
                  <a:pt x="909" y="30"/>
                </a:cubicBezTo>
                <a:cubicBezTo>
                  <a:pt x="909" y="30"/>
                  <a:pt x="908" y="30"/>
                  <a:pt x="907" y="31"/>
                </a:cubicBezTo>
                <a:cubicBezTo>
                  <a:pt x="908" y="31"/>
                  <a:pt x="908" y="31"/>
                  <a:pt x="908" y="31"/>
                </a:cubicBezTo>
                <a:cubicBezTo>
                  <a:pt x="907" y="32"/>
                  <a:pt x="904" y="30"/>
                  <a:pt x="903" y="30"/>
                </a:cubicBezTo>
                <a:cubicBezTo>
                  <a:pt x="901" y="29"/>
                  <a:pt x="898" y="29"/>
                  <a:pt x="895" y="29"/>
                </a:cubicBezTo>
                <a:cubicBezTo>
                  <a:pt x="893" y="29"/>
                  <a:pt x="890" y="29"/>
                  <a:pt x="888" y="29"/>
                </a:cubicBezTo>
                <a:cubicBezTo>
                  <a:pt x="887" y="30"/>
                  <a:pt x="886" y="30"/>
                  <a:pt x="885" y="30"/>
                </a:cubicBezTo>
                <a:cubicBezTo>
                  <a:pt x="884" y="30"/>
                  <a:pt x="881" y="32"/>
                  <a:pt x="883" y="31"/>
                </a:cubicBezTo>
                <a:cubicBezTo>
                  <a:pt x="882" y="31"/>
                  <a:pt x="881" y="31"/>
                  <a:pt x="880" y="32"/>
                </a:cubicBezTo>
                <a:cubicBezTo>
                  <a:pt x="879" y="32"/>
                  <a:pt x="876" y="34"/>
                  <a:pt x="879" y="34"/>
                </a:cubicBezTo>
                <a:cubicBezTo>
                  <a:pt x="878" y="34"/>
                  <a:pt x="877" y="34"/>
                  <a:pt x="876" y="34"/>
                </a:cubicBezTo>
                <a:cubicBezTo>
                  <a:pt x="880" y="35"/>
                  <a:pt x="884" y="34"/>
                  <a:pt x="887" y="33"/>
                </a:cubicBezTo>
                <a:cubicBezTo>
                  <a:pt x="886" y="33"/>
                  <a:pt x="884" y="34"/>
                  <a:pt x="883" y="35"/>
                </a:cubicBezTo>
                <a:cubicBezTo>
                  <a:pt x="885" y="35"/>
                  <a:pt x="887" y="35"/>
                  <a:pt x="889" y="34"/>
                </a:cubicBezTo>
                <a:cubicBezTo>
                  <a:pt x="891" y="33"/>
                  <a:pt x="893" y="32"/>
                  <a:pt x="895" y="31"/>
                </a:cubicBezTo>
                <a:cubicBezTo>
                  <a:pt x="895" y="32"/>
                  <a:pt x="892" y="33"/>
                  <a:pt x="894" y="33"/>
                </a:cubicBezTo>
                <a:cubicBezTo>
                  <a:pt x="893" y="33"/>
                  <a:pt x="892" y="33"/>
                  <a:pt x="891" y="34"/>
                </a:cubicBezTo>
                <a:cubicBezTo>
                  <a:pt x="890" y="34"/>
                  <a:pt x="890" y="34"/>
                  <a:pt x="889" y="35"/>
                </a:cubicBezTo>
                <a:cubicBezTo>
                  <a:pt x="889" y="35"/>
                  <a:pt x="889" y="35"/>
                  <a:pt x="889" y="35"/>
                </a:cubicBezTo>
                <a:cubicBezTo>
                  <a:pt x="888" y="35"/>
                  <a:pt x="886" y="35"/>
                  <a:pt x="884" y="36"/>
                </a:cubicBezTo>
                <a:cubicBezTo>
                  <a:pt x="885" y="36"/>
                  <a:pt x="885" y="36"/>
                  <a:pt x="886" y="36"/>
                </a:cubicBezTo>
                <a:cubicBezTo>
                  <a:pt x="886" y="36"/>
                  <a:pt x="885" y="36"/>
                  <a:pt x="885" y="37"/>
                </a:cubicBezTo>
                <a:cubicBezTo>
                  <a:pt x="886" y="37"/>
                  <a:pt x="886" y="36"/>
                  <a:pt x="887" y="37"/>
                </a:cubicBezTo>
                <a:cubicBezTo>
                  <a:pt x="886" y="37"/>
                  <a:pt x="885" y="37"/>
                  <a:pt x="884" y="38"/>
                </a:cubicBezTo>
                <a:cubicBezTo>
                  <a:pt x="886" y="38"/>
                  <a:pt x="887" y="38"/>
                  <a:pt x="889" y="37"/>
                </a:cubicBezTo>
                <a:cubicBezTo>
                  <a:pt x="888" y="38"/>
                  <a:pt x="887" y="38"/>
                  <a:pt x="886" y="39"/>
                </a:cubicBezTo>
                <a:cubicBezTo>
                  <a:pt x="889" y="39"/>
                  <a:pt x="892" y="38"/>
                  <a:pt x="895" y="38"/>
                </a:cubicBezTo>
                <a:cubicBezTo>
                  <a:pt x="898" y="37"/>
                  <a:pt x="901" y="34"/>
                  <a:pt x="903" y="35"/>
                </a:cubicBezTo>
                <a:cubicBezTo>
                  <a:pt x="901" y="35"/>
                  <a:pt x="899" y="37"/>
                  <a:pt x="896" y="38"/>
                </a:cubicBezTo>
                <a:cubicBezTo>
                  <a:pt x="895" y="38"/>
                  <a:pt x="894" y="38"/>
                  <a:pt x="893" y="38"/>
                </a:cubicBezTo>
                <a:cubicBezTo>
                  <a:pt x="892" y="39"/>
                  <a:pt x="889" y="39"/>
                  <a:pt x="891" y="40"/>
                </a:cubicBezTo>
                <a:cubicBezTo>
                  <a:pt x="890" y="40"/>
                  <a:pt x="887" y="39"/>
                  <a:pt x="886" y="40"/>
                </a:cubicBezTo>
                <a:cubicBezTo>
                  <a:pt x="885" y="41"/>
                  <a:pt x="881" y="39"/>
                  <a:pt x="879" y="39"/>
                </a:cubicBezTo>
                <a:cubicBezTo>
                  <a:pt x="882" y="38"/>
                  <a:pt x="879" y="36"/>
                  <a:pt x="877" y="36"/>
                </a:cubicBezTo>
                <a:cubicBezTo>
                  <a:pt x="874" y="36"/>
                  <a:pt x="870" y="36"/>
                  <a:pt x="868" y="38"/>
                </a:cubicBezTo>
                <a:cubicBezTo>
                  <a:pt x="869" y="38"/>
                  <a:pt x="870" y="39"/>
                  <a:pt x="869" y="40"/>
                </a:cubicBezTo>
                <a:cubicBezTo>
                  <a:pt x="870" y="40"/>
                  <a:pt x="872" y="39"/>
                  <a:pt x="873" y="40"/>
                </a:cubicBezTo>
                <a:cubicBezTo>
                  <a:pt x="872" y="40"/>
                  <a:pt x="872" y="40"/>
                  <a:pt x="871" y="40"/>
                </a:cubicBezTo>
                <a:cubicBezTo>
                  <a:pt x="869" y="41"/>
                  <a:pt x="873" y="40"/>
                  <a:pt x="870" y="41"/>
                </a:cubicBezTo>
                <a:cubicBezTo>
                  <a:pt x="871" y="41"/>
                  <a:pt x="872" y="41"/>
                  <a:pt x="872" y="41"/>
                </a:cubicBezTo>
                <a:cubicBezTo>
                  <a:pt x="871" y="42"/>
                  <a:pt x="871" y="41"/>
                  <a:pt x="870" y="41"/>
                </a:cubicBezTo>
                <a:cubicBezTo>
                  <a:pt x="869" y="41"/>
                  <a:pt x="868" y="42"/>
                  <a:pt x="867" y="42"/>
                </a:cubicBezTo>
                <a:cubicBezTo>
                  <a:pt x="865" y="42"/>
                  <a:pt x="863" y="42"/>
                  <a:pt x="860" y="42"/>
                </a:cubicBezTo>
                <a:cubicBezTo>
                  <a:pt x="859" y="42"/>
                  <a:pt x="856" y="42"/>
                  <a:pt x="855" y="43"/>
                </a:cubicBezTo>
                <a:cubicBezTo>
                  <a:pt x="854" y="43"/>
                  <a:pt x="854" y="44"/>
                  <a:pt x="854" y="44"/>
                </a:cubicBezTo>
                <a:cubicBezTo>
                  <a:pt x="853" y="45"/>
                  <a:pt x="852" y="45"/>
                  <a:pt x="851" y="46"/>
                </a:cubicBezTo>
                <a:cubicBezTo>
                  <a:pt x="852" y="45"/>
                  <a:pt x="852" y="46"/>
                  <a:pt x="853" y="47"/>
                </a:cubicBezTo>
                <a:cubicBezTo>
                  <a:pt x="854" y="47"/>
                  <a:pt x="855" y="45"/>
                  <a:pt x="856" y="45"/>
                </a:cubicBezTo>
                <a:cubicBezTo>
                  <a:pt x="856" y="46"/>
                  <a:pt x="856" y="46"/>
                  <a:pt x="855" y="47"/>
                </a:cubicBezTo>
                <a:cubicBezTo>
                  <a:pt x="856" y="46"/>
                  <a:pt x="856" y="46"/>
                  <a:pt x="857" y="45"/>
                </a:cubicBezTo>
                <a:cubicBezTo>
                  <a:pt x="857" y="45"/>
                  <a:pt x="858" y="44"/>
                  <a:pt x="859" y="44"/>
                </a:cubicBezTo>
                <a:cubicBezTo>
                  <a:pt x="858" y="44"/>
                  <a:pt x="858" y="46"/>
                  <a:pt x="857" y="47"/>
                </a:cubicBezTo>
                <a:cubicBezTo>
                  <a:pt x="858" y="47"/>
                  <a:pt x="859" y="47"/>
                  <a:pt x="860" y="47"/>
                </a:cubicBezTo>
                <a:cubicBezTo>
                  <a:pt x="861" y="47"/>
                  <a:pt x="862" y="45"/>
                  <a:pt x="863" y="45"/>
                </a:cubicBezTo>
                <a:cubicBezTo>
                  <a:pt x="863" y="47"/>
                  <a:pt x="865" y="47"/>
                  <a:pt x="866" y="47"/>
                </a:cubicBezTo>
                <a:cubicBezTo>
                  <a:pt x="867" y="46"/>
                  <a:pt x="869" y="45"/>
                  <a:pt x="870" y="46"/>
                </a:cubicBezTo>
                <a:cubicBezTo>
                  <a:pt x="869" y="46"/>
                  <a:pt x="868" y="46"/>
                  <a:pt x="868" y="47"/>
                </a:cubicBezTo>
                <a:cubicBezTo>
                  <a:pt x="871" y="47"/>
                  <a:pt x="875" y="48"/>
                  <a:pt x="878" y="47"/>
                </a:cubicBezTo>
                <a:cubicBezTo>
                  <a:pt x="877" y="47"/>
                  <a:pt x="877" y="47"/>
                  <a:pt x="876" y="46"/>
                </a:cubicBezTo>
                <a:cubicBezTo>
                  <a:pt x="876" y="46"/>
                  <a:pt x="876" y="45"/>
                  <a:pt x="877" y="45"/>
                </a:cubicBezTo>
                <a:cubicBezTo>
                  <a:pt x="877" y="48"/>
                  <a:pt x="881" y="45"/>
                  <a:pt x="882" y="45"/>
                </a:cubicBezTo>
                <a:cubicBezTo>
                  <a:pt x="883" y="45"/>
                  <a:pt x="882" y="46"/>
                  <a:pt x="883" y="46"/>
                </a:cubicBezTo>
                <a:cubicBezTo>
                  <a:pt x="885" y="46"/>
                  <a:pt x="887" y="46"/>
                  <a:pt x="886" y="45"/>
                </a:cubicBezTo>
                <a:cubicBezTo>
                  <a:pt x="887" y="45"/>
                  <a:pt x="887" y="46"/>
                  <a:pt x="887" y="46"/>
                </a:cubicBezTo>
                <a:cubicBezTo>
                  <a:pt x="888" y="47"/>
                  <a:pt x="891" y="47"/>
                  <a:pt x="892" y="45"/>
                </a:cubicBezTo>
                <a:cubicBezTo>
                  <a:pt x="891" y="45"/>
                  <a:pt x="891" y="45"/>
                  <a:pt x="892" y="44"/>
                </a:cubicBezTo>
                <a:cubicBezTo>
                  <a:pt x="892" y="46"/>
                  <a:pt x="894" y="45"/>
                  <a:pt x="895" y="45"/>
                </a:cubicBezTo>
                <a:cubicBezTo>
                  <a:pt x="894" y="45"/>
                  <a:pt x="893" y="45"/>
                  <a:pt x="893" y="46"/>
                </a:cubicBezTo>
                <a:cubicBezTo>
                  <a:pt x="894" y="46"/>
                  <a:pt x="898" y="45"/>
                  <a:pt x="899" y="47"/>
                </a:cubicBezTo>
                <a:cubicBezTo>
                  <a:pt x="897" y="47"/>
                  <a:pt x="896" y="48"/>
                  <a:pt x="895" y="49"/>
                </a:cubicBezTo>
                <a:cubicBezTo>
                  <a:pt x="898" y="48"/>
                  <a:pt x="902" y="47"/>
                  <a:pt x="905" y="47"/>
                </a:cubicBezTo>
                <a:cubicBezTo>
                  <a:pt x="907" y="47"/>
                  <a:pt x="911" y="45"/>
                  <a:pt x="912" y="46"/>
                </a:cubicBezTo>
                <a:cubicBezTo>
                  <a:pt x="912" y="47"/>
                  <a:pt x="918" y="44"/>
                  <a:pt x="919" y="43"/>
                </a:cubicBezTo>
                <a:cubicBezTo>
                  <a:pt x="920" y="41"/>
                  <a:pt x="913" y="44"/>
                  <a:pt x="912" y="43"/>
                </a:cubicBezTo>
                <a:cubicBezTo>
                  <a:pt x="913" y="43"/>
                  <a:pt x="913" y="43"/>
                  <a:pt x="913" y="43"/>
                </a:cubicBezTo>
                <a:cubicBezTo>
                  <a:pt x="912" y="43"/>
                  <a:pt x="912" y="43"/>
                  <a:pt x="911" y="43"/>
                </a:cubicBezTo>
                <a:cubicBezTo>
                  <a:pt x="912" y="42"/>
                  <a:pt x="913" y="42"/>
                  <a:pt x="914" y="41"/>
                </a:cubicBezTo>
                <a:cubicBezTo>
                  <a:pt x="912" y="39"/>
                  <a:pt x="909" y="42"/>
                  <a:pt x="907" y="42"/>
                </a:cubicBezTo>
                <a:cubicBezTo>
                  <a:pt x="907" y="41"/>
                  <a:pt x="908" y="41"/>
                  <a:pt x="908" y="41"/>
                </a:cubicBezTo>
                <a:cubicBezTo>
                  <a:pt x="907" y="41"/>
                  <a:pt x="905" y="40"/>
                  <a:pt x="903" y="40"/>
                </a:cubicBezTo>
                <a:cubicBezTo>
                  <a:pt x="901" y="41"/>
                  <a:pt x="900" y="41"/>
                  <a:pt x="898" y="40"/>
                </a:cubicBezTo>
                <a:cubicBezTo>
                  <a:pt x="900" y="40"/>
                  <a:pt x="902" y="41"/>
                  <a:pt x="903" y="40"/>
                </a:cubicBezTo>
                <a:cubicBezTo>
                  <a:pt x="903" y="40"/>
                  <a:pt x="902" y="40"/>
                  <a:pt x="902" y="39"/>
                </a:cubicBezTo>
                <a:cubicBezTo>
                  <a:pt x="902" y="39"/>
                  <a:pt x="903" y="38"/>
                  <a:pt x="903" y="38"/>
                </a:cubicBezTo>
                <a:cubicBezTo>
                  <a:pt x="903" y="38"/>
                  <a:pt x="904" y="39"/>
                  <a:pt x="905" y="39"/>
                </a:cubicBezTo>
                <a:cubicBezTo>
                  <a:pt x="906" y="40"/>
                  <a:pt x="908" y="40"/>
                  <a:pt x="909" y="40"/>
                </a:cubicBezTo>
                <a:cubicBezTo>
                  <a:pt x="911" y="40"/>
                  <a:pt x="912" y="40"/>
                  <a:pt x="913" y="40"/>
                </a:cubicBezTo>
                <a:cubicBezTo>
                  <a:pt x="914" y="40"/>
                  <a:pt x="919" y="39"/>
                  <a:pt x="917" y="40"/>
                </a:cubicBezTo>
                <a:cubicBezTo>
                  <a:pt x="918" y="40"/>
                  <a:pt x="919" y="40"/>
                  <a:pt x="921" y="39"/>
                </a:cubicBezTo>
                <a:cubicBezTo>
                  <a:pt x="922" y="39"/>
                  <a:pt x="926" y="38"/>
                  <a:pt x="924" y="37"/>
                </a:cubicBezTo>
                <a:cubicBezTo>
                  <a:pt x="925" y="37"/>
                  <a:pt x="925" y="36"/>
                  <a:pt x="924" y="36"/>
                </a:cubicBezTo>
                <a:cubicBezTo>
                  <a:pt x="925" y="36"/>
                  <a:pt x="926" y="36"/>
                  <a:pt x="927" y="36"/>
                </a:cubicBezTo>
                <a:cubicBezTo>
                  <a:pt x="929" y="36"/>
                  <a:pt x="930" y="36"/>
                  <a:pt x="932" y="36"/>
                </a:cubicBezTo>
                <a:cubicBezTo>
                  <a:pt x="933" y="36"/>
                  <a:pt x="935" y="35"/>
                  <a:pt x="936" y="35"/>
                </a:cubicBezTo>
                <a:cubicBezTo>
                  <a:pt x="937" y="35"/>
                  <a:pt x="939" y="35"/>
                  <a:pt x="940" y="34"/>
                </a:cubicBezTo>
                <a:cubicBezTo>
                  <a:pt x="938" y="34"/>
                  <a:pt x="936" y="35"/>
                  <a:pt x="934" y="34"/>
                </a:cubicBezTo>
                <a:cubicBezTo>
                  <a:pt x="937" y="34"/>
                  <a:pt x="943" y="35"/>
                  <a:pt x="945" y="33"/>
                </a:cubicBezTo>
                <a:cubicBezTo>
                  <a:pt x="942" y="32"/>
                  <a:pt x="940" y="32"/>
                  <a:pt x="938" y="32"/>
                </a:cubicBezTo>
                <a:cubicBezTo>
                  <a:pt x="940" y="31"/>
                  <a:pt x="943" y="32"/>
                  <a:pt x="945" y="32"/>
                </a:cubicBezTo>
                <a:cubicBezTo>
                  <a:pt x="946" y="32"/>
                  <a:pt x="947" y="32"/>
                  <a:pt x="948" y="31"/>
                </a:cubicBezTo>
                <a:cubicBezTo>
                  <a:pt x="949" y="31"/>
                  <a:pt x="949" y="30"/>
                  <a:pt x="950" y="30"/>
                </a:cubicBezTo>
                <a:cubicBezTo>
                  <a:pt x="948" y="29"/>
                  <a:pt x="945" y="29"/>
                  <a:pt x="942" y="29"/>
                </a:cubicBezTo>
                <a:cubicBezTo>
                  <a:pt x="943" y="29"/>
                  <a:pt x="945" y="29"/>
                  <a:pt x="946" y="29"/>
                </a:cubicBezTo>
                <a:cubicBezTo>
                  <a:pt x="941" y="27"/>
                  <a:pt x="936" y="29"/>
                  <a:pt x="932" y="30"/>
                </a:cubicBezTo>
                <a:cubicBezTo>
                  <a:pt x="933" y="29"/>
                  <a:pt x="934" y="29"/>
                  <a:pt x="936" y="28"/>
                </a:cubicBezTo>
                <a:cubicBezTo>
                  <a:pt x="935" y="28"/>
                  <a:pt x="934" y="28"/>
                  <a:pt x="934" y="28"/>
                </a:cubicBezTo>
                <a:cubicBezTo>
                  <a:pt x="935" y="28"/>
                  <a:pt x="937" y="28"/>
                  <a:pt x="939" y="28"/>
                </a:cubicBezTo>
                <a:cubicBezTo>
                  <a:pt x="941" y="28"/>
                  <a:pt x="943" y="28"/>
                  <a:pt x="945" y="28"/>
                </a:cubicBezTo>
                <a:cubicBezTo>
                  <a:pt x="942" y="27"/>
                  <a:pt x="938" y="27"/>
                  <a:pt x="935" y="27"/>
                </a:cubicBezTo>
                <a:cubicBezTo>
                  <a:pt x="938" y="27"/>
                  <a:pt x="942" y="27"/>
                  <a:pt x="945" y="27"/>
                </a:cubicBezTo>
                <a:cubicBezTo>
                  <a:pt x="948" y="27"/>
                  <a:pt x="951" y="29"/>
                  <a:pt x="954" y="28"/>
                </a:cubicBezTo>
                <a:cubicBezTo>
                  <a:pt x="953" y="28"/>
                  <a:pt x="953" y="27"/>
                  <a:pt x="953" y="27"/>
                </a:cubicBezTo>
                <a:cubicBezTo>
                  <a:pt x="954" y="27"/>
                  <a:pt x="954" y="27"/>
                  <a:pt x="955" y="27"/>
                </a:cubicBezTo>
                <a:cubicBezTo>
                  <a:pt x="949" y="26"/>
                  <a:pt x="944" y="26"/>
                  <a:pt x="939" y="27"/>
                </a:cubicBezTo>
                <a:cubicBezTo>
                  <a:pt x="941" y="26"/>
                  <a:pt x="938" y="26"/>
                  <a:pt x="937" y="26"/>
                </a:cubicBezTo>
                <a:cubicBezTo>
                  <a:pt x="938" y="26"/>
                  <a:pt x="940" y="26"/>
                  <a:pt x="941" y="26"/>
                </a:cubicBezTo>
                <a:cubicBezTo>
                  <a:pt x="942" y="26"/>
                  <a:pt x="941" y="25"/>
                  <a:pt x="942" y="25"/>
                </a:cubicBezTo>
                <a:cubicBezTo>
                  <a:pt x="943" y="25"/>
                  <a:pt x="944" y="26"/>
                  <a:pt x="945" y="26"/>
                </a:cubicBezTo>
                <a:cubicBezTo>
                  <a:pt x="946" y="26"/>
                  <a:pt x="947" y="26"/>
                  <a:pt x="948" y="26"/>
                </a:cubicBezTo>
                <a:cubicBezTo>
                  <a:pt x="948" y="26"/>
                  <a:pt x="948" y="26"/>
                  <a:pt x="948" y="25"/>
                </a:cubicBezTo>
                <a:cubicBezTo>
                  <a:pt x="950" y="26"/>
                  <a:pt x="952" y="26"/>
                  <a:pt x="955" y="25"/>
                </a:cubicBezTo>
                <a:cubicBezTo>
                  <a:pt x="957" y="25"/>
                  <a:pt x="960" y="25"/>
                  <a:pt x="962" y="25"/>
                </a:cubicBezTo>
                <a:cubicBezTo>
                  <a:pt x="963" y="25"/>
                  <a:pt x="966" y="24"/>
                  <a:pt x="964" y="23"/>
                </a:cubicBezTo>
                <a:cubicBezTo>
                  <a:pt x="962" y="23"/>
                  <a:pt x="960" y="23"/>
                  <a:pt x="958" y="23"/>
                </a:cubicBezTo>
                <a:cubicBezTo>
                  <a:pt x="961" y="21"/>
                  <a:pt x="964" y="23"/>
                  <a:pt x="967" y="23"/>
                </a:cubicBezTo>
                <a:cubicBezTo>
                  <a:pt x="967" y="23"/>
                  <a:pt x="967" y="23"/>
                  <a:pt x="967" y="24"/>
                </a:cubicBezTo>
                <a:cubicBezTo>
                  <a:pt x="970" y="25"/>
                  <a:pt x="974" y="24"/>
                  <a:pt x="978" y="23"/>
                </a:cubicBezTo>
                <a:cubicBezTo>
                  <a:pt x="977" y="22"/>
                  <a:pt x="977" y="22"/>
                  <a:pt x="976" y="22"/>
                </a:cubicBezTo>
                <a:cubicBezTo>
                  <a:pt x="978" y="22"/>
                  <a:pt x="980" y="22"/>
                  <a:pt x="981" y="21"/>
                </a:cubicBezTo>
                <a:cubicBezTo>
                  <a:pt x="980" y="20"/>
                  <a:pt x="979" y="21"/>
                  <a:pt x="978" y="21"/>
                </a:cubicBezTo>
                <a:cubicBezTo>
                  <a:pt x="976" y="21"/>
                  <a:pt x="974" y="21"/>
                  <a:pt x="972" y="21"/>
                </a:cubicBezTo>
                <a:cubicBezTo>
                  <a:pt x="973" y="21"/>
                  <a:pt x="974" y="21"/>
                  <a:pt x="975" y="21"/>
                </a:cubicBezTo>
                <a:cubicBezTo>
                  <a:pt x="974" y="21"/>
                  <a:pt x="974" y="20"/>
                  <a:pt x="973" y="20"/>
                </a:cubicBezTo>
                <a:cubicBezTo>
                  <a:pt x="975" y="21"/>
                  <a:pt x="977" y="21"/>
                  <a:pt x="979" y="20"/>
                </a:cubicBezTo>
                <a:cubicBezTo>
                  <a:pt x="981" y="20"/>
                  <a:pt x="983" y="21"/>
                  <a:pt x="985" y="20"/>
                </a:cubicBezTo>
                <a:cubicBezTo>
                  <a:pt x="984" y="20"/>
                  <a:pt x="985" y="19"/>
                  <a:pt x="984" y="18"/>
                </a:cubicBezTo>
                <a:cubicBezTo>
                  <a:pt x="985" y="18"/>
                  <a:pt x="985" y="19"/>
                  <a:pt x="986" y="19"/>
                </a:cubicBezTo>
                <a:cubicBezTo>
                  <a:pt x="987" y="20"/>
                  <a:pt x="989" y="19"/>
                  <a:pt x="990" y="19"/>
                </a:cubicBezTo>
                <a:cubicBezTo>
                  <a:pt x="994" y="18"/>
                  <a:pt x="997" y="17"/>
                  <a:pt x="1001" y="16"/>
                </a:cubicBezTo>
                <a:cubicBezTo>
                  <a:pt x="1004" y="16"/>
                  <a:pt x="1008" y="15"/>
                  <a:pt x="1012" y="14"/>
                </a:cubicBezTo>
                <a:cubicBezTo>
                  <a:pt x="1015" y="14"/>
                  <a:pt x="1019" y="14"/>
                  <a:pt x="1022" y="13"/>
                </a:cubicBezTo>
                <a:cubicBezTo>
                  <a:pt x="1021" y="12"/>
                  <a:pt x="1018" y="12"/>
                  <a:pt x="1017" y="12"/>
                </a:cubicBezTo>
                <a:cubicBezTo>
                  <a:pt x="1014" y="13"/>
                  <a:pt x="1012" y="13"/>
                  <a:pt x="1009" y="13"/>
                </a:cubicBezTo>
                <a:cubicBezTo>
                  <a:pt x="1003" y="13"/>
                  <a:pt x="997" y="15"/>
                  <a:pt x="991" y="15"/>
                </a:cubicBezTo>
                <a:cubicBezTo>
                  <a:pt x="992" y="15"/>
                  <a:pt x="993" y="15"/>
                  <a:pt x="993" y="14"/>
                </a:cubicBezTo>
                <a:cubicBezTo>
                  <a:pt x="993" y="14"/>
                  <a:pt x="992" y="14"/>
                  <a:pt x="991" y="14"/>
                </a:cubicBezTo>
                <a:cubicBezTo>
                  <a:pt x="998" y="14"/>
                  <a:pt x="1005" y="13"/>
                  <a:pt x="1012" y="12"/>
                </a:cubicBezTo>
                <a:cubicBezTo>
                  <a:pt x="1008" y="11"/>
                  <a:pt x="1004" y="13"/>
                  <a:pt x="1001" y="12"/>
                </a:cubicBezTo>
                <a:cubicBezTo>
                  <a:pt x="1003" y="12"/>
                  <a:pt x="1003" y="12"/>
                  <a:pt x="1003" y="12"/>
                </a:cubicBezTo>
                <a:cubicBezTo>
                  <a:pt x="1002" y="11"/>
                  <a:pt x="1000" y="11"/>
                  <a:pt x="999" y="11"/>
                </a:cubicBezTo>
                <a:cubicBezTo>
                  <a:pt x="1000" y="11"/>
                  <a:pt x="1001" y="12"/>
                  <a:pt x="1003" y="12"/>
                </a:cubicBezTo>
                <a:cubicBezTo>
                  <a:pt x="1004" y="12"/>
                  <a:pt x="1006" y="12"/>
                  <a:pt x="1008" y="12"/>
                </a:cubicBezTo>
                <a:cubicBezTo>
                  <a:pt x="1011" y="12"/>
                  <a:pt x="1015" y="12"/>
                  <a:pt x="1019" y="11"/>
                </a:cubicBezTo>
                <a:cubicBezTo>
                  <a:pt x="1018" y="11"/>
                  <a:pt x="1017" y="11"/>
                  <a:pt x="1016" y="11"/>
                </a:cubicBezTo>
                <a:cubicBezTo>
                  <a:pt x="1023" y="11"/>
                  <a:pt x="1030" y="11"/>
                  <a:pt x="1037" y="9"/>
                </a:cubicBezTo>
                <a:cubicBezTo>
                  <a:pt x="1038" y="9"/>
                  <a:pt x="1045" y="8"/>
                  <a:pt x="1044" y="7"/>
                </a:cubicBezTo>
                <a:cubicBezTo>
                  <a:pt x="1044" y="6"/>
                  <a:pt x="1040" y="6"/>
                  <a:pt x="1039" y="7"/>
                </a:cubicBezTo>
                <a:cubicBezTo>
                  <a:pt x="1042" y="6"/>
                  <a:pt x="1038" y="7"/>
                  <a:pt x="1038" y="7"/>
                </a:cubicBezTo>
                <a:cubicBezTo>
                  <a:pt x="1037" y="7"/>
                  <a:pt x="1035" y="7"/>
                  <a:pt x="1034" y="7"/>
                </a:cubicBezTo>
                <a:cubicBezTo>
                  <a:pt x="1035" y="7"/>
                  <a:pt x="1036" y="7"/>
                  <a:pt x="1036" y="6"/>
                </a:cubicBezTo>
                <a:cubicBezTo>
                  <a:pt x="1036" y="6"/>
                  <a:pt x="1035" y="5"/>
                  <a:pt x="1034" y="5"/>
                </a:cubicBezTo>
                <a:cubicBezTo>
                  <a:pt x="1034" y="5"/>
                  <a:pt x="1035" y="5"/>
                  <a:pt x="1036" y="5"/>
                </a:cubicBezTo>
                <a:cubicBezTo>
                  <a:pt x="1034" y="4"/>
                  <a:pt x="1032" y="5"/>
                  <a:pt x="1031" y="5"/>
                </a:cubicBezTo>
                <a:cubicBezTo>
                  <a:pt x="1030" y="5"/>
                  <a:pt x="1029" y="4"/>
                  <a:pt x="1028" y="4"/>
                </a:cubicBezTo>
                <a:cubicBezTo>
                  <a:pt x="1027" y="5"/>
                  <a:pt x="1026" y="5"/>
                  <a:pt x="1025" y="5"/>
                </a:cubicBezTo>
                <a:cubicBezTo>
                  <a:pt x="1024" y="5"/>
                  <a:pt x="1022" y="5"/>
                  <a:pt x="1020" y="5"/>
                </a:cubicBezTo>
                <a:cubicBezTo>
                  <a:pt x="1021" y="5"/>
                  <a:pt x="1021" y="5"/>
                  <a:pt x="1022" y="4"/>
                </a:cubicBezTo>
                <a:cubicBezTo>
                  <a:pt x="1020" y="4"/>
                  <a:pt x="1017" y="4"/>
                  <a:pt x="1015" y="4"/>
                </a:cubicBezTo>
                <a:cubicBezTo>
                  <a:pt x="1012" y="4"/>
                  <a:pt x="1009" y="3"/>
                  <a:pt x="1006" y="4"/>
                </a:cubicBezTo>
                <a:cubicBezTo>
                  <a:pt x="1007" y="4"/>
                  <a:pt x="1007" y="4"/>
                  <a:pt x="1006" y="4"/>
                </a:cubicBezTo>
                <a:cubicBezTo>
                  <a:pt x="1005" y="4"/>
                  <a:pt x="1004" y="3"/>
                  <a:pt x="1003" y="3"/>
                </a:cubicBezTo>
                <a:cubicBezTo>
                  <a:pt x="1001" y="3"/>
                  <a:pt x="999" y="3"/>
                  <a:pt x="997" y="4"/>
                </a:cubicBezTo>
                <a:cubicBezTo>
                  <a:pt x="997" y="4"/>
                  <a:pt x="998" y="4"/>
                  <a:pt x="999" y="4"/>
                </a:cubicBezTo>
                <a:cubicBezTo>
                  <a:pt x="998" y="4"/>
                  <a:pt x="997" y="4"/>
                  <a:pt x="996" y="4"/>
                </a:cubicBezTo>
                <a:cubicBezTo>
                  <a:pt x="996" y="4"/>
                  <a:pt x="996" y="4"/>
                  <a:pt x="996" y="3"/>
                </a:cubicBezTo>
                <a:cubicBezTo>
                  <a:pt x="993" y="3"/>
                  <a:pt x="989" y="3"/>
                  <a:pt x="985" y="4"/>
                </a:cubicBezTo>
                <a:cubicBezTo>
                  <a:pt x="987" y="4"/>
                  <a:pt x="988" y="5"/>
                  <a:pt x="989" y="5"/>
                </a:cubicBezTo>
                <a:cubicBezTo>
                  <a:pt x="988" y="6"/>
                  <a:pt x="986" y="5"/>
                  <a:pt x="985" y="5"/>
                </a:cubicBezTo>
                <a:cubicBezTo>
                  <a:pt x="983" y="4"/>
                  <a:pt x="981" y="3"/>
                  <a:pt x="979" y="4"/>
                </a:cubicBezTo>
                <a:cubicBezTo>
                  <a:pt x="977" y="4"/>
                  <a:pt x="974" y="4"/>
                  <a:pt x="972" y="4"/>
                </a:cubicBezTo>
                <a:cubicBezTo>
                  <a:pt x="971" y="4"/>
                  <a:pt x="968" y="3"/>
                  <a:pt x="967" y="4"/>
                </a:cubicBezTo>
                <a:cubicBezTo>
                  <a:pt x="969" y="4"/>
                  <a:pt x="970" y="5"/>
                  <a:pt x="972" y="5"/>
                </a:cubicBezTo>
                <a:cubicBezTo>
                  <a:pt x="971" y="5"/>
                  <a:pt x="971" y="5"/>
                  <a:pt x="970" y="5"/>
                </a:cubicBezTo>
                <a:cubicBezTo>
                  <a:pt x="971" y="6"/>
                  <a:pt x="973" y="6"/>
                  <a:pt x="974" y="6"/>
                </a:cubicBezTo>
                <a:cubicBezTo>
                  <a:pt x="972" y="6"/>
                  <a:pt x="970" y="7"/>
                  <a:pt x="969" y="7"/>
                </a:cubicBezTo>
                <a:cubicBezTo>
                  <a:pt x="969" y="7"/>
                  <a:pt x="970" y="6"/>
                  <a:pt x="970" y="6"/>
                </a:cubicBezTo>
                <a:cubicBezTo>
                  <a:pt x="969" y="6"/>
                  <a:pt x="968" y="5"/>
                  <a:pt x="967" y="5"/>
                </a:cubicBezTo>
                <a:cubicBezTo>
                  <a:pt x="965" y="4"/>
                  <a:pt x="963" y="5"/>
                  <a:pt x="962" y="4"/>
                </a:cubicBezTo>
                <a:cubicBezTo>
                  <a:pt x="962" y="4"/>
                  <a:pt x="963" y="4"/>
                  <a:pt x="963" y="4"/>
                </a:cubicBezTo>
                <a:cubicBezTo>
                  <a:pt x="962" y="4"/>
                  <a:pt x="960" y="5"/>
                  <a:pt x="958" y="4"/>
                </a:cubicBezTo>
                <a:cubicBezTo>
                  <a:pt x="956" y="3"/>
                  <a:pt x="954" y="4"/>
                  <a:pt x="952" y="4"/>
                </a:cubicBezTo>
                <a:cubicBezTo>
                  <a:pt x="952" y="5"/>
                  <a:pt x="953" y="5"/>
                  <a:pt x="954" y="5"/>
                </a:cubicBezTo>
                <a:cubicBezTo>
                  <a:pt x="952" y="5"/>
                  <a:pt x="955" y="5"/>
                  <a:pt x="955" y="5"/>
                </a:cubicBezTo>
                <a:cubicBezTo>
                  <a:pt x="955" y="5"/>
                  <a:pt x="956" y="5"/>
                  <a:pt x="956" y="5"/>
                </a:cubicBezTo>
                <a:cubicBezTo>
                  <a:pt x="955" y="5"/>
                  <a:pt x="953" y="6"/>
                  <a:pt x="952" y="6"/>
                </a:cubicBezTo>
                <a:cubicBezTo>
                  <a:pt x="950" y="5"/>
                  <a:pt x="948" y="4"/>
                  <a:pt x="945" y="5"/>
                </a:cubicBezTo>
                <a:cubicBezTo>
                  <a:pt x="946" y="5"/>
                  <a:pt x="947" y="6"/>
                  <a:pt x="948" y="6"/>
                </a:cubicBezTo>
                <a:cubicBezTo>
                  <a:pt x="946" y="6"/>
                  <a:pt x="942" y="4"/>
                  <a:pt x="940" y="6"/>
                </a:cubicBezTo>
                <a:cubicBezTo>
                  <a:pt x="941" y="6"/>
                  <a:pt x="942" y="7"/>
                  <a:pt x="943" y="7"/>
                </a:cubicBezTo>
                <a:cubicBezTo>
                  <a:pt x="941" y="7"/>
                  <a:pt x="938" y="6"/>
                  <a:pt x="937" y="7"/>
                </a:cubicBezTo>
                <a:cubicBezTo>
                  <a:pt x="941" y="9"/>
                  <a:pt x="946" y="8"/>
                  <a:pt x="950" y="11"/>
                </a:cubicBezTo>
                <a:cubicBezTo>
                  <a:pt x="948" y="11"/>
                  <a:pt x="947" y="10"/>
                  <a:pt x="946" y="10"/>
                </a:cubicBezTo>
                <a:cubicBezTo>
                  <a:pt x="945" y="9"/>
                  <a:pt x="943" y="9"/>
                  <a:pt x="942" y="9"/>
                </a:cubicBezTo>
                <a:cubicBezTo>
                  <a:pt x="940" y="9"/>
                  <a:pt x="935" y="7"/>
                  <a:pt x="934" y="8"/>
                </a:cubicBezTo>
                <a:cubicBezTo>
                  <a:pt x="935" y="9"/>
                  <a:pt x="936" y="9"/>
                  <a:pt x="937" y="9"/>
                </a:cubicBezTo>
                <a:cubicBezTo>
                  <a:pt x="936" y="9"/>
                  <a:pt x="934" y="9"/>
                  <a:pt x="932" y="9"/>
                </a:cubicBezTo>
                <a:cubicBezTo>
                  <a:pt x="932" y="9"/>
                  <a:pt x="933" y="9"/>
                  <a:pt x="933" y="8"/>
                </a:cubicBezTo>
                <a:cubicBezTo>
                  <a:pt x="931" y="7"/>
                  <a:pt x="928" y="8"/>
                  <a:pt x="926" y="7"/>
                </a:cubicBezTo>
                <a:cubicBezTo>
                  <a:pt x="928" y="7"/>
                  <a:pt x="925" y="7"/>
                  <a:pt x="925" y="7"/>
                </a:cubicBezTo>
                <a:cubicBezTo>
                  <a:pt x="923" y="7"/>
                  <a:pt x="922" y="7"/>
                  <a:pt x="921" y="7"/>
                </a:cubicBezTo>
                <a:cubicBezTo>
                  <a:pt x="921" y="7"/>
                  <a:pt x="922" y="7"/>
                  <a:pt x="922" y="8"/>
                </a:cubicBezTo>
                <a:cubicBezTo>
                  <a:pt x="920" y="8"/>
                  <a:pt x="916" y="7"/>
                  <a:pt x="914" y="9"/>
                </a:cubicBezTo>
                <a:cubicBezTo>
                  <a:pt x="917" y="9"/>
                  <a:pt x="920" y="8"/>
                  <a:pt x="922" y="10"/>
                </a:cubicBezTo>
                <a:cubicBezTo>
                  <a:pt x="922" y="10"/>
                  <a:pt x="917" y="9"/>
                  <a:pt x="919" y="10"/>
                </a:cubicBezTo>
                <a:cubicBezTo>
                  <a:pt x="917" y="10"/>
                  <a:pt x="916" y="9"/>
                  <a:pt x="914" y="9"/>
                </a:cubicBezTo>
                <a:cubicBezTo>
                  <a:pt x="914" y="9"/>
                  <a:pt x="910" y="9"/>
                  <a:pt x="912" y="10"/>
                </a:cubicBezTo>
                <a:cubicBezTo>
                  <a:pt x="911" y="10"/>
                  <a:pt x="911" y="9"/>
                  <a:pt x="910" y="9"/>
                </a:cubicBezTo>
                <a:cubicBezTo>
                  <a:pt x="909" y="9"/>
                  <a:pt x="907" y="9"/>
                  <a:pt x="907" y="9"/>
                </a:cubicBezTo>
                <a:cubicBezTo>
                  <a:pt x="905" y="9"/>
                  <a:pt x="904" y="9"/>
                  <a:pt x="902" y="9"/>
                </a:cubicBezTo>
                <a:cubicBezTo>
                  <a:pt x="901" y="10"/>
                  <a:pt x="900" y="10"/>
                  <a:pt x="899" y="10"/>
                </a:cubicBezTo>
                <a:cubicBezTo>
                  <a:pt x="901" y="10"/>
                  <a:pt x="898" y="10"/>
                  <a:pt x="897" y="10"/>
                </a:cubicBezTo>
                <a:cubicBezTo>
                  <a:pt x="896" y="10"/>
                  <a:pt x="894" y="10"/>
                  <a:pt x="893" y="10"/>
                </a:cubicBezTo>
                <a:cubicBezTo>
                  <a:pt x="890" y="10"/>
                  <a:pt x="887" y="11"/>
                  <a:pt x="883" y="12"/>
                </a:cubicBezTo>
                <a:cubicBezTo>
                  <a:pt x="885" y="12"/>
                  <a:pt x="887" y="12"/>
                  <a:pt x="889" y="12"/>
                </a:cubicBezTo>
                <a:close/>
                <a:moveTo>
                  <a:pt x="1296" y="202"/>
                </a:moveTo>
                <a:cubicBezTo>
                  <a:pt x="1295" y="202"/>
                  <a:pt x="1295" y="203"/>
                  <a:pt x="1294" y="203"/>
                </a:cubicBezTo>
                <a:cubicBezTo>
                  <a:pt x="1295" y="203"/>
                  <a:pt x="1295" y="203"/>
                  <a:pt x="1296" y="203"/>
                </a:cubicBezTo>
                <a:cubicBezTo>
                  <a:pt x="1295" y="203"/>
                  <a:pt x="1294" y="205"/>
                  <a:pt x="1296" y="204"/>
                </a:cubicBezTo>
                <a:cubicBezTo>
                  <a:pt x="1296" y="205"/>
                  <a:pt x="1293" y="205"/>
                  <a:pt x="1294" y="205"/>
                </a:cubicBezTo>
                <a:cubicBezTo>
                  <a:pt x="1293" y="205"/>
                  <a:pt x="1293" y="207"/>
                  <a:pt x="1294" y="207"/>
                </a:cubicBezTo>
                <a:cubicBezTo>
                  <a:pt x="1293" y="207"/>
                  <a:pt x="1293" y="207"/>
                  <a:pt x="1293" y="208"/>
                </a:cubicBezTo>
                <a:cubicBezTo>
                  <a:pt x="1292" y="207"/>
                  <a:pt x="1291" y="207"/>
                  <a:pt x="1290" y="208"/>
                </a:cubicBezTo>
                <a:cubicBezTo>
                  <a:pt x="1291" y="208"/>
                  <a:pt x="1293" y="207"/>
                  <a:pt x="1294" y="208"/>
                </a:cubicBezTo>
                <a:cubicBezTo>
                  <a:pt x="1293" y="208"/>
                  <a:pt x="1293" y="209"/>
                  <a:pt x="1292" y="208"/>
                </a:cubicBezTo>
                <a:cubicBezTo>
                  <a:pt x="1292" y="209"/>
                  <a:pt x="1292" y="209"/>
                  <a:pt x="1292" y="209"/>
                </a:cubicBezTo>
                <a:cubicBezTo>
                  <a:pt x="1291" y="209"/>
                  <a:pt x="1290" y="209"/>
                  <a:pt x="1289" y="210"/>
                </a:cubicBezTo>
                <a:cubicBezTo>
                  <a:pt x="1290" y="210"/>
                  <a:pt x="1291" y="210"/>
                  <a:pt x="1291" y="210"/>
                </a:cubicBezTo>
                <a:cubicBezTo>
                  <a:pt x="1290" y="211"/>
                  <a:pt x="1290" y="211"/>
                  <a:pt x="1291" y="211"/>
                </a:cubicBezTo>
                <a:cubicBezTo>
                  <a:pt x="1291" y="211"/>
                  <a:pt x="1290" y="211"/>
                  <a:pt x="1290" y="212"/>
                </a:cubicBezTo>
                <a:cubicBezTo>
                  <a:pt x="1291" y="212"/>
                  <a:pt x="1292" y="211"/>
                  <a:pt x="1294" y="211"/>
                </a:cubicBezTo>
                <a:cubicBezTo>
                  <a:pt x="1294" y="210"/>
                  <a:pt x="1293" y="210"/>
                  <a:pt x="1293" y="210"/>
                </a:cubicBezTo>
                <a:cubicBezTo>
                  <a:pt x="1295" y="210"/>
                  <a:pt x="1297" y="208"/>
                  <a:pt x="1298" y="207"/>
                </a:cubicBezTo>
                <a:cubicBezTo>
                  <a:pt x="1297" y="208"/>
                  <a:pt x="1297" y="209"/>
                  <a:pt x="1298" y="208"/>
                </a:cubicBezTo>
                <a:cubicBezTo>
                  <a:pt x="1298" y="208"/>
                  <a:pt x="1294" y="210"/>
                  <a:pt x="1297" y="209"/>
                </a:cubicBezTo>
                <a:cubicBezTo>
                  <a:pt x="1296" y="210"/>
                  <a:pt x="1296" y="210"/>
                  <a:pt x="1296" y="210"/>
                </a:cubicBezTo>
                <a:cubicBezTo>
                  <a:pt x="1296" y="210"/>
                  <a:pt x="1297" y="210"/>
                  <a:pt x="1297" y="210"/>
                </a:cubicBezTo>
                <a:cubicBezTo>
                  <a:pt x="1297" y="210"/>
                  <a:pt x="1296" y="210"/>
                  <a:pt x="1296" y="210"/>
                </a:cubicBezTo>
                <a:cubicBezTo>
                  <a:pt x="1295" y="211"/>
                  <a:pt x="1295" y="211"/>
                  <a:pt x="1295" y="211"/>
                </a:cubicBezTo>
                <a:cubicBezTo>
                  <a:pt x="1294" y="212"/>
                  <a:pt x="1294" y="212"/>
                  <a:pt x="1294" y="213"/>
                </a:cubicBezTo>
                <a:cubicBezTo>
                  <a:pt x="1294" y="213"/>
                  <a:pt x="1292" y="216"/>
                  <a:pt x="1294" y="214"/>
                </a:cubicBezTo>
                <a:cubicBezTo>
                  <a:pt x="1293" y="215"/>
                  <a:pt x="1293" y="217"/>
                  <a:pt x="1295" y="216"/>
                </a:cubicBezTo>
                <a:cubicBezTo>
                  <a:pt x="1293" y="217"/>
                  <a:pt x="1293" y="218"/>
                  <a:pt x="1292" y="220"/>
                </a:cubicBezTo>
                <a:cubicBezTo>
                  <a:pt x="1291" y="220"/>
                  <a:pt x="1294" y="221"/>
                  <a:pt x="1294" y="219"/>
                </a:cubicBezTo>
                <a:cubicBezTo>
                  <a:pt x="1294" y="218"/>
                  <a:pt x="1295" y="217"/>
                  <a:pt x="1295" y="216"/>
                </a:cubicBezTo>
                <a:cubicBezTo>
                  <a:pt x="1294" y="214"/>
                  <a:pt x="1297" y="213"/>
                  <a:pt x="1298" y="212"/>
                </a:cubicBezTo>
                <a:cubicBezTo>
                  <a:pt x="1297" y="213"/>
                  <a:pt x="1295" y="214"/>
                  <a:pt x="1296" y="215"/>
                </a:cubicBezTo>
                <a:cubicBezTo>
                  <a:pt x="1296" y="216"/>
                  <a:pt x="1296" y="216"/>
                  <a:pt x="1297" y="215"/>
                </a:cubicBezTo>
                <a:cubicBezTo>
                  <a:pt x="1297" y="216"/>
                  <a:pt x="1297" y="216"/>
                  <a:pt x="1298" y="217"/>
                </a:cubicBezTo>
                <a:cubicBezTo>
                  <a:pt x="1298" y="216"/>
                  <a:pt x="1297" y="215"/>
                  <a:pt x="1297" y="215"/>
                </a:cubicBezTo>
                <a:cubicBezTo>
                  <a:pt x="1297" y="214"/>
                  <a:pt x="1298" y="215"/>
                  <a:pt x="1298" y="216"/>
                </a:cubicBezTo>
                <a:cubicBezTo>
                  <a:pt x="1299" y="215"/>
                  <a:pt x="1298" y="213"/>
                  <a:pt x="1300" y="213"/>
                </a:cubicBezTo>
                <a:cubicBezTo>
                  <a:pt x="1299" y="213"/>
                  <a:pt x="1299" y="214"/>
                  <a:pt x="1299" y="215"/>
                </a:cubicBezTo>
                <a:cubicBezTo>
                  <a:pt x="1299" y="213"/>
                  <a:pt x="1300" y="215"/>
                  <a:pt x="1301" y="215"/>
                </a:cubicBezTo>
                <a:cubicBezTo>
                  <a:pt x="1300" y="215"/>
                  <a:pt x="1299" y="214"/>
                  <a:pt x="1299" y="215"/>
                </a:cubicBezTo>
                <a:cubicBezTo>
                  <a:pt x="1298" y="217"/>
                  <a:pt x="1299" y="217"/>
                  <a:pt x="1300" y="218"/>
                </a:cubicBezTo>
                <a:cubicBezTo>
                  <a:pt x="1301" y="220"/>
                  <a:pt x="1296" y="222"/>
                  <a:pt x="1297" y="224"/>
                </a:cubicBezTo>
                <a:cubicBezTo>
                  <a:pt x="1297" y="224"/>
                  <a:pt x="1296" y="223"/>
                  <a:pt x="1296" y="224"/>
                </a:cubicBezTo>
                <a:cubicBezTo>
                  <a:pt x="1296" y="225"/>
                  <a:pt x="1297" y="226"/>
                  <a:pt x="1298" y="227"/>
                </a:cubicBezTo>
                <a:cubicBezTo>
                  <a:pt x="1297" y="225"/>
                  <a:pt x="1298" y="224"/>
                  <a:pt x="1300" y="225"/>
                </a:cubicBezTo>
                <a:cubicBezTo>
                  <a:pt x="1301" y="226"/>
                  <a:pt x="1301" y="226"/>
                  <a:pt x="1301" y="224"/>
                </a:cubicBezTo>
                <a:cubicBezTo>
                  <a:pt x="1303" y="226"/>
                  <a:pt x="1304" y="225"/>
                  <a:pt x="1306" y="225"/>
                </a:cubicBezTo>
                <a:cubicBezTo>
                  <a:pt x="1306" y="224"/>
                  <a:pt x="1307" y="224"/>
                  <a:pt x="1307" y="223"/>
                </a:cubicBezTo>
                <a:cubicBezTo>
                  <a:pt x="1308" y="224"/>
                  <a:pt x="1310" y="223"/>
                  <a:pt x="1311" y="224"/>
                </a:cubicBezTo>
                <a:cubicBezTo>
                  <a:pt x="1310" y="225"/>
                  <a:pt x="1308" y="225"/>
                  <a:pt x="1307" y="226"/>
                </a:cubicBezTo>
                <a:cubicBezTo>
                  <a:pt x="1307" y="227"/>
                  <a:pt x="1308" y="231"/>
                  <a:pt x="1309" y="230"/>
                </a:cubicBezTo>
                <a:cubicBezTo>
                  <a:pt x="1309" y="231"/>
                  <a:pt x="1309" y="231"/>
                  <a:pt x="1309" y="232"/>
                </a:cubicBezTo>
                <a:cubicBezTo>
                  <a:pt x="1310" y="231"/>
                  <a:pt x="1310" y="231"/>
                  <a:pt x="1310" y="230"/>
                </a:cubicBezTo>
                <a:cubicBezTo>
                  <a:pt x="1311" y="231"/>
                  <a:pt x="1311" y="231"/>
                  <a:pt x="1312" y="230"/>
                </a:cubicBezTo>
                <a:cubicBezTo>
                  <a:pt x="1311" y="231"/>
                  <a:pt x="1311" y="232"/>
                  <a:pt x="1311" y="233"/>
                </a:cubicBezTo>
                <a:cubicBezTo>
                  <a:pt x="1310" y="233"/>
                  <a:pt x="1309" y="235"/>
                  <a:pt x="1311" y="235"/>
                </a:cubicBezTo>
                <a:cubicBezTo>
                  <a:pt x="1309" y="236"/>
                  <a:pt x="1310" y="238"/>
                  <a:pt x="1311" y="238"/>
                </a:cubicBezTo>
                <a:cubicBezTo>
                  <a:pt x="1310" y="238"/>
                  <a:pt x="1308" y="237"/>
                  <a:pt x="1309" y="239"/>
                </a:cubicBezTo>
                <a:cubicBezTo>
                  <a:pt x="1307" y="237"/>
                  <a:pt x="1304" y="239"/>
                  <a:pt x="1302" y="239"/>
                </a:cubicBezTo>
                <a:cubicBezTo>
                  <a:pt x="1302" y="238"/>
                  <a:pt x="1300" y="237"/>
                  <a:pt x="1299" y="238"/>
                </a:cubicBezTo>
                <a:cubicBezTo>
                  <a:pt x="1298" y="239"/>
                  <a:pt x="1300" y="241"/>
                  <a:pt x="1301" y="240"/>
                </a:cubicBezTo>
                <a:cubicBezTo>
                  <a:pt x="1300" y="241"/>
                  <a:pt x="1298" y="242"/>
                  <a:pt x="1297" y="243"/>
                </a:cubicBezTo>
                <a:cubicBezTo>
                  <a:pt x="1299" y="243"/>
                  <a:pt x="1300" y="242"/>
                  <a:pt x="1302" y="242"/>
                </a:cubicBezTo>
                <a:cubicBezTo>
                  <a:pt x="1301" y="243"/>
                  <a:pt x="1302" y="244"/>
                  <a:pt x="1302" y="244"/>
                </a:cubicBezTo>
                <a:cubicBezTo>
                  <a:pt x="1301" y="245"/>
                  <a:pt x="1301" y="246"/>
                  <a:pt x="1303" y="246"/>
                </a:cubicBezTo>
                <a:cubicBezTo>
                  <a:pt x="1302" y="246"/>
                  <a:pt x="1302" y="247"/>
                  <a:pt x="1301" y="247"/>
                </a:cubicBezTo>
                <a:cubicBezTo>
                  <a:pt x="1301" y="248"/>
                  <a:pt x="1300" y="249"/>
                  <a:pt x="1299" y="249"/>
                </a:cubicBezTo>
                <a:cubicBezTo>
                  <a:pt x="1297" y="250"/>
                  <a:pt x="1294" y="250"/>
                  <a:pt x="1293" y="252"/>
                </a:cubicBezTo>
                <a:cubicBezTo>
                  <a:pt x="1294" y="252"/>
                  <a:pt x="1294" y="253"/>
                  <a:pt x="1293" y="253"/>
                </a:cubicBezTo>
                <a:cubicBezTo>
                  <a:pt x="1294" y="253"/>
                  <a:pt x="1295" y="253"/>
                  <a:pt x="1296" y="253"/>
                </a:cubicBezTo>
                <a:cubicBezTo>
                  <a:pt x="1295" y="253"/>
                  <a:pt x="1294" y="254"/>
                  <a:pt x="1294" y="253"/>
                </a:cubicBezTo>
                <a:cubicBezTo>
                  <a:pt x="1295" y="255"/>
                  <a:pt x="1298" y="253"/>
                  <a:pt x="1299" y="253"/>
                </a:cubicBezTo>
                <a:cubicBezTo>
                  <a:pt x="1299" y="254"/>
                  <a:pt x="1300" y="254"/>
                  <a:pt x="1301" y="253"/>
                </a:cubicBezTo>
                <a:cubicBezTo>
                  <a:pt x="1301" y="254"/>
                  <a:pt x="1300" y="254"/>
                  <a:pt x="1300" y="254"/>
                </a:cubicBezTo>
                <a:cubicBezTo>
                  <a:pt x="1300" y="255"/>
                  <a:pt x="1301" y="255"/>
                  <a:pt x="1302" y="254"/>
                </a:cubicBezTo>
                <a:cubicBezTo>
                  <a:pt x="1303" y="254"/>
                  <a:pt x="1304" y="256"/>
                  <a:pt x="1305" y="256"/>
                </a:cubicBezTo>
                <a:cubicBezTo>
                  <a:pt x="1307" y="257"/>
                  <a:pt x="1307" y="255"/>
                  <a:pt x="1309" y="255"/>
                </a:cubicBezTo>
                <a:cubicBezTo>
                  <a:pt x="1311" y="255"/>
                  <a:pt x="1312" y="254"/>
                  <a:pt x="1313" y="253"/>
                </a:cubicBezTo>
                <a:cubicBezTo>
                  <a:pt x="1312" y="254"/>
                  <a:pt x="1310" y="255"/>
                  <a:pt x="1308" y="257"/>
                </a:cubicBezTo>
                <a:cubicBezTo>
                  <a:pt x="1308" y="257"/>
                  <a:pt x="1309" y="258"/>
                  <a:pt x="1308" y="258"/>
                </a:cubicBezTo>
                <a:cubicBezTo>
                  <a:pt x="1307" y="258"/>
                  <a:pt x="1306" y="258"/>
                  <a:pt x="1305" y="258"/>
                </a:cubicBezTo>
                <a:cubicBezTo>
                  <a:pt x="1304" y="258"/>
                  <a:pt x="1301" y="257"/>
                  <a:pt x="1300" y="258"/>
                </a:cubicBezTo>
                <a:cubicBezTo>
                  <a:pt x="1299" y="258"/>
                  <a:pt x="1299" y="259"/>
                  <a:pt x="1299" y="260"/>
                </a:cubicBezTo>
                <a:cubicBezTo>
                  <a:pt x="1298" y="260"/>
                  <a:pt x="1297" y="259"/>
                  <a:pt x="1297" y="261"/>
                </a:cubicBezTo>
                <a:cubicBezTo>
                  <a:pt x="1297" y="261"/>
                  <a:pt x="1295" y="264"/>
                  <a:pt x="1294" y="264"/>
                </a:cubicBezTo>
                <a:cubicBezTo>
                  <a:pt x="1293" y="264"/>
                  <a:pt x="1293" y="264"/>
                  <a:pt x="1293" y="265"/>
                </a:cubicBezTo>
                <a:cubicBezTo>
                  <a:pt x="1293" y="266"/>
                  <a:pt x="1291" y="266"/>
                  <a:pt x="1290" y="266"/>
                </a:cubicBezTo>
                <a:cubicBezTo>
                  <a:pt x="1290" y="267"/>
                  <a:pt x="1289" y="267"/>
                  <a:pt x="1288" y="268"/>
                </a:cubicBezTo>
                <a:cubicBezTo>
                  <a:pt x="1288" y="268"/>
                  <a:pt x="1288" y="269"/>
                  <a:pt x="1288" y="268"/>
                </a:cubicBezTo>
                <a:cubicBezTo>
                  <a:pt x="1289" y="268"/>
                  <a:pt x="1291" y="267"/>
                  <a:pt x="1291" y="269"/>
                </a:cubicBezTo>
                <a:cubicBezTo>
                  <a:pt x="1292" y="269"/>
                  <a:pt x="1293" y="267"/>
                  <a:pt x="1294" y="267"/>
                </a:cubicBezTo>
                <a:cubicBezTo>
                  <a:pt x="1296" y="265"/>
                  <a:pt x="1298" y="266"/>
                  <a:pt x="1299" y="265"/>
                </a:cubicBezTo>
                <a:cubicBezTo>
                  <a:pt x="1299" y="266"/>
                  <a:pt x="1301" y="267"/>
                  <a:pt x="1302" y="267"/>
                </a:cubicBezTo>
                <a:cubicBezTo>
                  <a:pt x="1304" y="267"/>
                  <a:pt x="1305" y="264"/>
                  <a:pt x="1305" y="263"/>
                </a:cubicBezTo>
                <a:cubicBezTo>
                  <a:pt x="1305" y="264"/>
                  <a:pt x="1307" y="263"/>
                  <a:pt x="1308" y="262"/>
                </a:cubicBezTo>
                <a:cubicBezTo>
                  <a:pt x="1309" y="262"/>
                  <a:pt x="1311" y="263"/>
                  <a:pt x="1312" y="264"/>
                </a:cubicBezTo>
                <a:cubicBezTo>
                  <a:pt x="1312" y="263"/>
                  <a:pt x="1313" y="263"/>
                  <a:pt x="1314" y="263"/>
                </a:cubicBezTo>
                <a:cubicBezTo>
                  <a:pt x="1315" y="263"/>
                  <a:pt x="1317" y="263"/>
                  <a:pt x="1315" y="262"/>
                </a:cubicBezTo>
                <a:cubicBezTo>
                  <a:pt x="1316" y="262"/>
                  <a:pt x="1322" y="262"/>
                  <a:pt x="1320" y="261"/>
                </a:cubicBezTo>
                <a:cubicBezTo>
                  <a:pt x="1321" y="262"/>
                  <a:pt x="1322" y="261"/>
                  <a:pt x="1323" y="261"/>
                </a:cubicBezTo>
                <a:cubicBezTo>
                  <a:pt x="1324" y="261"/>
                  <a:pt x="1324" y="261"/>
                  <a:pt x="1324" y="262"/>
                </a:cubicBezTo>
                <a:cubicBezTo>
                  <a:pt x="1324" y="262"/>
                  <a:pt x="1326" y="262"/>
                  <a:pt x="1326" y="262"/>
                </a:cubicBezTo>
                <a:cubicBezTo>
                  <a:pt x="1327" y="261"/>
                  <a:pt x="1329" y="261"/>
                  <a:pt x="1330" y="262"/>
                </a:cubicBezTo>
                <a:cubicBezTo>
                  <a:pt x="1332" y="262"/>
                  <a:pt x="1334" y="261"/>
                  <a:pt x="1335" y="261"/>
                </a:cubicBezTo>
                <a:cubicBezTo>
                  <a:pt x="1336" y="260"/>
                  <a:pt x="1337" y="260"/>
                  <a:pt x="1337" y="259"/>
                </a:cubicBezTo>
                <a:cubicBezTo>
                  <a:pt x="1338" y="259"/>
                  <a:pt x="1340" y="259"/>
                  <a:pt x="1341" y="258"/>
                </a:cubicBezTo>
                <a:cubicBezTo>
                  <a:pt x="1341" y="256"/>
                  <a:pt x="1335" y="256"/>
                  <a:pt x="1334" y="256"/>
                </a:cubicBezTo>
                <a:cubicBezTo>
                  <a:pt x="1335" y="256"/>
                  <a:pt x="1335" y="256"/>
                  <a:pt x="1336" y="255"/>
                </a:cubicBezTo>
                <a:cubicBezTo>
                  <a:pt x="1335" y="255"/>
                  <a:pt x="1334" y="255"/>
                  <a:pt x="1333" y="256"/>
                </a:cubicBezTo>
                <a:cubicBezTo>
                  <a:pt x="1334" y="255"/>
                  <a:pt x="1335" y="255"/>
                  <a:pt x="1336" y="255"/>
                </a:cubicBezTo>
                <a:cubicBezTo>
                  <a:pt x="1337" y="255"/>
                  <a:pt x="1337" y="253"/>
                  <a:pt x="1336" y="253"/>
                </a:cubicBezTo>
                <a:cubicBezTo>
                  <a:pt x="1336" y="253"/>
                  <a:pt x="1337" y="253"/>
                  <a:pt x="1337" y="252"/>
                </a:cubicBezTo>
                <a:cubicBezTo>
                  <a:pt x="1338" y="252"/>
                  <a:pt x="1339" y="253"/>
                  <a:pt x="1340" y="252"/>
                </a:cubicBezTo>
                <a:cubicBezTo>
                  <a:pt x="1339" y="251"/>
                  <a:pt x="1339" y="251"/>
                  <a:pt x="1338" y="251"/>
                </a:cubicBezTo>
                <a:cubicBezTo>
                  <a:pt x="1339" y="251"/>
                  <a:pt x="1341" y="251"/>
                  <a:pt x="1339" y="250"/>
                </a:cubicBezTo>
                <a:cubicBezTo>
                  <a:pt x="1341" y="251"/>
                  <a:pt x="1342" y="250"/>
                  <a:pt x="1343" y="248"/>
                </a:cubicBezTo>
                <a:cubicBezTo>
                  <a:pt x="1344" y="246"/>
                  <a:pt x="1344" y="244"/>
                  <a:pt x="1341" y="242"/>
                </a:cubicBezTo>
                <a:cubicBezTo>
                  <a:pt x="1340" y="242"/>
                  <a:pt x="1336" y="241"/>
                  <a:pt x="1335" y="242"/>
                </a:cubicBezTo>
                <a:cubicBezTo>
                  <a:pt x="1335" y="242"/>
                  <a:pt x="1334" y="243"/>
                  <a:pt x="1334" y="244"/>
                </a:cubicBezTo>
                <a:cubicBezTo>
                  <a:pt x="1333" y="244"/>
                  <a:pt x="1332" y="242"/>
                  <a:pt x="1331" y="243"/>
                </a:cubicBezTo>
                <a:cubicBezTo>
                  <a:pt x="1332" y="241"/>
                  <a:pt x="1335" y="240"/>
                  <a:pt x="1333" y="238"/>
                </a:cubicBezTo>
                <a:cubicBezTo>
                  <a:pt x="1331" y="235"/>
                  <a:pt x="1329" y="235"/>
                  <a:pt x="1326" y="235"/>
                </a:cubicBezTo>
                <a:cubicBezTo>
                  <a:pt x="1328" y="234"/>
                  <a:pt x="1331" y="235"/>
                  <a:pt x="1333" y="236"/>
                </a:cubicBezTo>
                <a:cubicBezTo>
                  <a:pt x="1332" y="235"/>
                  <a:pt x="1329" y="232"/>
                  <a:pt x="1331" y="231"/>
                </a:cubicBezTo>
                <a:cubicBezTo>
                  <a:pt x="1330" y="231"/>
                  <a:pt x="1329" y="229"/>
                  <a:pt x="1328" y="228"/>
                </a:cubicBezTo>
                <a:cubicBezTo>
                  <a:pt x="1327" y="227"/>
                  <a:pt x="1326" y="227"/>
                  <a:pt x="1324" y="227"/>
                </a:cubicBezTo>
                <a:cubicBezTo>
                  <a:pt x="1322" y="227"/>
                  <a:pt x="1322" y="222"/>
                  <a:pt x="1321" y="220"/>
                </a:cubicBezTo>
                <a:cubicBezTo>
                  <a:pt x="1321" y="217"/>
                  <a:pt x="1318" y="215"/>
                  <a:pt x="1315" y="214"/>
                </a:cubicBezTo>
                <a:cubicBezTo>
                  <a:pt x="1315" y="214"/>
                  <a:pt x="1314" y="213"/>
                  <a:pt x="1313" y="214"/>
                </a:cubicBezTo>
                <a:cubicBezTo>
                  <a:pt x="1313" y="214"/>
                  <a:pt x="1312" y="215"/>
                  <a:pt x="1312" y="215"/>
                </a:cubicBezTo>
                <a:cubicBezTo>
                  <a:pt x="1310" y="215"/>
                  <a:pt x="1308" y="215"/>
                  <a:pt x="1306" y="213"/>
                </a:cubicBezTo>
                <a:cubicBezTo>
                  <a:pt x="1309" y="215"/>
                  <a:pt x="1311" y="213"/>
                  <a:pt x="1313" y="213"/>
                </a:cubicBezTo>
                <a:cubicBezTo>
                  <a:pt x="1315" y="213"/>
                  <a:pt x="1314" y="211"/>
                  <a:pt x="1314" y="211"/>
                </a:cubicBezTo>
                <a:cubicBezTo>
                  <a:pt x="1312" y="210"/>
                  <a:pt x="1311" y="211"/>
                  <a:pt x="1310" y="211"/>
                </a:cubicBezTo>
                <a:cubicBezTo>
                  <a:pt x="1313" y="211"/>
                  <a:pt x="1316" y="209"/>
                  <a:pt x="1318" y="207"/>
                </a:cubicBezTo>
                <a:cubicBezTo>
                  <a:pt x="1319" y="205"/>
                  <a:pt x="1319" y="204"/>
                  <a:pt x="1320" y="203"/>
                </a:cubicBezTo>
                <a:cubicBezTo>
                  <a:pt x="1320" y="202"/>
                  <a:pt x="1322" y="202"/>
                  <a:pt x="1321" y="201"/>
                </a:cubicBezTo>
                <a:cubicBezTo>
                  <a:pt x="1321" y="198"/>
                  <a:pt x="1316" y="199"/>
                  <a:pt x="1315" y="199"/>
                </a:cubicBezTo>
                <a:cubicBezTo>
                  <a:pt x="1313" y="200"/>
                  <a:pt x="1311" y="199"/>
                  <a:pt x="1309" y="199"/>
                </a:cubicBezTo>
                <a:cubicBezTo>
                  <a:pt x="1308" y="200"/>
                  <a:pt x="1306" y="201"/>
                  <a:pt x="1305" y="201"/>
                </a:cubicBezTo>
                <a:cubicBezTo>
                  <a:pt x="1305" y="200"/>
                  <a:pt x="1306" y="200"/>
                  <a:pt x="1306" y="199"/>
                </a:cubicBezTo>
                <a:cubicBezTo>
                  <a:pt x="1305" y="199"/>
                  <a:pt x="1304" y="200"/>
                  <a:pt x="1304" y="200"/>
                </a:cubicBezTo>
                <a:cubicBezTo>
                  <a:pt x="1305" y="199"/>
                  <a:pt x="1307" y="200"/>
                  <a:pt x="1307" y="198"/>
                </a:cubicBezTo>
                <a:cubicBezTo>
                  <a:pt x="1306" y="198"/>
                  <a:pt x="1305" y="198"/>
                  <a:pt x="1304" y="197"/>
                </a:cubicBezTo>
                <a:cubicBezTo>
                  <a:pt x="1306" y="198"/>
                  <a:pt x="1305" y="198"/>
                  <a:pt x="1307" y="197"/>
                </a:cubicBezTo>
                <a:cubicBezTo>
                  <a:pt x="1308" y="196"/>
                  <a:pt x="1309" y="196"/>
                  <a:pt x="1310" y="195"/>
                </a:cubicBezTo>
                <a:cubicBezTo>
                  <a:pt x="1310" y="195"/>
                  <a:pt x="1316" y="191"/>
                  <a:pt x="1313" y="191"/>
                </a:cubicBezTo>
                <a:cubicBezTo>
                  <a:pt x="1311" y="190"/>
                  <a:pt x="1309" y="191"/>
                  <a:pt x="1307" y="192"/>
                </a:cubicBezTo>
                <a:cubicBezTo>
                  <a:pt x="1306" y="192"/>
                  <a:pt x="1305" y="192"/>
                  <a:pt x="1305" y="192"/>
                </a:cubicBezTo>
                <a:cubicBezTo>
                  <a:pt x="1304" y="192"/>
                  <a:pt x="1304" y="192"/>
                  <a:pt x="1304" y="192"/>
                </a:cubicBezTo>
                <a:cubicBezTo>
                  <a:pt x="1304" y="191"/>
                  <a:pt x="1302" y="192"/>
                  <a:pt x="1302" y="192"/>
                </a:cubicBezTo>
                <a:cubicBezTo>
                  <a:pt x="1303" y="191"/>
                  <a:pt x="1302" y="192"/>
                  <a:pt x="1302" y="192"/>
                </a:cubicBezTo>
                <a:cubicBezTo>
                  <a:pt x="1301" y="191"/>
                  <a:pt x="1301" y="191"/>
                  <a:pt x="1301" y="191"/>
                </a:cubicBezTo>
                <a:cubicBezTo>
                  <a:pt x="1300" y="191"/>
                  <a:pt x="1300" y="193"/>
                  <a:pt x="1299" y="194"/>
                </a:cubicBezTo>
                <a:cubicBezTo>
                  <a:pt x="1299" y="194"/>
                  <a:pt x="1300" y="194"/>
                  <a:pt x="1300" y="194"/>
                </a:cubicBezTo>
                <a:cubicBezTo>
                  <a:pt x="1298" y="193"/>
                  <a:pt x="1298" y="196"/>
                  <a:pt x="1297" y="196"/>
                </a:cubicBezTo>
                <a:cubicBezTo>
                  <a:pt x="1298" y="197"/>
                  <a:pt x="1298" y="197"/>
                  <a:pt x="1299" y="198"/>
                </a:cubicBezTo>
                <a:cubicBezTo>
                  <a:pt x="1298" y="198"/>
                  <a:pt x="1295" y="197"/>
                  <a:pt x="1295" y="199"/>
                </a:cubicBezTo>
                <a:cubicBezTo>
                  <a:pt x="1295" y="197"/>
                  <a:pt x="1293" y="200"/>
                  <a:pt x="1295" y="201"/>
                </a:cubicBezTo>
                <a:cubicBezTo>
                  <a:pt x="1295" y="201"/>
                  <a:pt x="1294" y="201"/>
                  <a:pt x="1294" y="201"/>
                </a:cubicBezTo>
                <a:cubicBezTo>
                  <a:pt x="1293" y="202"/>
                  <a:pt x="1295" y="202"/>
                  <a:pt x="1296" y="202"/>
                </a:cubicBezTo>
                <a:close/>
                <a:moveTo>
                  <a:pt x="1470" y="40"/>
                </a:moveTo>
                <a:cubicBezTo>
                  <a:pt x="1472" y="41"/>
                  <a:pt x="1473" y="40"/>
                  <a:pt x="1474" y="40"/>
                </a:cubicBezTo>
                <a:cubicBezTo>
                  <a:pt x="1476" y="39"/>
                  <a:pt x="1477" y="39"/>
                  <a:pt x="1478" y="39"/>
                </a:cubicBezTo>
                <a:cubicBezTo>
                  <a:pt x="1480" y="38"/>
                  <a:pt x="1481" y="37"/>
                  <a:pt x="1483" y="37"/>
                </a:cubicBezTo>
                <a:cubicBezTo>
                  <a:pt x="1482" y="36"/>
                  <a:pt x="1480" y="36"/>
                  <a:pt x="1479" y="36"/>
                </a:cubicBezTo>
                <a:cubicBezTo>
                  <a:pt x="1477" y="37"/>
                  <a:pt x="1475" y="36"/>
                  <a:pt x="1474" y="35"/>
                </a:cubicBezTo>
                <a:cubicBezTo>
                  <a:pt x="1474" y="35"/>
                  <a:pt x="1475" y="34"/>
                  <a:pt x="1475" y="34"/>
                </a:cubicBezTo>
                <a:cubicBezTo>
                  <a:pt x="1473" y="33"/>
                  <a:pt x="1471" y="34"/>
                  <a:pt x="1469" y="34"/>
                </a:cubicBezTo>
                <a:cubicBezTo>
                  <a:pt x="1466" y="34"/>
                  <a:pt x="1464" y="34"/>
                  <a:pt x="1462" y="34"/>
                </a:cubicBezTo>
                <a:cubicBezTo>
                  <a:pt x="1462" y="35"/>
                  <a:pt x="1464" y="36"/>
                  <a:pt x="1465" y="36"/>
                </a:cubicBezTo>
                <a:cubicBezTo>
                  <a:pt x="1465" y="36"/>
                  <a:pt x="1464" y="37"/>
                  <a:pt x="1464" y="38"/>
                </a:cubicBezTo>
                <a:cubicBezTo>
                  <a:pt x="1463" y="38"/>
                  <a:pt x="1462" y="38"/>
                  <a:pt x="1462" y="39"/>
                </a:cubicBezTo>
                <a:cubicBezTo>
                  <a:pt x="1465" y="40"/>
                  <a:pt x="1469" y="38"/>
                  <a:pt x="1472" y="38"/>
                </a:cubicBezTo>
                <a:cubicBezTo>
                  <a:pt x="1472" y="39"/>
                  <a:pt x="1470" y="40"/>
                  <a:pt x="1470" y="40"/>
                </a:cubicBezTo>
                <a:close/>
                <a:moveTo>
                  <a:pt x="1407" y="26"/>
                </a:moveTo>
                <a:cubicBezTo>
                  <a:pt x="1407" y="26"/>
                  <a:pt x="1408" y="27"/>
                  <a:pt x="1409" y="27"/>
                </a:cubicBezTo>
                <a:cubicBezTo>
                  <a:pt x="1409" y="28"/>
                  <a:pt x="1411" y="27"/>
                  <a:pt x="1412" y="27"/>
                </a:cubicBezTo>
                <a:cubicBezTo>
                  <a:pt x="1412" y="27"/>
                  <a:pt x="1411" y="27"/>
                  <a:pt x="1411" y="26"/>
                </a:cubicBezTo>
                <a:cubicBezTo>
                  <a:pt x="1412" y="27"/>
                  <a:pt x="1413" y="26"/>
                  <a:pt x="1414" y="27"/>
                </a:cubicBezTo>
                <a:cubicBezTo>
                  <a:pt x="1413" y="27"/>
                  <a:pt x="1412" y="28"/>
                  <a:pt x="1412" y="28"/>
                </a:cubicBezTo>
                <a:cubicBezTo>
                  <a:pt x="1412" y="28"/>
                  <a:pt x="1413" y="28"/>
                  <a:pt x="1414" y="29"/>
                </a:cubicBezTo>
                <a:cubicBezTo>
                  <a:pt x="1412" y="30"/>
                  <a:pt x="1411" y="28"/>
                  <a:pt x="1409" y="29"/>
                </a:cubicBezTo>
                <a:cubicBezTo>
                  <a:pt x="1411" y="29"/>
                  <a:pt x="1411" y="31"/>
                  <a:pt x="1413" y="31"/>
                </a:cubicBezTo>
                <a:cubicBezTo>
                  <a:pt x="1414" y="32"/>
                  <a:pt x="1416" y="31"/>
                  <a:pt x="1418" y="32"/>
                </a:cubicBezTo>
                <a:cubicBezTo>
                  <a:pt x="1417" y="32"/>
                  <a:pt x="1415" y="32"/>
                  <a:pt x="1414" y="32"/>
                </a:cubicBezTo>
                <a:cubicBezTo>
                  <a:pt x="1416" y="33"/>
                  <a:pt x="1418" y="34"/>
                  <a:pt x="1420" y="34"/>
                </a:cubicBezTo>
                <a:cubicBezTo>
                  <a:pt x="1421" y="34"/>
                  <a:pt x="1423" y="34"/>
                  <a:pt x="1424" y="33"/>
                </a:cubicBezTo>
                <a:cubicBezTo>
                  <a:pt x="1425" y="32"/>
                  <a:pt x="1426" y="33"/>
                  <a:pt x="1427" y="32"/>
                </a:cubicBezTo>
                <a:cubicBezTo>
                  <a:pt x="1427" y="32"/>
                  <a:pt x="1426" y="32"/>
                  <a:pt x="1425" y="32"/>
                </a:cubicBezTo>
                <a:cubicBezTo>
                  <a:pt x="1426" y="32"/>
                  <a:pt x="1426" y="31"/>
                  <a:pt x="1426" y="31"/>
                </a:cubicBezTo>
                <a:cubicBezTo>
                  <a:pt x="1428" y="30"/>
                  <a:pt x="1429" y="32"/>
                  <a:pt x="1430" y="30"/>
                </a:cubicBezTo>
                <a:cubicBezTo>
                  <a:pt x="1432" y="30"/>
                  <a:pt x="1431" y="31"/>
                  <a:pt x="1430" y="31"/>
                </a:cubicBezTo>
                <a:cubicBezTo>
                  <a:pt x="1431" y="33"/>
                  <a:pt x="1433" y="32"/>
                  <a:pt x="1434" y="32"/>
                </a:cubicBezTo>
                <a:cubicBezTo>
                  <a:pt x="1435" y="32"/>
                  <a:pt x="1435" y="31"/>
                  <a:pt x="1436" y="31"/>
                </a:cubicBezTo>
                <a:cubicBezTo>
                  <a:pt x="1437" y="30"/>
                  <a:pt x="1437" y="31"/>
                  <a:pt x="1439" y="31"/>
                </a:cubicBezTo>
                <a:cubicBezTo>
                  <a:pt x="1438" y="31"/>
                  <a:pt x="1437" y="31"/>
                  <a:pt x="1436" y="32"/>
                </a:cubicBezTo>
                <a:cubicBezTo>
                  <a:pt x="1438" y="32"/>
                  <a:pt x="1439" y="32"/>
                  <a:pt x="1441" y="32"/>
                </a:cubicBezTo>
                <a:cubicBezTo>
                  <a:pt x="1438" y="33"/>
                  <a:pt x="1435" y="32"/>
                  <a:pt x="1433" y="33"/>
                </a:cubicBezTo>
                <a:cubicBezTo>
                  <a:pt x="1432" y="34"/>
                  <a:pt x="1431" y="33"/>
                  <a:pt x="1430" y="34"/>
                </a:cubicBezTo>
                <a:cubicBezTo>
                  <a:pt x="1428" y="35"/>
                  <a:pt x="1426" y="34"/>
                  <a:pt x="1425" y="35"/>
                </a:cubicBezTo>
                <a:cubicBezTo>
                  <a:pt x="1425" y="35"/>
                  <a:pt x="1425" y="35"/>
                  <a:pt x="1425" y="36"/>
                </a:cubicBezTo>
                <a:cubicBezTo>
                  <a:pt x="1424" y="35"/>
                  <a:pt x="1422" y="34"/>
                  <a:pt x="1421" y="35"/>
                </a:cubicBezTo>
                <a:cubicBezTo>
                  <a:pt x="1420" y="36"/>
                  <a:pt x="1424" y="37"/>
                  <a:pt x="1424" y="37"/>
                </a:cubicBezTo>
                <a:cubicBezTo>
                  <a:pt x="1427" y="37"/>
                  <a:pt x="1429" y="37"/>
                  <a:pt x="1432" y="36"/>
                </a:cubicBezTo>
                <a:cubicBezTo>
                  <a:pt x="1433" y="36"/>
                  <a:pt x="1435" y="37"/>
                  <a:pt x="1436" y="36"/>
                </a:cubicBezTo>
                <a:cubicBezTo>
                  <a:pt x="1437" y="36"/>
                  <a:pt x="1439" y="36"/>
                  <a:pt x="1440" y="36"/>
                </a:cubicBezTo>
                <a:cubicBezTo>
                  <a:pt x="1440" y="36"/>
                  <a:pt x="1440" y="37"/>
                  <a:pt x="1440" y="37"/>
                </a:cubicBezTo>
                <a:cubicBezTo>
                  <a:pt x="1438" y="36"/>
                  <a:pt x="1436" y="37"/>
                  <a:pt x="1434" y="37"/>
                </a:cubicBezTo>
                <a:cubicBezTo>
                  <a:pt x="1432" y="37"/>
                  <a:pt x="1430" y="37"/>
                  <a:pt x="1428" y="38"/>
                </a:cubicBezTo>
                <a:cubicBezTo>
                  <a:pt x="1430" y="39"/>
                  <a:pt x="1433" y="38"/>
                  <a:pt x="1436" y="39"/>
                </a:cubicBezTo>
                <a:cubicBezTo>
                  <a:pt x="1433" y="39"/>
                  <a:pt x="1431" y="38"/>
                  <a:pt x="1428" y="39"/>
                </a:cubicBezTo>
                <a:cubicBezTo>
                  <a:pt x="1427" y="39"/>
                  <a:pt x="1426" y="38"/>
                  <a:pt x="1425" y="38"/>
                </a:cubicBezTo>
                <a:cubicBezTo>
                  <a:pt x="1423" y="38"/>
                  <a:pt x="1424" y="40"/>
                  <a:pt x="1425" y="40"/>
                </a:cubicBezTo>
                <a:cubicBezTo>
                  <a:pt x="1427" y="41"/>
                  <a:pt x="1429" y="42"/>
                  <a:pt x="1431" y="42"/>
                </a:cubicBezTo>
                <a:cubicBezTo>
                  <a:pt x="1432" y="43"/>
                  <a:pt x="1433" y="42"/>
                  <a:pt x="1435" y="42"/>
                </a:cubicBezTo>
                <a:cubicBezTo>
                  <a:pt x="1436" y="42"/>
                  <a:pt x="1437" y="42"/>
                  <a:pt x="1438" y="42"/>
                </a:cubicBezTo>
                <a:cubicBezTo>
                  <a:pt x="1436" y="43"/>
                  <a:pt x="1434" y="42"/>
                  <a:pt x="1433" y="43"/>
                </a:cubicBezTo>
                <a:cubicBezTo>
                  <a:pt x="1434" y="44"/>
                  <a:pt x="1436" y="44"/>
                  <a:pt x="1437" y="45"/>
                </a:cubicBezTo>
                <a:cubicBezTo>
                  <a:pt x="1439" y="46"/>
                  <a:pt x="1443" y="44"/>
                  <a:pt x="1440" y="44"/>
                </a:cubicBezTo>
                <a:cubicBezTo>
                  <a:pt x="1441" y="43"/>
                  <a:pt x="1442" y="43"/>
                  <a:pt x="1442" y="43"/>
                </a:cubicBezTo>
                <a:cubicBezTo>
                  <a:pt x="1442" y="43"/>
                  <a:pt x="1442" y="42"/>
                  <a:pt x="1442" y="42"/>
                </a:cubicBezTo>
                <a:cubicBezTo>
                  <a:pt x="1442" y="42"/>
                  <a:pt x="1442" y="42"/>
                  <a:pt x="1443" y="41"/>
                </a:cubicBezTo>
                <a:cubicBezTo>
                  <a:pt x="1443" y="40"/>
                  <a:pt x="1444" y="39"/>
                  <a:pt x="1446" y="39"/>
                </a:cubicBezTo>
                <a:cubicBezTo>
                  <a:pt x="1447" y="39"/>
                  <a:pt x="1449" y="37"/>
                  <a:pt x="1448" y="36"/>
                </a:cubicBezTo>
                <a:cubicBezTo>
                  <a:pt x="1447" y="35"/>
                  <a:pt x="1451" y="35"/>
                  <a:pt x="1451" y="34"/>
                </a:cubicBezTo>
                <a:cubicBezTo>
                  <a:pt x="1451" y="34"/>
                  <a:pt x="1451" y="34"/>
                  <a:pt x="1451" y="34"/>
                </a:cubicBezTo>
                <a:cubicBezTo>
                  <a:pt x="1452" y="34"/>
                  <a:pt x="1451" y="33"/>
                  <a:pt x="1451" y="32"/>
                </a:cubicBezTo>
                <a:cubicBezTo>
                  <a:pt x="1454" y="32"/>
                  <a:pt x="1456" y="31"/>
                  <a:pt x="1459" y="31"/>
                </a:cubicBezTo>
                <a:cubicBezTo>
                  <a:pt x="1460" y="31"/>
                  <a:pt x="1464" y="31"/>
                  <a:pt x="1464" y="29"/>
                </a:cubicBezTo>
                <a:cubicBezTo>
                  <a:pt x="1461" y="29"/>
                  <a:pt x="1457" y="29"/>
                  <a:pt x="1455" y="28"/>
                </a:cubicBezTo>
                <a:cubicBezTo>
                  <a:pt x="1454" y="27"/>
                  <a:pt x="1453" y="27"/>
                  <a:pt x="1452" y="27"/>
                </a:cubicBezTo>
                <a:cubicBezTo>
                  <a:pt x="1450" y="27"/>
                  <a:pt x="1450" y="27"/>
                  <a:pt x="1448" y="27"/>
                </a:cubicBezTo>
                <a:cubicBezTo>
                  <a:pt x="1451" y="26"/>
                  <a:pt x="1447" y="24"/>
                  <a:pt x="1447" y="24"/>
                </a:cubicBezTo>
                <a:cubicBezTo>
                  <a:pt x="1446" y="24"/>
                  <a:pt x="1445" y="25"/>
                  <a:pt x="1444" y="25"/>
                </a:cubicBezTo>
                <a:cubicBezTo>
                  <a:pt x="1444" y="25"/>
                  <a:pt x="1443" y="25"/>
                  <a:pt x="1443" y="25"/>
                </a:cubicBezTo>
                <a:cubicBezTo>
                  <a:pt x="1442" y="24"/>
                  <a:pt x="1444" y="24"/>
                  <a:pt x="1444" y="23"/>
                </a:cubicBezTo>
                <a:cubicBezTo>
                  <a:pt x="1443" y="23"/>
                  <a:pt x="1442" y="22"/>
                  <a:pt x="1441" y="22"/>
                </a:cubicBezTo>
                <a:cubicBezTo>
                  <a:pt x="1440" y="22"/>
                  <a:pt x="1439" y="22"/>
                  <a:pt x="1438" y="22"/>
                </a:cubicBezTo>
                <a:cubicBezTo>
                  <a:pt x="1437" y="22"/>
                  <a:pt x="1434" y="20"/>
                  <a:pt x="1435" y="22"/>
                </a:cubicBezTo>
                <a:cubicBezTo>
                  <a:pt x="1431" y="21"/>
                  <a:pt x="1437" y="28"/>
                  <a:pt x="1438" y="29"/>
                </a:cubicBezTo>
                <a:cubicBezTo>
                  <a:pt x="1436" y="29"/>
                  <a:pt x="1435" y="27"/>
                  <a:pt x="1433" y="27"/>
                </a:cubicBezTo>
                <a:cubicBezTo>
                  <a:pt x="1434" y="26"/>
                  <a:pt x="1430" y="24"/>
                  <a:pt x="1429" y="23"/>
                </a:cubicBezTo>
                <a:cubicBezTo>
                  <a:pt x="1428" y="23"/>
                  <a:pt x="1427" y="23"/>
                  <a:pt x="1426" y="24"/>
                </a:cubicBezTo>
                <a:cubicBezTo>
                  <a:pt x="1426" y="24"/>
                  <a:pt x="1425" y="24"/>
                  <a:pt x="1424" y="25"/>
                </a:cubicBezTo>
                <a:cubicBezTo>
                  <a:pt x="1424" y="25"/>
                  <a:pt x="1424" y="26"/>
                  <a:pt x="1424" y="26"/>
                </a:cubicBezTo>
                <a:cubicBezTo>
                  <a:pt x="1423" y="25"/>
                  <a:pt x="1422" y="26"/>
                  <a:pt x="1420" y="25"/>
                </a:cubicBezTo>
                <a:cubicBezTo>
                  <a:pt x="1420" y="25"/>
                  <a:pt x="1420" y="25"/>
                  <a:pt x="1421" y="24"/>
                </a:cubicBezTo>
                <a:cubicBezTo>
                  <a:pt x="1419" y="24"/>
                  <a:pt x="1418" y="25"/>
                  <a:pt x="1416" y="24"/>
                </a:cubicBezTo>
                <a:cubicBezTo>
                  <a:pt x="1417" y="24"/>
                  <a:pt x="1419" y="24"/>
                  <a:pt x="1420" y="24"/>
                </a:cubicBezTo>
                <a:cubicBezTo>
                  <a:pt x="1421" y="24"/>
                  <a:pt x="1423" y="24"/>
                  <a:pt x="1424" y="23"/>
                </a:cubicBezTo>
                <a:cubicBezTo>
                  <a:pt x="1423" y="22"/>
                  <a:pt x="1421" y="23"/>
                  <a:pt x="1420" y="23"/>
                </a:cubicBezTo>
                <a:cubicBezTo>
                  <a:pt x="1419" y="23"/>
                  <a:pt x="1418" y="23"/>
                  <a:pt x="1417" y="23"/>
                </a:cubicBezTo>
                <a:cubicBezTo>
                  <a:pt x="1416" y="23"/>
                  <a:pt x="1413" y="22"/>
                  <a:pt x="1414" y="24"/>
                </a:cubicBezTo>
                <a:cubicBezTo>
                  <a:pt x="1413" y="24"/>
                  <a:pt x="1413" y="23"/>
                  <a:pt x="1412" y="23"/>
                </a:cubicBezTo>
                <a:cubicBezTo>
                  <a:pt x="1411" y="23"/>
                  <a:pt x="1408" y="24"/>
                  <a:pt x="1410" y="24"/>
                </a:cubicBezTo>
                <a:cubicBezTo>
                  <a:pt x="1410" y="24"/>
                  <a:pt x="1406" y="24"/>
                  <a:pt x="1408" y="25"/>
                </a:cubicBezTo>
                <a:cubicBezTo>
                  <a:pt x="1408" y="24"/>
                  <a:pt x="1407" y="25"/>
                  <a:pt x="1406" y="25"/>
                </a:cubicBezTo>
                <a:cubicBezTo>
                  <a:pt x="1407" y="25"/>
                  <a:pt x="1407" y="25"/>
                  <a:pt x="1407" y="26"/>
                </a:cubicBezTo>
                <a:close/>
                <a:moveTo>
                  <a:pt x="1317" y="188"/>
                </a:moveTo>
                <a:cubicBezTo>
                  <a:pt x="1316" y="188"/>
                  <a:pt x="1314" y="188"/>
                  <a:pt x="1313" y="187"/>
                </a:cubicBezTo>
                <a:cubicBezTo>
                  <a:pt x="1313" y="185"/>
                  <a:pt x="1310" y="187"/>
                  <a:pt x="1312" y="188"/>
                </a:cubicBezTo>
                <a:cubicBezTo>
                  <a:pt x="1313" y="189"/>
                  <a:pt x="1316" y="190"/>
                  <a:pt x="1317" y="188"/>
                </a:cubicBezTo>
                <a:close/>
                <a:moveTo>
                  <a:pt x="1326" y="176"/>
                </a:moveTo>
                <a:cubicBezTo>
                  <a:pt x="1327" y="177"/>
                  <a:pt x="1328" y="178"/>
                  <a:pt x="1327" y="179"/>
                </a:cubicBezTo>
                <a:cubicBezTo>
                  <a:pt x="1327" y="179"/>
                  <a:pt x="1327" y="179"/>
                  <a:pt x="1326" y="180"/>
                </a:cubicBezTo>
                <a:cubicBezTo>
                  <a:pt x="1329" y="180"/>
                  <a:pt x="1329" y="176"/>
                  <a:pt x="1330" y="175"/>
                </a:cubicBezTo>
                <a:cubicBezTo>
                  <a:pt x="1329" y="175"/>
                  <a:pt x="1328" y="174"/>
                  <a:pt x="1329" y="173"/>
                </a:cubicBezTo>
                <a:cubicBezTo>
                  <a:pt x="1328" y="173"/>
                  <a:pt x="1328" y="174"/>
                  <a:pt x="1327" y="174"/>
                </a:cubicBezTo>
                <a:cubicBezTo>
                  <a:pt x="1327" y="173"/>
                  <a:pt x="1328" y="172"/>
                  <a:pt x="1328" y="172"/>
                </a:cubicBezTo>
                <a:cubicBezTo>
                  <a:pt x="1327" y="172"/>
                  <a:pt x="1327" y="173"/>
                  <a:pt x="1326" y="173"/>
                </a:cubicBezTo>
                <a:cubicBezTo>
                  <a:pt x="1326" y="174"/>
                  <a:pt x="1327" y="174"/>
                  <a:pt x="1328" y="175"/>
                </a:cubicBezTo>
                <a:cubicBezTo>
                  <a:pt x="1327" y="175"/>
                  <a:pt x="1326" y="175"/>
                  <a:pt x="1324" y="175"/>
                </a:cubicBezTo>
                <a:cubicBezTo>
                  <a:pt x="1325" y="177"/>
                  <a:pt x="1325" y="176"/>
                  <a:pt x="1326" y="176"/>
                </a:cubicBezTo>
                <a:close/>
                <a:moveTo>
                  <a:pt x="1287" y="232"/>
                </a:moveTo>
                <a:cubicBezTo>
                  <a:pt x="1287" y="231"/>
                  <a:pt x="1288" y="232"/>
                  <a:pt x="1289" y="232"/>
                </a:cubicBezTo>
                <a:cubicBezTo>
                  <a:pt x="1290" y="232"/>
                  <a:pt x="1290" y="230"/>
                  <a:pt x="1291" y="230"/>
                </a:cubicBezTo>
                <a:cubicBezTo>
                  <a:pt x="1292" y="230"/>
                  <a:pt x="1293" y="230"/>
                  <a:pt x="1293" y="229"/>
                </a:cubicBezTo>
                <a:cubicBezTo>
                  <a:pt x="1292" y="229"/>
                  <a:pt x="1292" y="229"/>
                  <a:pt x="1292" y="229"/>
                </a:cubicBezTo>
                <a:cubicBezTo>
                  <a:pt x="1292" y="228"/>
                  <a:pt x="1292" y="228"/>
                  <a:pt x="1292" y="227"/>
                </a:cubicBezTo>
                <a:cubicBezTo>
                  <a:pt x="1293" y="227"/>
                  <a:pt x="1293" y="228"/>
                  <a:pt x="1293" y="229"/>
                </a:cubicBezTo>
                <a:cubicBezTo>
                  <a:pt x="1294" y="229"/>
                  <a:pt x="1293" y="227"/>
                  <a:pt x="1293" y="226"/>
                </a:cubicBezTo>
                <a:cubicBezTo>
                  <a:pt x="1293" y="226"/>
                  <a:pt x="1291" y="226"/>
                  <a:pt x="1290" y="226"/>
                </a:cubicBezTo>
                <a:cubicBezTo>
                  <a:pt x="1291" y="226"/>
                  <a:pt x="1292" y="226"/>
                  <a:pt x="1292" y="225"/>
                </a:cubicBezTo>
                <a:cubicBezTo>
                  <a:pt x="1292" y="225"/>
                  <a:pt x="1291" y="224"/>
                  <a:pt x="1291" y="224"/>
                </a:cubicBezTo>
                <a:cubicBezTo>
                  <a:pt x="1291" y="223"/>
                  <a:pt x="1290" y="222"/>
                  <a:pt x="1289" y="222"/>
                </a:cubicBezTo>
                <a:cubicBezTo>
                  <a:pt x="1288" y="220"/>
                  <a:pt x="1285" y="222"/>
                  <a:pt x="1284" y="222"/>
                </a:cubicBezTo>
                <a:cubicBezTo>
                  <a:pt x="1283" y="223"/>
                  <a:pt x="1282" y="222"/>
                  <a:pt x="1281" y="223"/>
                </a:cubicBezTo>
                <a:cubicBezTo>
                  <a:pt x="1281" y="222"/>
                  <a:pt x="1283" y="222"/>
                  <a:pt x="1284" y="221"/>
                </a:cubicBezTo>
                <a:cubicBezTo>
                  <a:pt x="1282" y="221"/>
                  <a:pt x="1281" y="220"/>
                  <a:pt x="1279" y="221"/>
                </a:cubicBezTo>
                <a:cubicBezTo>
                  <a:pt x="1280" y="222"/>
                  <a:pt x="1280" y="223"/>
                  <a:pt x="1279" y="223"/>
                </a:cubicBezTo>
                <a:cubicBezTo>
                  <a:pt x="1279" y="222"/>
                  <a:pt x="1280" y="222"/>
                  <a:pt x="1279" y="221"/>
                </a:cubicBezTo>
                <a:cubicBezTo>
                  <a:pt x="1279" y="221"/>
                  <a:pt x="1278" y="221"/>
                  <a:pt x="1278" y="222"/>
                </a:cubicBezTo>
                <a:cubicBezTo>
                  <a:pt x="1277" y="222"/>
                  <a:pt x="1276" y="221"/>
                  <a:pt x="1274" y="222"/>
                </a:cubicBezTo>
                <a:cubicBezTo>
                  <a:pt x="1273" y="223"/>
                  <a:pt x="1273" y="224"/>
                  <a:pt x="1273" y="225"/>
                </a:cubicBezTo>
                <a:cubicBezTo>
                  <a:pt x="1272" y="224"/>
                  <a:pt x="1272" y="225"/>
                  <a:pt x="1272" y="226"/>
                </a:cubicBezTo>
                <a:cubicBezTo>
                  <a:pt x="1272" y="225"/>
                  <a:pt x="1271" y="225"/>
                  <a:pt x="1270" y="226"/>
                </a:cubicBezTo>
                <a:cubicBezTo>
                  <a:pt x="1272" y="227"/>
                  <a:pt x="1273" y="227"/>
                  <a:pt x="1274" y="227"/>
                </a:cubicBezTo>
                <a:cubicBezTo>
                  <a:pt x="1274" y="228"/>
                  <a:pt x="1272" y="228"/>
                  <a:pt x="1271" y="229"/>
                </a:cubicBezTo>
                <a:cubicBezTo>
                  <a:pt x="1271" y="230"/>
                  <a:pt x="1271" y="230"/>
                  <a:pt x="1272" y="230"/>
                </a:cubicBezTo>
                <a:cubicBezTo>
                  <a:pt x="1270" y="231"/>
                  <a:pt x="1268" y="229"/>
                  <a:pt x="1267" y="231"/>
                </a:cubicBezTo>
                <a:cubicBezTo>
                  <a:pt x="1267" y="230"/>
                  <a:pt x="1265" y="229"/>
                  <a:pt x="1264" y="229"/>
                </a:cubicBezTo>
                <a:cubicBezTo>
                  <a:pt x="1263" y="230"/>
                  <a:pt x="1261" y="231"/>
                  <a:pt x="1261" y="230"/>
                </a:cubicBezTo>
                <a:cubicBezTo>
                  <a:pt x="1261" y="230"/>
                  <a:pt x="1261" y="231"/>
                  <a:pt x="1260" y="231"/>
                </a:cubicBezTo>
                <a:cubicBezTo>
                  <a:pt x="1261" y="231"/>
                  <a:pt x="1261" y="231"/>
                  <a:pt x="1261" y="230"/>
                </a:cubicBezTo>
                <a:cubicBezTo>
                  <a:pt x="1262" y="231"/>
                  <a:pt x="1262" y="231"/>
                  <a:pt x="1261" y="232"/>
                </a:cubicBezTo>
                <a:cubicBezTo>
                  <a:pt x="1263" y="231"/>
                  <a:pt x="1262" y="232"/>
                  <a:pt x="1262" y="233"/>
                </a:cubicBezTo>
                <a:cubicBezTo>
                  <a:pt x="1262" y="233"/>
                  <a:pt x="1261" y="233"/>
                  <a:pt x="1261" y="233"/>
                </a:cubicBezTo>
                <a:cubicBezTo>
                  <a:pt x="1261" y="233"/>
                  <a:pt x="1265" y="233"/>
                  <a:pt x="1263" y="234"/>
                </a:cubicBezTo>
                <a:cubicBezTo>
                  <a:pt x="1263" y="234"/>
                  <a:pt x="1262" y="234"/>
                  <a:pt x="1262" y="235"/>
                </a:cubicBezTo>
                <a:cubicBezTo>
                  <a:pt x="1261" y="235"/>
                  <a:pt x="1262" y="236"/>
                  <a:pt x="1263" y="236"/>
                </a:cubicBezTo>
                <a:cubicBezTo>
                  <a:pt x="1262" y="236"/>
                  <a:pt x="1261" y="236"/>
                  <a:pt x="1261" y="236"/>
                </a:cubicBezTo>
                <a:cubicBezTo>
                  <a:pt x="1260" y="236"/>
                  <a:pt x="1260" y="236"/>
                  <a:pt x="1259" y="237"/>
                </a:cubicBezTo>
                <a:cubicBezTo>
                  <a:pt x="1260" y="237"/>
                  <a:pt x="1260" y="237"/>
                  <a:pt x="1260" y="237"/>
                </a:cubicBezTo>
                <a:cubicBezTo>
                  <a:pt x="1260" y="237"/>
                  <a:pt x="1260" y="238"/>
                  <a:pt x="1259" y="238"/>
                </a:cubicBezTo>
                <a:cubicBezTo>
                  <a:pt x="1260" y="238"/>
                  <a:pt x="1261" y="237"/>
                  <a:pt x="1262" y="238"/>
                </a:cubicBezTo>
                <a:cubicBezTo>
                  <a:pt x="1261" y="238"/>
                  <a:pt x="1261" y="238"/>
                  <a:pt x="1261" y="238"/>
                </a:cubicBezTo>
                <a:cubicBezTo>
                  <a:pt x="1262" y="239"/>
                  <a:pt x="1263" y="239"/>
                  <a:pt x="1264" y="239"/>
                </a:cubicBezTo>
                <a:cubicBezTo>
                  <a:pt x="1265" y="239"/>
                  <a:pt x="1266" y="239"/>
                  <a:pt x="1268" y="239"/>
                </a:cubicBezTo>
                <a:cubicBezTo>
                  <a:pt x="1267" y="240"/>
                  <a:pt x="1264" y="240"/>
                  <a:pt x="1264" y="242"/>
                </a:cubicBezTo>
                <a:cubicBezTo>
                  <a:pt x="1265" y="243"/>
                  <a:pt x="1261" y="245"/>
                  <a:pt x="1260" y="245"/>
                </a:cubicBezTo>
                <a:cubicBezTo>
                  <a:pt x="1263" y="245"/>
                  <a:pt x="1265" y="245"/>
                  <a:pt x="1267" y="243"/>
                </a:cubicBezTo>
                <a:cubicBezTo>
                  <a:pt x="1267" y="244"/>
                  <a:pt x="1268" y="244"/>
                  <a:pt x="1268" y="244"/>
                </a:cubicBezTo>
                <a:cubicBezTo>
                  <a:pt x="1267" y="245"/>
                  <a:pt x="1265" y="245"/>
                  <a:pt x="1263" y="245"/>
                </a:cubicBezTo>
                <a:cubicBezTo>
                  <a:pt x="1262" y="245"/>
                  <a:pt x="1261" y="247"/>
                  <a:pt x="1260" y="247"/>
                </a:cubicBezTo>
                <a:cubicBezTo>
                  <a:pt x="1260" y="247"/>
                  <a:pt x="1260" y="248"/>
                  <a:pt x="1260" y="248"/>
                </a:cubicBezTo>
                <a:cubicBezTo>
                  <a:pt x="1260" y="248"/>
                  <a:pt x="1259" y="248"/>
                  <a:pt x="1258" y="248"/>
                </a:cubicBezTo>
                <a:cubicBezTo>
                  <a:pt x="1258" y="248"/>
                  <a:pt x="1258" y="248"/>
                  <a:pt x="1257" y="248"/>
                </a:cubicBezTo>
                <a:cubicBezTo>
                  <a:pt x="1256" y="248"/>
                  <a:pt x="1255" y="249"/>
                  <a:pt x="1256" y="250"/>
                </a:cubicBezTo>
                <a:cubicBezTo>
                  <a:pt x="1257" y="249"/>
                  <a:pt x="1259" y="249"/>
                  <a:pt x="1260" y="249"/>
                </a:cubicBezTo>
                <a:cubicBezTo>
                  <a:pt x="1259" y="249"/>
                  <a:pt x="1255" y="251"/>
                  <a:pt x="1256" y="253"/>
                </a:cubicBezTo>
                <a:cubicBezTo>
                  <a:pt x="1257" y="254"/>
                  <a:pt x="1260" y="252"/>
                  <a:pt x="1261" y="252"/>
                </a:cubicBezTo>
                <a:cubicBezTo>
                  <a:pt x="1260" y="252"/>
                  <a:pt x="1258" y="253"/>
                  <a:pt x="1257" y="254"/>
                </a:cubicBezTo>
                <a:cubicBezTo>
                  <a:pt x="1258" y="254"/>
                  <a:pt x="1258" y="254"/>
                  <a:pt x="1258" y="254"/>
                </a:cubicBezTo>
                <a:cubicBezTo>
                  <a:pt x="1259" y="254"/>
                  <a:pt x="1261" y="253"/>
                  <a:pt x="1262" y="253"/>
                </a:cubicBezTo>
                <a:cubicBezTo>
                  <a:pt x="1261" y="254"/>
                  <a:pt x="1260" y="254"/>
                  <a:pt x="1260" y="255"/>
                </a:cubicBezTo>
                <a:cubicBezTo>
                  <a:pt x="1260" y="254"/>
                  <a:pt x="1261" y="254"/>
                  <a:pt x="1261" y="254"/>
                </a:cubicBezTo>
                <a:cubicBezTo>
                  <a:pt x="1261" y="254"/>
                  <a:pt x="1260" y="255"/>
                  <a:pt x="1260" y="255"/>
                </a:cubicBezTo>
                <a:cubicBezTo>
                  <a:pt x="1261" y="255"/>
                  <a:pt x="1263" y="255"/>
                  <a:pt x="1264" y="255"/>
                </a:cubicBezTo>
                <a:cubicBezTo>
                  <a:pt x="1265" y="254"/>
                  <a:pt x="1267" y="254"/>
                  <a:pt x="1268" y="254"/>
                </a:cubicBezTo>
                <a:cubicBezTo>
                  <a:pt x="1268" y="254"/>
                  <a:pt x="1269" y="254"/>
                  <a:pt x="1269" y="254"/>
                </a:cubicBezTo>
                <a:cubicBezTo>
                  <a:pt x="1269" y="253"/>
                  <a:pt x="1269" y="253"/>
                  <a:pt x="1270" y="253"/>
                </a:cubicBezTo>
                <a:cubicBezTo>
                  <a:pt x="1271" y="253"/>
                  <a:pt x="1271" y="252"/>
                  <a:pt x="1270" y="252"/>
                </a:cubicBezTo>
                <a:cubicBezTo>
                  <a:pt x="1270" y="251"/>
                  <a:pt x="1272" y="251"/>
                  <a:pt x="1271" y="252"/>
                </a:cubicBezTo>
                <a:cubicBezTo>
                  <a:pt x="1273" y="252"/>
                  <a:pt x="1273" y="251"/>
                  <a:pt x="1275" y="251"/>
                </a:cubicBezTo>
                <a:cubicBezTo>
                  <a:pt x="1276" y="251"/>
                  <a:pt x="1275" y="250"/>
                  <a:pt x="1276" y="250"/>
                </a:cubicBezTo>
                <a:cubicBezTo>
                  <a:pt x="1277" y="249"/>
                  <a:pt x="1281" y="250"/>
                  <a:pt x="1281" y="248"/>
                </a:cubicBezTo>
                <a:cubicBezTo>
                  <a:pt x="1281" y="249"/>
                  <a:pt x="1282" y="249"/>
                  <a:pt x="1283" y="249"/>
                </a:cubicBezTo>
                <a:cubicBezTo>
                  <a:pt x="1285" y="249"/>
                  <a:pt x="1286" y="248"/>
                  <a:pt x="1284" y="247"/>
                </a:cubicBezTo>
                <a:cubicBezTo>
                  <a:pt x="1286" y="247"/>
                  <a:pt x="1286" y="245"/>
                  <a:pt x="1287" y="244"/>
                </a:cubicBezTo>
                <a:cubicBezTo>
                  <a:pt x="1288" y="242"/>
                  <a:pt x="1288" y="240"/>
                  <a:pt x="1287" y="238"/>
                </a:cubicBezTo>
                <a:cubicBezTo>
                  <a:pt x="1289" y="238"/>
                  <a:pt x="1287" y="236"/>
                  <a:pt x="1287" y="235"/>
                </a:cubicBezTo>
                <a:cubicBezTo>
                  <a:pt x="1287" y="234"/>
                  <a:pt x="1286" y="233"/>
                  <a:pt x="1286" y="233"/>
                </a:cubicBezTo>
                <a:cubicBezTo>
                  <a:pt x="1287" y="232"/>
                  <a:pt x="1288" y="232"/>
                  <a:pt x="1288" y="232"/>
                </a:cubicBezTo>
                <a:cubicBezTo>
                  <a:pt x="1287" y="231"/>
                  <a:pt x="1287" y="232"/>
                  <a:pt x="1287" y="232"/>
                </a:cubicBezTo>
                <a:close/>
                <a:moveTo>
                  <a:pt x="2578" y="831"/>
                </a:moveTo>
                <a:cubicBezTo>
                  <a:pt x="2576" y="832"/>
                  <a:pt x="2578" y="834"/>
                  <a:pt x="2579" y="834"/>
                </a:cubicBezTo>
                <a:cubicBezTo>
                  <a:pt x="2579" y="834"/>
                  <a:pt x="2579" y="831"/>
                  <a:pt x="2578" y="831"/>
                </a:cubicBezTo>
                <a:close/>
                <a:moveTo>
                  <a:pt x="2553" y="764"/>
                </a:moveTo>
                <a:cubicBezTo>
                  <a:pt x="2554" y="764"/>
                  <a:pt x="2555" y="764"/>
                  <a:pt x="2555" y="764"/>
                </a:cubicBezTo>
                <a:cubicBezTo>
                  <a:pt x="2557" y="764"/>
                  <a:pt x="2557" y="763"/>
                  <a:pt x="2559" y="763"/>
                </a:cubicBezTo>
                <a:cubicBezTo>
                  <a:pt x="2557" y="763"/>
                  <a:pt x="2555" y="762"/>
                  <a:pt x="2554" y="762"/>
                </a:cubicBezTo>
                <a:cubicBezTo>
                  <a:pt x="2553" y="762"/>
                  <a:pt x="2551" y="764"/>
                  <a:pt x="2552" y="765"/>
                </a:cubicBezTo>
                <a:cubicBezTo>
                  <a:pt x="2552" y="765"/>
                  <a:pt x="2553" y="764"/>
                  <a:pt x="2553" y="764"/>
                </a:cubicBezTo>
                <a:close/>
                <a:moveTo>
                  <a:pt x="2561" y="796"/>
                </a:moveTo>
                <a:cubicBezTo>
                  <a:pt x="2559" y="796"/>
                  <a:pt x="2561" y="799"/>
                  <a:pt x="2562" y="799"/>
                </a:cubicBezTo>
                <a:cubicBezTo>
                  <a:pt x="2563" y="798"/>
                  <a:pt x="2563" y="796"/>
                  <a:pt x="2561" y="796"/>
                </a:cubicBezTo>
                <a:close/>
                <a:moveTo>
                  <a:pt x="2567" y="150"/>
                </a:moveTo>
                <a:cubicBezTo>
                  <a:pt x="2566" y="149"/>
                  <a:pt x="2566" y="149"/>
                  <a:pt x="2566" y="149"/>
                </a:cubicBezTo>
                <a:cubicBezTo>
                  <a:pt x="2568" y="148"/>
                  <a:pt x="2574" y="151"/>
                  <a:pt x="2576" y="152"/>
                </a:cubicBezTo>
                <a:cubicBezTo>
                  <a:pt x="2573" y="150"/>
                  <a:pt x="2571" y="147"/>
                  <a:pt x="2567" y="147"/>
                </a:cubicBezTo>
                <a:cubicBezTo>
                  <a:pt x="2566" y="147"/>
                  <a:pt x="2565" y="148"/>
                  <a:pt x="2563" y="148"/>
                </a:cubicBezTo>
                <a:cubicBezTo>
                  <a:pt x="2561" y="148"/>
                  <a:pt x="2559" y="147"/>
                  <a:pt x="2558" y="147"/>
                </a:cubicBezTo>
                <a:cubicBezTo>
                  <a:pt x="2559" y="148"/>
                  <a:pt x="2560" y="149"/>
                  <a:pt x="2562" y="150"/>
                </a:cubicBezTo>
                <a:cubicBezTo>
                  <a:pt x="2564" y="150"/>
                  <a:pt x="2565" y="149"/>
                  <a:pt x="2567" y="150"/>
                </a:cubicBezTo>
                <a:close/>
                <a:moveTo>
                  <a:pt x="2573" y="797"/>
                </a:moveTo>
                <a:cubicBezTo>
                  <a:pt x="2573" y="797"/>
                  <a:pt x="2572" y="796"/>
                  <a:pt x="2571" y="796"/>
                </a:cubicBezTo>
                <a:cubicBezTo>
                  <a:pt x="2571" y="796"/>
                  <a:pt x="2570" y="796"/>
                  <a:pt x="2569" y="796"/>
                </a:cubicBezTo>
                <a:cubicBezTo>
                  <a:pt x="2569" y="796"/>
                  <a:pt x="2567" y="796"/>
                  <a:pt x="2566" y="796"/>
                </a:cubicBezTo>
                <a:cubicBezTo>
                  <a:pt x="2566" y="795"/>
                  <a:pt x="2564" y="797"/>
                  <a:pt x="2565" y="798"/>
                </a:cubicBezTo>
                <a:cubicBezTo>
                  <a:pt x="2566" y="799"/>
                  <a:pt x="2567" y="799"/>
                  <a:pt x="2568" y="799"/>
                </a:cubicBezTo>
                <a:cubicBezTo>
                  <a:pt x="2568" y="799"/>
                  <a:pt x="2569" y="800"/>
                  <a:pt x="2569" y="800"/>
                </a:cubicBezTo>
                <a:cubicBezTo>
                  <a:pt x="2570" y="801"/>
                  <a:pt x="2571" y="801"/>
                  <a:pt x="2571" y="802"/>
                </a:cubicBezTo>
                <a:cubicBezTo>
                  <a:pt x="2572" y="801"/>
                  <a:pt x="2574" y="801"/>
                  <a:pt x="2575" y="802"/>
                </a:cubicBezTo>
                <a:cubicBezTo>
                  <a:pt x="2575" y="803"/>
                  <a:pt x="2575" y="804"/>
                  <a:pt x="2577" y="803"/>
                </a:cubicBezTo>
                <a:cubicBezTo>
                  <a:pt x="2578" y="803"/>
                  <a:pt x="2580" y="804"/>
                  <a:pt x="2582" y="803"/>
                </a:cubicBezTo>
                <a:cubicBezTo>
                  <a:pt x="2584" y="803"/>
                  <a:pt x="2585" y="801"/>
                  <a:pt x="2587" y="801"/>
                </a:cubicBezTo>
                <a:cubicBezTo>
                  <a:pt x="2589" y="801"/>
                  <a:pt x="2592" y="798"/>
                  <a:pt x="2591" y="796"/>
                </a:cubicBezTo>
                <a:cubicBezTo>
                  <a:pt x="2592" y="796"/>
                  <a:pt x="2598" y="797"/>
                  <a:pt x="2597" y="794"/>
                </a:cubicBezTo>
                <a:cubicBezTo>
                  <a:pt x="2597" y="794"/>
                  <a:pt x="2595" y="791"/>
                  <a:pt x="2597" y="791"/>
                </a:cubicBezTo>
                <a:cubicBezTo>
                  <a:pt x="2599" y="791"/>
                  <a:pt x="2600" y="789"/>
                  <a:pt x="2600" y="787"/>
                </a:cubicBezTo>
                <a:cubicBezTo>
                  <a:pt x="2600" y="786"/>
                  <a:pt x="2600" y="785"/>
                  <a:pt x="2599" y="785"/>
                </a:cubicBezTo>
                <a:cubicBezTo>
                  <a:pt x="2599" y="784"/>
                  <a:pt x="2598" y="784"/>
                  <a:pt x="2599" y="783"/>
                </a:cubicBezTo>
                <a:cubicBezTo>
                  <a:pt x="2598" y="784"/>
                  <a:pt x="2596" y="785"/>
                  <a:pt x="2595" y="784"/>
                </a:cubicBezTo>
                <a:cubicBezTo>
                  <a:pt x="2595" y="783"/>
                  <a:pt x="2593" y="783"/>
                  <a:pt x="2593" y="785"/>
                </a:cubicBezTo>
                <a:cubicBezTo>
                  <a:pt x="2593" y="786"/>
                  <a:pt x="2594" y="788"/>
                  <a:pt x="2594" y="790"/>
                </a:cubicBezTo>
                <a:cubicBezTo>
                  <a:pt x="2593" y="791"/>
                  <a:pt x="2591" y="790"/>
                  <a:pt x="2590" y="791"/>
                </a:cubicBezTo>
                <a:cubicBezTo>
                  <a:pt x="2588" y="792"/>
                  <a:pt x="2588" y="794"/>
                  <a:pt x="2587" y="795"/>
                </a:cubicBezTo>
                <a:cubicBezTo>
                  <a:pt x="2587" y="796"/>
                  <a:pt x="2586" y="796"/>
                  <a:pt x="2585" y="796"/>
                </a:cubicBezTo>
                <a:cubicBezTo>
                  <a:pt x="2584" y="796"/>
                  <a:pt x="2584" y="796"/>
                  <a:pt x="2583" y="795"/>
                </a:cubicBezTo>
                <a:cubicBezTo>
                  <a:pt x="2582" y="795"/>
                  <a:pt x="2581" y="797"/>
                  <a:pt x="2580" y="796"/>
                </a:cubicBezTo>
                <a:cubicBezTo>
                  <a:pt x="2579" y="795"/>
                  <a:pt x="2579" y="793"/>
                  <a:pt x="2581" y="792"/>
                </a:cubicBezTo>
                <a:cubicBezTo>
                  <a:pt x="2580" y="790"/>
                  <a:pt x="2578" y="794"/>
                  <a:pt x="2579" y="795"/>
                </a:cubicBezTo>
                <a:cubicBezTo>
                  <a:pt x="2580" y="796"/>
                  <a:pt x="2574" y="797"/>
                  <a:pt x="2573" y="797"/>
                </a:cubicBezTo>
                <a:close/>
                <a:moveTo>
                  <a:pt x="2583" y="836"/>
                </a:moveTo>
                <a:cubicBezTo>
                  <a:pt x="2585" y="834"/>
                  <a:pt x="2582" y="833"/>
                  <a:pt x="2581" y="833"/>
                </a:cubicBezTo>
                <a:cubicBezTo>
                  <a:pt x="2579" y="832"/>
                  <a:pt x="2581" y="835"/>
                  <a:pt x="2580" y="835"/>
                </a:cubicBezTo>
                <a:cubicBezTo>
                  <a:pt x="2581" y="835"/>
                  <a:pt x="2582" y="835"/>
                  <a:pt x="2583" y="836"/>
                </a:cubicBezTo>
                <a:close/>
                <a:moveTo>
                  <a:pt x="2619" y="799"/>
                </a:moveTo>
                <a:cubicBezTo>
                  <a:pt x="2619" y="800"/>
                  <a:pt x="2620" y="801"/>
                  <a:pt x="2621" y="803"/>
                </a:cubicBezTo>
                <a:cubicBezTo>
                  <a:pt x="2621" y="803"/>
                  <a:pt x="2622" y="804"/>
                  <a:pt x="2622" y="804"/>
                </a:cubicBezTo>
                <a:cubicBezTo>
                  <a:pt x="2622" y="806"/>
                  <a:pt x="2622" y="807"/>
                  <a:pt x="2623" y="808"/>
                </a:cubicBezTo>
                <a:cubicBezTo>
                  <a:pt x="2624" y="809"/>
                  <a:pt x="2629" y="809"/>
                  <a:pt x="2628" y="807"/>
                </a:cubicBezTo>
                <a:cubicBezTo>
                  <a:pt x="2628" y="806"/>
                  <a:pt x="2628" y="805"/>
                  <a:pt x="2627" y="804"/>
                </a:cubicBezTo>
                <a:cubicBezTo>
                  <a:pt x="2627" y="804"/>
                  <a:pt x="2626" y="803"/>
                  <a:pt x="2626" y="802"/>
                </a:cubicBezTo>
                <a:cubicBezTo>
                  <a:pt x="2625" y="802"/>
                  <a:pt x="2625" y="802"/>
                  <a:pt x="2624" y="801"/>
                </a:cubicBezTo>
                <a:cubicBezTo>
                  <a:pt x="2623" y="799"/>
                  <a:pt x="2621" y="796"/>
                  <a:pt x="2619" y="795"/>
                </a:cubicBezTo>
                <a:cubicBezTo>
                  <a:pt x="2619" y="796"/>
                  <a:pt x="2619" y="798"/>
                  <a:pt x="2619" y="799"/>
                </a:cubicBezTo>
                <a:close/>
                <a:moveTo>
                  <a:pt x="2590" y="771"/>
                </a:moveTo>
                <a:cubicBezTo>
                  <a:pt x="2591" y="772"/>
                  <a:pt x="2592" y="772"/>
                  <a:pt x="2593" y="773"/>
                </a:cubicBezTo>
                <a:cubicBezTo>
                  <a:pt x="2594" y="774"/>
                  <a:pt x="2595" y="775"/>
                  <a:pt x="2596" y="776"/>
                </a:cubicBezTo>
                <a:cubicBezTo>
                  <a:pt x="2597" y="776"/>
                  <a:pt x="2598" y="777"/>
                  <a:pt x="2599" y="777"/>
                </a:cubicBezTo>
                <a:cubicBezTo>
                  <a:pt x="2601" y="779"/>
                  <a:pt x="2601" y="781"/>
                  <a:pt x="2602" y="783"/>
                </a:cubicBezTo>
                <a:cubicBezTo>
                  <a:pt x="2603" y="784"/>
                  <a:pt x="2602" y="785"/>
                  <a:pt x="2602" y="786"/>
                </a:cubicBezTo>
                <a:cubicBezTo>
                  <a:pt x="2602" y="788"/>
                  <a:pt x="2603" y="789"/>
                  <a:pt x="2604" y="790"/>
                </a:cubicBezTo>
                <a:cubicBezTo>
                  <a:pt x="2605" y="789"/>
                  <a:pt x="2607" y="785"/>
                  <a:pt x="2606" y="784"/>
                </a:cubicBezTo>
                <a:cubicBezTo>
                  <a:pt x="2606" y="783"/>
                  <a:pt x="2605" y="782"/>
                  <a:pt x="2604" y="781"/>
                </a:cubicBezTo>
                <a:cubicBezTo>
                  <a:pt x="2604" y="780"/>
                  <a:pt x="2604" y="781"/>
                  <a:pt x="2602" y="780"/>
                </a:cubicBezTo>
                <a:cubicBezTo>
                  <a:pt x="2601" y="780"/>
                  <a:pt x="2601" y="778"/>
                  <a:pt x="2600" y="777"/>
                </a:cubicBezTo>
                <a:cubicBezTo>
                  <a:pt x="2599" y="776"/>
                  <a:pt x="2597" y="774"/>
                  <a:pt x="2596" y="774"/>
                </a:cubicBezTo>
                <a:cubicBezTo>
                  <a:pt x="2594" y="773"/>
                  <a:pt x="2593" y="771"/>
                  <a:pt x="2592" y="771"/>
                </a:cubicBezTo>
                <a:cubicBezTo>
                  <a:pt x="2591" y="771"/>
                  <a:pt x="2591" y="771"/>
                  <a:pt x="2590" y="770"/>
                </a:cubicBezTo>
                <a:cubicBezTo>
                  <a:pt x="2590" y="770"/>
                  <a:pt x="2589" y="769"/>
                  <a:pt x="2588" y="768"/>
                </a:cubicBezTo>
                <a:cubicBezTo>
                  <a:pt x="2588" y="769"/>
                  <a:pt x="2588" y="769"/>
                  <a:pt x="2587" y="769"/>
                </a:cubicBezTo>
                <a:cubicBezTo>
                  <a:pt x="2588" y="770"/>
                  <a:pt x="2589" y="770"/>
                  <a:pt x="2590" y="771"/>
                </a:cubicBezTo>
                <a:close/>
                <a:moveTo>
                  <a:pt x="2601" y="852"/>
                </a:moveTo>
                <a:cubicBezTo>
                  <a:pt x="2602" y="852"/>
                  <a:pt x="2602" y="853"/>
                  <a:pt x="2602" y="854"/>
                </a:cubicBezTo>
                <a:cubicBezTo>
                  <a:pt x="2603" y="854"/>
                  <a:pt x="2603" y="853"/>
                  <a:pt x="2604" y="854"/>
                </a:cubicBezTo>
                <a:cubicBezTo>
                  <a:pt x="2604" y="854"/>
                  <a:pt x="2605" y="854"/>
                  <a:pt x="2605" y="854"/>
                </a:cubicBezTo>
                <a:cubicBezTo>
                  <a:pt x="2604" y="853"/>
                  <a:pt x="2602" y="851"/>
                  <a:pt x="2601" y="852"/>
                </a:cubicBezTo>
                <a:close/>
                <a:moveTo>
                  <a:pt x="2583" y="769"/>
                </a:moveTo>
                <a:cubicBezTo>
                  <a:pt x="2584" y="769"/>
                  <a:pt x="2585" y="768"/>
                  <a:pt x="2584" y="767"/>
                </a:cubicBezTo>
                <a:cubicBezTo>
                  <a:pt x="2584" y="766"/>
                  <a:pt x="2581" y="766"/>
                  <a:pt x="2581" y="767"/>
                </a:cubicBezTo>
                <a:cubicBezTo>
                  <a:pt x="2581" y="768"/>
                  <a:pt x="2582" y="769"/>
                  <a:pt x="2583" y="769"/>
                </a:cubicBezTo>
                <a:close/>
                <a:moveTo>
                  <a:pt x="2598" y="829"/>
                </a:moveTo>
                <a:cubicBezTo>
                  <a:pt x="2599" y="830"/>
                  <a:pt x="2599" y="831"/>
                  <a:pt x="2600" y="831"/>
                </a:cubicBezTo>
                <a:cubicBezTo>
                  <a:pt x="2603" y="831"/>
                  <a:pt x="2600" y="828"/>
                  <a:pt x="2598" y="829"/>
                </a:cubicBezTo>
                <a:close/>
                <a:moveTo>
                  <a:pt x="2370" y="99"/>
                </a:moveTo>
                <a:cubicBezTo>
                  <a:pt x="2370" y="97"/>
                  <a:pt x="2368" y="96"/>
                  <a:pt x="2367" y="96"/>
                </a:cubicBezTo>
                <a:cubicBezTo>
                  <a:pt x="2364" y="96"/>
                  <a:pt x="2361" y="95"/>
                  <a:pt x="2359" y="95"/>
                </a:cubicBezTo>
                <a:cubicBezTo>
                  <a:pt x="2357" y="97"/>
                  <a:pt x="2370" y="99"/>
                  <a:pt x="2370" y="99"/>
                </a:cubicBezTo>
                <a:close/>
                <a:moveTo>
                  <a:pt x="2110" y="54"/>
                </a:moveTo>
                <a:cubicBezTo>
                  <a:pt x="2110" y="54"/>
                  <a:pt x="2111" y="54"/>
                  <a:pt x="2112" y="54"/>
                </a:cubicBezTo>
                <a:cubicBezTo>
                  <a:pt x="2111" y="53"/>
                  <a:pt x="2112" y="52"/>
                  <a:pt x="2110" y="52"/>
                </a:cubicBezTo>
                <a:cubicBezTo>
                  <a:pt x="2109" y="52"/>
                  <a:pt x="2108" y="51"/>
                  <a:pt x="2106" y="51"/>
                </a:cubicBezTo>
                <a:cubicBezTo>
                  <a:pt x="2107" y="52"/>
                  <a:pt x="2108" y="53"/>
                  <a:pt x="2110" y="54"/>
                </a:cubicBezTo>
                <a:close/>
                <a:moveTo>
                  <a:pt x="1846" y="22"/>
                </a:moveTo>
                <a:cubicBezTo>
                  <a:pt x="1845" y="22"/>
                  <a:pt x="1844" y="22"/>
                  <a:pt x="1844" y="22"/>
                </a:cubicBezTo>
                <a:cubicBezTo>
                  <a:pt x="1845" y="22"/>
                  <a:pt x="1846" y="23"/>
                  <a:pt x="1846" y="23"/>
                </a:cubicBezTo>
                <a:cubicBezTo>
                  <a:pt x="1844" y="23"/>
                  <a:pt x="1842" y="25"/>
                  <a:pt x="1840" y="25"/>
                </a:cubicBezTo>
                <a:cubicBezTo>
                  <a:pt x="1840" y="25"/>
                  <a:pt x="1841" y="25"/>
                  <a:pt x="1842" y="25"/>
                </a:cubicBezTo>
                <a:cubicBezTo>
                  <a:pt x="1842" y="25"/>
                  <a:pt x="1847" y="25"/>
                  <a:pt x="1845" y="25"/>
                </a:cubicBezTo>
                <a:cubicBezTo>
                  <a:pt x="1846" y="26"/>
                  <a:pt x="1846" y="25"/>
                  <a:pt x="1847" y="25"/>
                </a:cubicBezTo>
                <a:cubicBezTo>
                  <a:pt x="1848" y="25"/>
                  <a:pt x="1849" y="26"/>
                  <a:pt x="1849" y="26"/>
                </a:cubicBezTo>
                <a:cubicBezTo>
                  <a:pt x="1852" y="27"/>
                  <a:pt x="1853" y="28"/>
                  <a:pt x="1856" y="28"/>
                </a:cubicBezTo>
                <a:cubicBezTo>
                  <a:pt x="1857" y="28"/>
                  <a:pt x="1858" y="28"/>
                  <a:pt x="1859" y="28"/>
                </a:cubicBezTo>
                <a:cubicBezTo>
                  <a:pt x="1861" y="29"/>
                  <a:pt x="1862" y="28"/>
                  <a:pt x="1864" y="28"/>
                </a:cubicBezTo>
                <a:cubicBezTo>
                  <a:pt x="1865" y="28"/>
                  <a:pt x="1866" y="29"/>
                  <a:pt x="1867" y="29"/>
                </a:cubicBezTo>
                <a:cubicBezTo>
                  <a:pt x="1868" y="29"/>
                  <a:pt x="1871" y="29"/>
                  <a:pt x="1869" y="30"/>
                </a:cubicBezTo>
                <a:cubicBezTo>
                  <a:pt x="1871" y="30"/>
                  <a:pt x="1874" y="30"/>
                  <a:pt x="1876" y="30"/>
                </a:cubicBezTo>
                <a:cubicBezTo>
                  <a:pt x="1878" y="30"/>
                  <a:pt x="1880" y="30"/>
                  <a:pt x="1881" y="29"/>
                </a:cubicBezTo>
                <a:cubicBezTo>
                  <a:pt x="1879" y="27"/>
                  <a:pt x="1877" y="27"/>
                  <a:pt x="1874" y="26"/>
                </a:cubicBezTo>
                <a:cubicBezTo>
                  <a:pt x="1875" y="26"/>
                  <a:pt x="1876" y="27"/>
                  <a:pt x="1877" y="26"/>
                </a:cubicBezTo>
                <a:cubicBezTo>
                  <a:pt x="1877" y="25"/>
                  <a:pt x="1875" y="24"/>
                  <a:pt x="1875" y="23"/>
                </a:cubicBezTo>
                <a:cubicBezTo>
                  <a:pt x="1875" y="23"/>
                  <a:pt x="1875" y="23"/>
                  <a:pt x="1876" y="23"/>
                </a:cubicBezTo>
                <a:cubicBezTo>
                  <a:pt x="1873" y="22"/>
                  <a:pt x="1868" y="20"/>
                  <a:pt x="1865" y="22"/>
                </a:cubicBezTo>
                <a:cubicBezTo>
                  <a:pt x="1866" y="22"/>
                  <a:pt x="1866" y="22"/>
                  <a:pt x="1866" y="22"/>
                </a:cubicBezTo>
                <a:cubicBezTo>
                  <a:pt x="1865" y="22"/>
                  <a:pt x="1864" y="22"/>
                  <a:pt x="1863" y="22"/>
                </a:cubicBezTo>
                <a:cubicBezTo>
                  <a:pt x="1864" y="23"/>
                  <a:pt x="1862" y="23"/>
                  <a:pt x="1862" y="23"/>
                </a:cubicBezTo>
                <a:cubicBezTo>
                  <a:pt x="1863" y="23"/>
                  <a:pt x="1862" y="22"/>
                  <a:pt x="1863" y="21"/>
                </a:cubicBezTo>
                <a:cubicBezTo>
                  <a:pt x="1861" y="21"/>
                  <a:pt x="1860" y="20"/>
                  <a:pt x="1859" y="20"/>
                </a:cubicBezTo>
                <a:cubicBezTo>
                  <a:pt x="1857" y="20"/>
                  <a:pt x="1855" y="21"/>
                  <a:pt x="1853" y="21"/>
                </a:cubicBezTo>
                <a:cubicBezTo>
                  <a:pt x="1851" y="21"/>
                  <a:pt x="1847" y="20"/>
                  <a:pt x="1846" y="22"/>
                </a:cubicBezTo>
                <a:close/>
                <a:moveTo>
                  <a:pt x="1894" y="34"/>
                </a:moveTo>
                <a:cubicBezTo>
                  <a:pt x="1896" y="34"/>
                  <a:pt x="1899" y="34"/>
                  <a:pt x="1902" y="34"/>
                </a:cubicBezTo>
                <a:cubicBezTo>
                  <a:pt x="1904" y="34"/>
                  <a:pt x="1906" y="34"/>
                  <a:pt x="1907" y="33"/>
                </a:cubicBezTo>
                <a:cubicBezTo>
                  <a:pt x="1910" y="33"/>
                  <a:pt x="1913" y="33"/>
                  <a:pt x="1915" y="32"/>
                </a:cubicBezTo>
                <a:cubicBezTo>
                  <a:pt x="1914" y="30"/>
                  <a:pt x="1912" y="30"/>
                  <a:pt x="1910" y="29"/>
                </a:cubicBezTo>
                <a:cubicBezTo>
                  <a:pt x="1910" y="29"/>
                  <a:pt x="1909" y="29"/>
                  <a:pt x="1908" y="29"/>
                </a:cubicBezTo>
                <a:cubicBezTo>
                  <a:pt x="1907" y="29"/>
                  <a:pt x="1906" y="29"/>
                  <a:pt x="1905" y="28"/>
                </a:cubicBezTo>
                <a:cubicBezTo>
                  <a:pt x="1903" y="28"/>
                  <a:pt x="1901" y="27"/>
                  <a:pt x="1899" y="27"/>
                </a:cubicBezTo>
                <a:cubicBezTo>
                  <a:pt x="1898" y="28"/>
                  <a:pt x="1897" y="30"/>
                  <a:pt x="1896" y="29"/>
                </a:cubicBezTo>
                <a:cubicBezTo>
                  <a:pt x="1896" y="28"/>
                  <a:pt x="1894" y="27"/>
                  <a:pt x="1896" y="26"/>
                </a:cubicBezTo>
                <a:cubicBezTo>
                  <a:pt x="1895" y="26"/>
                  <a:pt x="1894" y="26"/>
                  <a:pt x="1893" y="26"/>
                </a:cubicBezTo>
                <a:cubicBezTo>
                  <a:pt x="1892" y="25"/>
                  <a:pt x="1889" y="26"/>
                  <a:pt x="1891" y="27"/>
                </a:cubicBezTo>
                <a:cubicBezTo>
                  <a:pt x="1890" y="27"/>
                  <a:pt x="1889" y="26"/>
                  <a:pt x="1888" y="26"/>
                </a:cubicBezTo>
                <a:cubicBezTo>
                  <a:pt x="1887" y="26"/>
                  <a:pt x="1887" y="27"/>
                  <a:pt x="1886" y="27"/>
                </a:cubicBezTo>
                <a:cubicBezTo>
                  <a:pt x="1887" y="28"/>
                  <a:pt x="1888" y="28"/>
                  <a:pt x="1888" y="28"/>
                </a:cubicBezTo>
                <a:cubicBezTo>
                  <a:pt x="1888" y="28"/>
                  <a:pt x="1887" y="28"/>
                  <a:pt x="1886" y="29"/>
                </a:cubicBezTo>
                <a:cubicBezTo>
                  <a:pt x="1886" y="29"/>
                  <a:pt x="1889" y="30"/>
                  <a:pt x="1889" y="30"/>
                </a:cubicBezTo>
                <a:cubicBezTo>
                  <a:pt x="1889" y="30"/>
                  <a:pt x="1886" y="29"/>
                  <a:pt x="1886" y="30"/>
                </a:cubicBezTo>
                <a:cubicBezTo>
                  <a:pt x="1886" y="31"/>
                  <a:pt x="1886" y="32"/>
                  <a:pt x="1886" y="33"/>
                </a:cubicBezTo>
                <a:cubicBezTo>
                  <a:pt x="1887" y="33"/>
                  <a:pt x="1887" y="33"/>
                  <a:pt x="1887" y="33"/>
                </a:cubicBezTo>
                <a:cubicBezTo>
                  <a:pt x="1886" y="33"/>
                  <a:pt x="1886" y="34"/>
                  <a:pt x="1885" y="35"/>
                </a:cubicBezTo>
                <a:cubicBezTo>
                  <a:pt x="1888" y="36"/>
                  <a:pt x="1891" y="35"/>
                  <a:pt x="1894" y="34"/>
                </a:cubicBezTo>
                <a:close/>
                <a:moveTo>
                  <a:pt x="1830" y="23"/>
                </a:moveTo>
                <a:cubicBezTo>
                  <a:pt x="1832" y="23"/>
                  <a:pt x="1833" y="23"/>
                  <a:pt x="1835" y="23"/>
                </a:cubicBezTo>
                <a:cubicBezTo>
                  <a:pt x="1834" y="23"/>
                  <a:pt x="1834" y="23"/>
                  <a:pt x="1833" y="24"/>
                </a:cubicBezTo>
                <a:cubicBezTo>
                  <a:pt x="1836" y="24"/>
                  <a:pt x="1839" y="24"/>
                  <a:pt x="1841" y="23"/>
                </a:cubicBezTo>
                <a:cubicBezTo>
                  <a:pt x="1840" y="21"/>
                  <a:pt x="1837" y="22"/>
                  <a:pt x="1835" y="22"/>
                </a:cubicBezTo>
                <a:cubicBezTo>
                  <a:pt x="1832" y="21"/>
                  <a:pt x="1829" y="21"/>
                  <a:pt x="1826" y="21"/>
                </a:cubicBezTo>
                <a:cubicBezTo>
                  <a:pt x="1826" y="21"/>
                  <a:pt x="1827" y="21"/>
                  <a:pt x="1827" y="22"/>
                </a:cubicBezTo>
                <a:cubicBezTo>
                  <a:pt x="1828" y="22"/>
                  <a:pt x="1829" y="23"/>
                  <a:pt x="1830" y="23"/>
                </a:cubicBezTo>
                <a:close/>
                <a:moveTo>
                  <a:pt x="1827" y="20"/>
                </a:moveTo>
                <a:cubicBezTo>
                  <a:pt x="1827" y="20"/>
                  <a:pt x="1827" y="20"/>
                  <a:pt x="1827" y="20"/>
                </a:cubicBezTo>
                <a:cubicBezTo>
                  <a:pt x="1830" y="20"/>
                  <a:pt x="1834" y="19"/>
                  <a:pt x="1836" y="20"/>
                </a:cubicBezTo>
                <a:cubicBezTo>
                  <a:pt x="1834" y="19"/>
                  <a:pt x="1832" y="20"/>
                  <a:pt x="1830" y="20"/>
                </a:cubicBezTo>
                <a:cubicBezTo>
                  <a:pt x="1832" y="20"/>
                  <a:pt x="1833" y="20"/>
                  <a:pt x="1834" y="21"/>
                </a:cubicBezTo>
                <a:cubicBezTo>
                  <a:pt x="1833" y="20"/>
                  <a:pt x="1832" y="20"/>
                  <a:pt x="1831" y="21"/>
                </a:cubicBezTo>
                <a:cubicBezTo>
                  <a:pt x="1833" y="21"/>
                  <a:pt x="1836" y="21"/>
                  <a:pt x="1838" y="21"/>
                </a:cubicBezTo>
                <a:cubicBezTo>
                  <a:pt x="1841" y="22"/>
                  <a:pt x="1843" y="21"/>
                  <a:pt x="1845" y="21"/>
                </a:cubicBezTo>
                <a:cubicBezTo>
                  <a:pt x="1847" y="20"/>
                  <a:pt x="1850" y="20"/>
                  <a:pt x="1852" y="20"/>
                </a:cubicBezTo>
                <a:cubicBezTo>
                  <a:pt x="1853" y="20"/>
                  <a:pt x="1856" y="21"/>
                  <a:pt x="1857" y="19"/>
                </a:cubicBezTo>
                <a:cubicBezTo>
                  <a:pt x="1856" y="20"/>
                  <a:pt x="1854" y="19"/>
                  <a:pt x="1853" y="17"/>
                </a:cubicBezTo>
                <a:cubicBezTo>
                  <a:pt x="1854" y="18"/>
                  <a:pt x="1856" y="18"/>
                  <a:pt x="1857" y="17"/>
                </a:cubicBezTo>
                <a:cubicBezTo>
                  <a:pt x="1854" y="16"/>
                  <a:pt x="1850" y="16"/>
                  <a:pt x="1847" y="15"/>
                </a:cubicBezTo>
                <a:cubicBezTo>
                  <a:pt x="1845" y="14"/>
                  <a:pt x="1841" y="13"/>
                  <a:pt x="1838" y="14"/>
                </a:cubicBezTo>
                <a:cubicBezTo>
                  <a:pt x="1839" y="14"/>
                  <a:pt x="1840" y="14"/>
                  <a:pt x="1841" y="14"/>
                </a:cubicBezTo>
                <a:cubicBezTo>
                  <a:pt x="1837" y="14"/>
                  <a:pt x="1833" y="16"/>
                  <a:pt x="1829" y="16"/>
                </a:cubicBezTo>
                <a:cubicBezTo>
                  <a:pt x="1829" y="17"/>
                  <a:pt x="1831" y="17"/>
                  <a:pt x="1832" y="17"/>
                </a:cubicBezTo>
                <a:cubicBezTo>
                  <a:pt x="1831" y="17"/>
                  <a:pt x="1831" y="18"/>
                  <a:pt x="1832" y="18"/>
                </a:cubicBezTo>
                <a:cubicBezTo>
                  <a:pt x="1831" y="18"/>
                  <a:pt x="1829" y="18"/>
                  <a:pt x="1828" y="19"/>
                </a:cubicBezTo>
                <a:cubicBezTo>
                  <a:pt x="1830" y="19"/>
                  <a:pt x="1831" y="19"/>
                  <a:pt x="1832" y="19"/>
                </a:cubicBezTo>
                <a:cubicBezTo>
                  <a:pt x="1830" y="19"/>
                  <a:pt x="1828" y="18"/>
                  <a:pt x="1827" y="20"/>
                </a:cubicBezTo>
                <a:close/>
                <a:moveTo>
                  <a:pt x="2159" y="69"/>
                </a:moveTo>
                <a:cubicBezTo>
                  <a:pt x="2161" y="68"/>
                  <a:pt x="2163" y="69"/>
                  <a:pt x="2165" y="69"/>
                </a:cubicBezTo>
                <a:cubicBezTo>
                  <a:pt x="2169" y="70"/>
                  <a:pt x="2174" y="70"/>
                  <a:pt x="2178" y="70"/>
                </a:cubicBezTo>
                <a:cubicBezTo>
                  <a:pt x="2173" y="67"/>
                  <a:pt x="2168" y="66"/>
                  <a:pt x="2162" y="65"/>
                </a:cubicBezTo>
                <a:cubicBezTo>
                  <a:pt x="2161" y="65"/>
                  <a:pt x="2158" y="65"/>
                  <a:pt x="2157" y="66"/>
                </a:cubicBezTo>
                <a:cubicBezTo>
                  <a:pt x="2156" y="66"/>
                  <a:pt x="2157" y="67"/>
                  <a:pt x="2157" y="68"/>
                </a:cubicBezTo>
                <a:cubicBezTo>
                  <a:pt x="2157" y="68"/>
                  <a:pt x="2156" y="68"/>
                  <a:pt x="2155" y="68"/>
                </a:cubicBezTo>
                <a:cubicBezTo>
                  <a:pt x="2155" y="68"/>
                  <a:pt x="2154" y="68"/>
                  <a:pt x="2153" y="69"/>
                </a:cubicBezTo>
                <a:cubicBezTo>
                  <a:pt x="2155" y="70"/>
                  <a:pt x="2157" y="69"/>
                  <a:pt x="2159" y="69"/>
                </a:cubicBezTo>
                <a:close/>
                <a:moveTo>
                  <a:pt x="2172" y="55"/>
                </a:moveTo>
                <a:cubicBezTo>
                  <a:pt x="2174" y="56"/>
                  <a:pt x="2177" y="56"/>
                  <a:pt x="2179" y="57"/>
                </a:cubicBezTo>
                <a:cubicBezTo>
                  <a:pt x="2184" y="58"/>
                  <a:pt x="2189" y="59"/>
                  <a:pt x="2194" y="59"/>
                </a:cubicBezTo>
                <a:cubicBezTo>
                  <a:pt x="2196" y="59"/>
                  <a:pt x="2199" y="59"/>
                  <a:pt x="2200" y="57"/>
                </a:cubicBezTo>
                <a:cubicBezTo>
                  <a:pt x="2199" y="57"/>
                  <a:pt x="2200" y="55"/>
                  <a:pt x="2199" y="56"/>
                </a:cubicBezTo>
                <a:cubicBezTo>
                  <a:pt x="2197" y="56"/>
                  <a:pt x="2196" y="55"/>
                  <a:pt x="2194" y="55"/>
                </a:cubicBezTo>
                <a:cubicBezTo>
                  <a:pt x="2192" y="55"/>
                  <a:pt x="2191" y="55"/>
                  <a:pt x="2189" y="55"/>
                </a:cubicBezTo>
                <a:cubicBezTo>
                  <a:pt x="2187" y="55"/>
                  <a:pt x="2186" y="55"/>
                  <a:pt x="2184" y="55"/>
                </a:cubicBezTo>
                <a:cubicBezTo>
                  <a:pt x="2182" y="54"/>
                  <a:pt x="2179" y="53"/>
                  <a:pt x="2177" y="54"/>
                </a:cubicBezTo>
                <a:cubicBezTo>
                  <a:pt x="2174" y="56"/>
                  <a:pt x="2172" y="52"/>
                  <a:pt x="2169" y="53"/>
                </a:cubicBezTo>
                <a:cubicBezTo>
                  <a:pt x="2170" y="53"/>
                  <a:pt x="2171" y="55"/>
                  <a:pt x="2172" y="55"/>
                </a:cubicBezTo>
                <a:close/>
                <a:moveTo>
                  <a:pt x="1809" y="74"/>
                </a:moveTo>
                <a:cubicBezTo>
                  <a:pt x="1809" y="73"/>
                  <a:pt x="1808" y="72"/>
                  <a:pt x="1807" y="72"/>
                </a:cubicBezTo>
                <a:cubicBezTo>
                  <a:pt x="1805" y="71"/>
                  <a:pt x="1805" y="71"/>
                  <a:pt x="1803" y="73"/>
                </a:cubicBezTo>
                <a:cubicBezTo>
                  <a:pt x="1804" y="74"/>
                  <a:pt x="1807" y="74"/>
                  <a:pt x="1809" y="74"/>
                </a:cubicBezTo>
                <a:close/>
                <a:moveTo>
                  <a:pt x="2411" y="87"/>
                </a:moveTo>
                <a:cubicBezTo>
                  <a:pt x="2411" y="88"/>
                  <a:pt x="2413" y="89"/>
                  <a:pt x="2414" y="89"/>
                </a:cubicBezTo>
                <a:cubicBezTo>
                  <a:pt x="2415" y="89"/>
                  <a:pt x="2417" y="88"/>
                  <a:pt x="2418" y="88"/>
                </a:cubicBezTo>
                <a:cubicBezTo>
                  <a:pt x="2419" y="87"/>
                  <a:pt x="2422" y="88"/>
                  <a:pt x="2424" y="88"/>
                </a:cubicBezTo>
                <a:cubicBezTo>
                  <a:pt x="2425" y="88"/>
                  <a:pt x="2430" y="88"/>
                  <a:pt x="2431" y="86"/>
                </a:cubicBezTo>
                <a:cubicBezTo>
                  <a:pt x="2429" y="84"/>
                  <a:pt x="2425" y="84"/>
                  <a:pt x="2423" y="84"/>
                </a:cubicBezTo>
                <a:cubicBezTo>
                  <a:pt x="2421" y="83"/>
                  <a:pt x="2419" y="83"/>
                  <a:pt x="2417" y="83"/>
                </a:cubicBezTo>
                <a:cubicBezTo>
                  <a:pt x="2416" y="83"/>
                  <a:pt x="2413" y="82"/>
                  <a:pt x="2412" y="83"/>
                </a:cubicBezTo>
                <a:cubicBezTo>
                  <a:pt x="2410" y="84"/>
                  <a:pt x="2408" y="86"/>
                  <a:pt x="2411" y="87"/>
                </a:cubicBezTo>
                <a:close/>
                <a:moveTo>
                  <a:pt x="2148" y="62"/>
                </a:moveTo>
                <a:cubicBezTo>
                  <a:pt x="2149" y="64"/>
                  <a:pt x="2152" y="65"/>
                  <a:pt x="2153" y="65"/>
                </a:cubicBezTo>
                <a:cubicBezTo>
                  <a:pt x="2154" y="65"/>
                  <a:pt x="2155" y="64"/>
                  <a:pt x="2155" y="64"/>
                </a:cubicBezTo>
                <a:cubicBezTo>
                  <a:pt x="2153" y="63"/>
                  <a:pt x="2151" y="62"/>
                  <a:pt x="2148" y="62"/>
                </a:cubicBezTo>
                <a:close/>
                <a:moveTo>
                  <a:pt x="2118" y="51"/>
                </a:moveTo>
                <a:cubicBezTo>
                  <a:pt x="2117" y="51"/>
                  <a:pt x="2116" y="51"/>
                  <a:pt x="2115" y="52"/>
                </a:cubicBezTo>
                <a:cubicBezTo>
                  <a:pt x="2115" y="52"/>
                  <a:pt x="2116" y="52"/>
                  <a:pt x="2116" y="52"/>
                </a:cubicBezTo>
                <a:cubicBezTo>
                  <a:pt x="2117" y="52"/>
                  <a:pt x="2118" y="53"/>
                  <a:pt x="2118" y="53"/>
                </a:cubicBezTo>
                <a:cubicBezTo>
                  <a:pt x="2119" y="54"/>
                  <a:pt x="2120" y="54"/>
                  <a:pt x="2121" y="54"/>
                </a:cubicBezTo>
                <a:cubicBezTo>
                  <a:pt x="2120" y="54"/>
                  <a:pt x="2119" y="54"/>
                  <a:pt x="2118" y="54"/>
                </a:cubicBezTo>
                <a:cubicBezTo>
                  <a:pt x="2120" y="56"/>
                  <a:pt x="2122" y="56"/>
                  <a:pt x="2124" y="56"/>
                </a:cubicBezTo>
                <a:cubicBezTo>
                  <a:pt x="2127" y="57"/>
                  <a:pt x="2129" y="58"/>
                  <a:pt x="2131" y="58"/>
                </a:cubicBezTo>
                <a:cubicBezTo>
                  <a:pt x="2133" y="59"/>
                  <a:pt x="2136" y="60"/>
                  <a:pt x="2138" y="59"/>
                </a:cubicBezTo>
                <a:cubicBezTo>
                  <a:pt x="2140" y="59"/>
                  <a:pt x="2138" y="57"/>
                  <a:pt x="2137" y="57"/>
                </a:cubicBezTo>
                <a:cubicBezTo>
                  <a:pt x="2139" y="57"/>
                  <a:pt x="2140" y="58"/>
                  <a:pt x="2141" y="58"/>
                </a:cubicBezTo>
                <a:cubicBezTo>
                  <a:pt x="2142" y="58"/>
                  <a:pt x="2144" y="58"/>
                  <a:pt x="2145" y="58"/>
                </a:cubicBezTo>
                <a:cubicBezTo>
                  <a:pt x="2148" y="57"/>
                  <a:pt x="2151" y="56"/>
                  <a:pt x="2153" y="57"/>
                </a:cubicBezTo>
                <a:cubicBezTo>
                  <a:pt x="2152" y="57"/>
                  <a:pt x="2152" y="57"/>
                  <a:pt x="2151" y="57"/>
                </a:cubicBezTo>
                <a:cubicBezTo>
                  <a:pt x="2152" y="58"/>
                  <a:pt x="2154" y="58"/>
                  <a:pt x="2155" y="58"/>
                </a:cubicBezTo>
                <a:cubicBezTo>
                  <a:pt x="2157" y="57"/>
                  <a:pt x="2159" y="58"/>
                  <a:pt x="2161" y="57"/>
                </a:cubicBezTo>
                <a:cubicBezTo>
                  <a:pt x="2158" y="56"/>
                  <a:pt x="2155" y="57"/>
                  <a:pt x="2152" y="56"/>
                </a:cubicBezTo>
                <a:cubicBezTo>
                  <a:pt x="2151" y="55"/>
                  <a:pt x="2149" y="55"/>
                  <a:pt x="2148" y="54"/>
                </a:cubicBezTo>
                <a:cubicBezTo>
                  <a:pt x="2147" y="54"/>
                  <a:pt x="2145" y="52"/>
                  <a:pt x="2144" y="52"/>
                </a:cubicBezTo>
                <a:cubicBezTo>
                  <a:pt x="2145" y="52"/>
                  <a:pt x="2145" y="52"/>
                  <a:pt x="2144" y="52"/>
                </a:cubicBezTo>
                <a:cubicBezTo>
                  <a:pt x="2144" y="52"/>
                  <a:pt x="2147" y="52"/>
                  <a:pt x="2145" y="52"/>
                </a:cubicBezTo>
                <a:cubicBezTo>
                  <a:pt x="2146" y="52"/>
                  <a:pt x="2151" y="51"/>
                  <a:pt x="2148" y="53"/>
                </a:cubicBezTo>
                <a:cubicBezTo>
                  <a:pt x="2152" y="55"/>
                  <a:pt x="2156" y="56"/>
                  <a:pt x="2160" y="57"/>
                </a:cubicBezTo>
                <a:cubicBezTo>
                  <a:pt x="2161" y="57"/>
                  <a:pt x="2163" y="57"/>
                  <a:pt x="2164" y="56"/>
                </a:cubicBezTo>
                <a:cubicBezTo>
                  <a:pt x="2165" y="54"/>
                  <a:pt x="2162" y="54"/>
                  <a:pt x="2161" y="54"/>
                </a:cubicBezTo>
                <a:cubicBezTo>
                  <a:pt x="2162" y="53"/>
                  <a:pt x="2163" y="53"/>
                  <a:pt x="2164" y="53"/>
                </a:cubicBezTo>
                <a:cubicBezTo>
                  <a:pt x="2161" y="52"/>
                  <a:pt x="2159" y="52"/>
                  <a:pt x="2156" y="51"/>
                </a:cubicBezTo>
                <a:cubicBezTo>
                  <a:pt x="2154" y="51"/>
                  <a:pt x="2151" y="50"/>
                  <a:pt x="2149" y="51"/>
                </a:cubicBezTo>
                <a:cubicBezTo>
                  <a:pt x="2145" y="52"/>
                  <a:pt x="2139" y="49"/>
                  <a:pt x="2135" y="48"/>
                </a:cubicBezTo>
                <a:cubicBezTo>
                  <a:pt x="2135" y="49"/>
                  <a:pt x="2136" y="49"/>
                  <a:pt x="2137" y="49"/>
                </a:cubicBezTo>
                <a:cubicBezTo>
                  <a:pt x="2136" y="49"/>
                  <a:pt x="2135" y="49"/>
                  <a:pt x="2134" y="50"/>
                </a:cubicBezTo>
                <a:cubicBezTo>
                  <a:pt x="2135" y="51"/>
                  <a:pt x="2137" y="51"/>
                  <a:pt x="2138" y="52"/>
                </a:cubicBezTo>
                <a:cubicBezTo>
                  <a:pt x="2137" y="52"/>
                  <a:pt x="2136" y="52"/>
                  <a:pt x="2135" y="52"/>
                </a:cubicBezTo>
                <a:cubicBezTo>
                  <a:pt x="2134" y="52"/>
                  <a:pt x="2134" y="51"/>
                  <a:pt x="2133" y="51"/>
                </a:cubicBezTo>
                <a:cubicBezTo>
                  <a:pt x="2132" y="51"/>
                  <a:pt x="2131" y="51"/>
                  <a:pt x="2130" y="51"/>
                </a:cubicBezTo>
                <a:cubicBezTo>
                  <a:pt x="2130" y="51"/>
                  <a:pt x="2129" y="50"/>
                  <a:pt x="2128" y="50"/>
                </a:cubicBezTo>
                <a:cubicBezTo>
                  <a:pt x="2126" y="49"/>
                  <a:pt x="2124" y="49"/>
                  <a:pt x="2122" y="49"/>
                </a:cubicBezTo>
                <a:cubicBezTo>
                  <a:pt x="2122" y="49"/>
                  <a:pt x="2117" y="47"/>
                  <a:pt x="2119" y="49"/>
                </a:cubicBezTo>
                <a:cubicBezTo>
                  <a:pt x="2118" y="49"/>
                  <a:pt x="2117" y="48"/>
                  <a:pt x="2117" y="49"/>
                </a:cubicBezTo>
                <a:cubicBezTo>
                  <a:pt x="2117" y="50"/>
                  <a:pt x="2116" y="49"/>
                  <a:pt x="2115" y="50"/>
                </a:cubicBezTo>
                <a:cubicBezTo>
                  <a:pt x="2115" y="50"/>
                  <a:pt x="2118" y="51"/>
                  <a:pt x="2118" y="51"/>
                </a:cubicBezTo>
                <a:close/>
                <a:moveTo>
                  <a:pt x="931" y="286"/>
                </a:moveTo>
                <a:cubicBezTo>
                  <a:pt x="932" y="286"/>
                  <a:pt x="932" y="286"/>
                  <a:pt x="933" y="285"/>
                </a:cubicBezTo>
                <a:cubicBezTo>
                  <a:pt x="934" y="284"/>
                  <a:pt x="936" y="284"/>
                  <a:pt x="937" y="283"/>
                </a:cubicBezTo>
                <a:cubicBezTo>
                  <a:pt x="937" y="283"/>
                  <a:pt x="938" y="283"/>
                  <a:pt x="938" y="282"/>
                </a:cubicBezTo>
                <a:cubicBezTo>
                  <a:pt x="937" y="280"/>
                  <a:pt x="936" y="283"/>
                  <a:pt x="936" y="282"/>
                </a:cubicBezTo>
                <a:cubicBezTo>
                  <a:pt x="935" y="282"/>
                  <a:pt x="935" y="281"/>
                  <a:pt x="934" y="282"/>
                </a:cubicBezTo>
                <a:cubicBezTo>
                  <a:pt x="934" y="283"/>
                  <a:pt x="932" y="284"/>
                  <a:pt x="932" y="283"/>
                </a:cubicBezTo>
                <a:cubicBezTo>
                  <a:pt x="932" y="283"/>
                  <a:pt x="931" y="283"/>
                  <a:pt x="931" y="284"/>
                </a:cubicBezTo>
                <a:cubicBezTo>
                  <a:pt x="932" y="282"/>
                  <a:pt x="929" y="284"/>
                  <a:pt x="929" y="284"/>
                </a:cubicBezTo>
                <a:cubicBezTo>
                  <a:pt x="929" y="283"/>
                  <a:pt x="933" y="282"/>
                  <a:pt x="931" y="282"/>
                </a:cubicBezTo>
                <a:cubicBezTo>
                  <a:pt x="932" y="282"/>
                  <a:pt x="933" y="281"/>
                  <a:pt x="934" y="281"/>
                </a:cubicBezTo>
                <a:cubicBezTo>
                  <a:pt x="933" y="281"/>
                  <a:pt x="932" y="281"/>
                  <a:pt x="932" y="280"/>
                </a:cubicBezTo>
                <a:cubicBezTo>
                  <a:pt x="932" y="281"/>
                  <a:pt x="932" y="282"/>
                  <a:pt x="931" y="282"/>
                </a:cubicBezTo>
                <a:cubicBezTo>
                  <a:pt x="931" y="281"/>
                  <a:pt x="931" y="281"/>
                  <a:pt x="931" y="280"/>
                </a:cubicBezTo>
                <a:cubicBezTo>
                  <a:pt x="932" y="281"/>
                  <a:pt x="932" y="280"/>
                  <a:pt x="933" y="280"/>
                </a:cubicBezTo>
                <a:cubicBezTo>
                  <a:pt x="932" y="280"/>
                  <a:pt x="931" y="280"/>
                  <a:pt x="930" y="280"/>
                </a:cubicBezTo>
                <a:cubicBezTo>
                  <a:pt x="932" y="280"/>
                  <a:pt x="935" y="277"/>
                  <a:pt x="937" y="276"/>
                </a:cubicBezTo>
                <a:cubicBezTo>
                  <a:pt x="935" y="275"/>
                  <a:pt x="934" y="273"/>
                  <a:pt x="933" y="274"/>
                </a:cubicBezTo>
                <a:cubicBezTo>
                  <a:pt x="932" y="274"/>
                  <a:pt x="931" y="274"/>
                  <a:pt x="931" y="274"/>
                </a:cubicBezTo>
                <a:cubicBezTo>
                  <a:pt x="930" y="274"/>
                  <a:pt x="930" y="275"/>
                  <a:pt x="929" y="276"/>
                </a:cubicBezTo>
                <a:cubicBezTo>
                  <a:pt x="930" y="275"/>
                  <a:pt x="930" y="274"/>
                  <a:pt x="930" y="273"/>
                </a:cubicBezTo>
                <a:cubicBezTo>
                  <a:pt x="929" y="274"/>
                  <a:pt x="927" y="276"/>
                  <a:pt x="927" y="275"/>
                </a:cubicBezTo>
                <a:cubicBezTo>
                  <a:pt x="926" y="276"/>
                  <a:pt x="924" y="276"/>
                  <a:pt x="923" y="276"/>
                </a:cubicBezTo>
                <a:cubicBezTo>
                  <a:pt x="924" y="275"/>
                  <a:pt x="925" y="274"/>
                  <a:pt x="925" y="273"/>
                </a:cubicBezTo>
                <a:cubicBezTo>
                  <a:pt x="924" y="274"/>
                  <a:pt x="924" y="275"/>
                  <a:pt x="923" y="275"/>
                </a:cubicBezTo>
                <a:cubicBezTo>
                  <a:pt x="923" y="275"/>
                  <a:pt x="923" y="274"/>
                  <a:pt x="923" y="274"/>
                </a:cubicBezTo>
                <a:cubicBezTo>
                  <a:pt x="922" y="274"/>
                  <a:pt x="922" y="274"/>
                  <a:pt x="922" y="275"/>
                </a:cubicBezTo>
                <a:cubicBezTo>
                  <a:pt x="922" y="274"/>
                  <a:pt x="922" y="274"/>
                  <a:pt x="922" y="274"/>
                </a:cubicBezTo>
                <a:cubicBezTo>
                  <a:pt x="921" y="274"/>
                  <a:pt x="920" y="273"/>
                  <a:pt x="920" y="273"/>
                </a:cubicBezTo>
                <a:cubicBezTo>
                  <a:pt x="919" y="274"/>
                  <a:pt x="918" y="274"/>
                  <a:pt x="918" y="274"/>
                </a:cubicBezTo>
                <a:cubicBezTo>
                  <a:pt x="918" y="274"/>
                  <a:pt x="919" y="274"/>
                  <a:pt x="919" y="273"/>
                </a:cubicBezTo>
                <a:cubicBezTo>
                  <a:pt x="920" y="273"/>
                  <a:pt x="920" y="272"/>
                  <a:pt x="921" y="272"/>
                </a:cubicBezTo>
                <a:cubicBezTo>
                  <a:pt x="920" y="272"/>
                  <a:pt x="920" y="272"/>
                  <a:pt x="919" y="272"/>
                </a:cubicBezTo>
                <a:cubicBezTo>
                  <a:pt x="921" y="271"/>
                  <a:pt x="924" y="270"/>
                  <a:pt x="924" y="269"/>
                </a:cubicBezTo>
                <a:cubicBezTo>
                  <a:pt x="923" y="270"/>
                  <a:pt x="921" y="269"/>
                  <a:pt x="920" y="269"/>
                </a:cubicBezTo>
                <a:cubicBezTo>
                  <a:pt x="920" y="268"/>
                  <a:pt x="920" y="268"/>
                  <a:pt x="920" y="268"/>
                </a:cubicBezTo>
                <a:cubicBezTo>
                  <a:pt x="917" y="269"/>
                  <a:pt x="915" y="271"/>
                  <a:pt x="913" y="273"/>
                </a:cubicBezTo>
                <a:cubicBezTo>
                  <a:pt x="914" y="272"/>
                  <a:pt x="913" y="272"/>
                  <a:pt x="913" y="271"/>
                </a:cubicBezTo>
                <a:cubicBezTo>
                  <a:pt x="914" y="270"/>
                  <a:pt x="914" y="270"/>
                  <a:pt x="915" y="270"/>
                </a:cubicBezTo>
                <a:cubicBezTo>
                  <a:pt x="916" y="269"/>
                  <a:pt x="916" y="268"/>
                  <a:pt x="917" y="267"/>
                </a:cubicBezTo>
                <a:cubicBezTo>
                  <a:pt x="918" y="266"/>
                  <a:pt x="919" y="265"/>
                  <a:pt x="921" y="264"/>
                </a:cubicBezTo>
                <a:cubicBezTo>
                  <a:pt x="922" y="263"/>
                  <a:pt x="922" y="262"/>
                  <a:pt x="922" y="261"/>
                </a:cubicBezTo>
                <a:cubicBezTo>
                  <a:pt x="923" y="263"/>
                  <a:pt x="924" y="261"/>
                  <a:pt x="925" y="260"/>
                </a:cubicBezTo>
                <a:cubicBezTo>
                  <a:pt x="925" y="259"/>
                  <a:pt x="926" y="259"/>
                  <a:pt x="926" y="259"/>
                </a:cubicBezTo>
                <a:cubicBezTo>
                  <a:pt x="927" y="257"/>
                  <a:pt x="925" y="258"/>
                  <a:pt x="924" y="258"/>
                </a:cubicBezTo>
                <a:cubicBezTo>
                  <a:pt x="925" y="255"/>
                  <a:pt x="927" y="257"/>
                  <a:pt x="929" y="256"/>
                </a:cubicBezTo>
                <a:cubicBezTo>
                  <a:pt x="931" y="254"/>
                  <a:pt x="928" y="253"/>
                  <a:pt x="928" y="255"/>
                </a:cubicBezTo>
                <a:cubicBezTo>
                  <a:pt x="927" y="255"/>
                  <a:pt x="927" y="255"/>
                  <a:pt x="927" y="254"/>
                </a:cubicBezTo>
                <a:cubicBezTo>
                  <a:pt x="924" y="256"/>
                  <a:pt x="921" y="255"/>
                  <a:pt x="919" y="258"/>
                </a:cubicBezTo>
                <a:cubicBezTo>
                  <a:pt x="918" y="259"/>
                  <a:pt x="917" y="260"/>
                  <a:pt x="916" y="261"/>
                </a:cubicBezTo>
                <a:cubicBezTo>
                  <a:pt x="915" y="262"/>
                  <a:pt x="914" y="262"/>
                  <a:pt x="913" y="262"/>
                </a:cubicBezTo>
                <a:cubicBezTo>
                  <a:pt x="913" y="263"/>
                  <a:pt x="914" y="263"/>
                  <a:pt x="914" y="263"/>
                </a:cubicBezTo>
                <a:cubicBezTo>
                  <a:pt x="912" y="263"/>
                  <a:pt x="910" y="267"/>
                  <a:pt x="909" y="268"/>
                </a:cubicBezTo>
                <a:cubicBezTo>
                  <a:pt x="908" y="269"/>
                  <a:pt x="906" y="270"/>
                  <a:pt x="906" y="271"/>
                </a:cubicBezTo>
                <a:cubicBezTo>
                  <a:pt x="905" y="272"/>
                  <a:pt x="906" y="274"/>
                  <a:pt x="905" y="274"/>
                </a:cubicBezTo>
                <a:cubicBezTo>
                  <a:pt x="905" y="271"/>
                  <a:pt x="899" y="277"/>
                  <a:pt x="903" y="276"/>
                </a:cubicBezTo>
                <a:cubicBezTo>
                  <a:pt x="903" y="276"/>
                  <a:pt x="902" y="277"/>
                  <a:pt x="903" y="277"/>
                </a:cubicBezTo>
                <a:cubicBezTo>
                  <a:pt x="902" y="277"/>
                  <a:pt x="902" y="279"/>
                  <a:pt x="903" y="278"/>
                </a:cubicBezTo>
                <a:cubicBezTo>
                  <a:pt x="902" y="279"/>
                  <a:pt x="902" y="277"/>
                  <a:pt x="901" y="277"/>
                </a:cubicBezTo>
                <a:cubicBezTo>
                  <a:pt x="899" y="277"/>
                  <a:pt x="899" y="278"/>
                  <a:pt x="898" y="279"/>
                </a:cubicBezTo>
                <a:cubicBezTo>
                  <a:pt x="898" y="280"/>
                  <a:pt x="897" y="281"/>
                  <a:pt x="896" y="282"/>
                </a:cubicBezTo>
                <a:cubicBezTo>
                  <a:pt x="896" y="282"/>
                  <a:pt x="895" y="281"/>
                  <a:pt x="894" y="282"/>
                </a:cubicBezTo>
                <a:cubicBezTo>
                  <a:pt x="895" y="281"/>
                  <a:pt x="895" y="281"/>
                  <a:pt x="896" y="280"/>
                </a:cubicBezTo>
                <a:cubicBezTo>
                  <a:pt x="895" y="281"/>
                  <a:pt x="892" y="281"/>
                  <a:pt x="892" y="283"/>
                </a:cubicBezTo>
                <a:cubicBezTo>
                  <a:pt x="894" y="282"/>
                  <a:pt x="896" y="283"/>
                  <a:pt x="898" y="283"/>
                </a:cubicBezTo>
                <a:cubicBezTo>
                  <a:pt x="896" y="283"/>
                  <a:pt x="895" y="285"/>
                  <a:pt x="893" y="286"/>
                </a:cubicBezTo>
                <a:cubicBezTo>
                  <a:pt x="891" y="286"/>
                  <a:pt x="889" y="287"/>
                  <a:pt x="889" y="288"/>
                </a:cubicBezTo>
                <a:cubicBezTo>
                  <a:pt x="886" y="293"/>
                  <a:pt x="893" y="291"/>
                  <a:pt x="895" y="291"/>
                </a:cubicBezTo>
                <a:cubicBezTo>
                  <a:pt x="895" y="290"/>
                  <a:pt x="896" y="290"/>
                  <a:pt x="896" y="290"/>
                </a:cubicBezTo>
                <a:cubicBezTo>
                  <a:pt x="895" y="291"/>
                  <a:pt x="898" y="290"/>
                  <a:pt x="899" y="291"/>
                </a:cubicBezTo>
                <a:cubicBezTo>
                  <a:pt x="900" y="291"/>
                  <a:pt x="902" y="291"/>
                  <a:pt x="903" y="291"/>
                </a:cubicBezTo>
                <a:cubicBezTo>
                  <a:pt x="903" y="292"/>
                  <a:pt x="904" y="291"/>
                  <a:pt x="905" y="291"/>
                </a:cubicBezTo>
                <a:cubicBezTo>
                  <a:pt x="905" y="292"/>
                  <a:pt x="906" y="292"/>
                  <a:pt x="907" y="292"/>
                </a:cubicBezTo>
                <a:cubicBezTo>
                  <a:pt x="908" y="291"/>
                  <a:pt x="911" y="291"/>
                  <a:pt x="911" y="290"/>
                </a:cubicBezTo>
                <a:cubicBezTo>
                  <a:pt x="910" y="292"/>
                  <a:pt x="912" y="290"/>
                  <a:pt x="912" y="289"/>
                </a:cubicBezTo>
                <a:cubicBezTo>
                  <a:pt x="912" y="289"/>
                  <a:pt x="913" y="290"/>
                  <a:pt x="913" y="290"/>
                </a:cubicBezTo>
                <a:cubicBezTo>
                  <a:pt x="914" y="289"/>
                  <a:pt x="915" y="289"/>
                  <a:pt x="915" y="288"/>
                </a:cubicBezTo>
                <a:cubicBezTo>
                  <a:pt x="915" y="289"/>
                  <a:pt x="914" y="291"/>
                  <a:pt x="914" y="291"/>
                </a:cubicBezTo>
                <a:cubicBezTo>
                  <a:pt x="913" y="291"/>
                  <a:pt x="912" y="291"/>
                  <a:pt x="912" y="292"/>
                </a:cubicBezTo>
                <a:cubicBezTo>
                  <a:pt x="912" y="292"/>
                  <a:pt x="913" y="292"/>
                  <a:pt x="914" y="292"/>
                </a:cubicBezTo>
                <a:cubicBezTo>
                  <a:pt x="914" y="292"/>
                  <a:pt x="914" y="292"/>
                  <a:pt x="913" y="292"/>
                </a:cubicBezTo>
                <a:cubicBezTo>
                  <a:pt x="915" y="292"/>
                  <a:pt x="915" y="292"/>
                  <a:pt x="915" y="293"/>
                </a:cubicBezTo>
                <a:cubicBezTo>
                  <a:pt x="916" y="292"/>
                  <a:pt x="917" y="292"/>
                  <a:pt x="917" y="291"/>
                </a:cubicBezTo>
                <a:cubicBezTo>
                  <a:pt x="919" y="291"/>
                  <a:pt x="919" y="291"/>
                  <a:pt x="921" y="290"/>
                </a:cubicBezTo>
                <a:cubicBezTo>
                  <a:pt x="921" y="290"/>
                  <a:pt x="920" y="291"/>
                  <a:pt x="920" y="291"/>
                </a:cubicBezTo>
                <a:cubicBezTo>
                  <a:pt x="921" y="291"/>
                  <a:pt x="921" y="291"/>
                  <a:pt x="922" y="291"/>
                </a:cubicBezTo>
                <a:cubicBezTo>
                  <a:pt x="922" y="291"/>
                  <a:pt x="921" y="291"/>
                  <a:pt x="921" y="292"/>
                </a:cubicBezTo>
                <a:cubicBezTo>
                  <a:pt x="920" y="292"/>
                  <a:pt x="919" y="292"/>
                  <a:pt x="918" y="293"/>
                </a:cubicBezTo>
                <a:cubicBezTo>
                  <a:pt x="917" y="294"/>
                  <a:pt x="916" y="294"/>
                  <a:pt x="915" y="295"/>
                </a:cubicBezTo>
                <a:cubicBezTo>
                  <a:pt x="914" y="296"/>
                  <a:pt x="912" y="296"/>
                  <a:pt x="911" y="297"/>
                </a:cubicBezTo>
                <a:cubicBezTo>
                  <a:pt x="910" y="298"/>
                  <a:pt x="912" y="298"/>
                  <a:pt x="913" y="298"/>
                </a:cubicBezTo>
                <a:cubicBezTo>
                  <a:pt x="915" y="298"/>
                  <a:pt x="917" y="297"/>
                  <a:pt x="918" y="295"/>
                </a:cubicBezTo>
                <a:cubicBezTo>
                  <a:pt x="920" y="293"/>
                  <a:pt x="922" y="293"/>
                  <a:pt x="924" y="292"/>
                </a:cubicBezTo>
                <a:cubicBezTo>
                  <a:pt x="923" y="292"/>
                  <a:pt x="923" y="293"/>
                  <a:pt x="922" y="293"/>
                </a:cubicBezTo>
                <a:cubicBezTo>
                  <a:pt x="924" y="292"/>
                  <a:pt x="925" y="290"/>
                  <a:pt x="927" y="289"/>
                </a:cubicBezTo>
                <a:cubicBezTo>
                  <a:pt x="928" y="288"/>
                  <a:pt x="928" y="290"/>
                  <a:pt x="928" y="291"/>
                </a:cubicBezTo>
                <a:cubicBezTo>
                  <a:pt x="928" y="294"/>
                  <a:pt x="925" y="295"/>
                  <a:pt x="924" y="298"/>
                </a:cubicBezTo>
                <a:cubicBezTo>
                  <a:pt x="926" y="299"/>
                  <a:pt x="928" y="296"/>
                  <a:pt x="930" y="295"/>
                </a:cubicBezTo>
                <a:cubicBezTo>
                  <a:pt x="929" y="296"/>
                  <a:pt x="927" y="297"/>
                  <a:pt x="929" y="297"/>
                </a:cubicBezTo>
                <a:cubicBezTo>
                  <a:pt x="929" y="297"/>
                  <a:pt x="927" y="299"/>
                  <a:pt x="928" y="298"/>
                </a:cubicBezTo>
                <a:cubicBezTo>
                  <a:pt x="928" y="299"/>
                  <a:pt x="927" y="300"/>
                  <a:pt x="928" y="300"/>
                </a:cubicBezTo>
                <a:cubicBezTo>
                  <a:pt x="929" y="300"/>
                  <a:pt x="930" y="299"/>
                  <a:pt x="931" y="300"/>
                </a:cubicBezTo>
                <a:cubicBezTo>
                  <a:pt x="932" y="301"/>
                  <a:pt x="933" y="298"/>
                  <a:pt x="934" y="297"/>
                </a:cubicBezTo>
                <a:cubicBezTo>
                  <a:pt x="935" y="296"/>
                  <a:pt x="936" y="294"/>
                  <a:pt x="937" y="293"/>
                </a:cubicBezTo>
                <a:cubicBezTo>
                  <a:pt x="937" y="292"/>
                  <a:pt x="937" y="291"/>
                  <a:pt x="937" y="290"/>
                </a:cubicBezTo>
                <a:cubicBezTo>
                  <a:pt x="936" y="290"/>
                  <a:pt x="935" y="293"/>
                  <a:pt x="933" y="293"/>
                </a:cubicBezTo>
                <a:cubicBezTo>
                  <a:pt x="933" y="292"/>
                  <a:pt x="933" y="291"/>
                  <a:pt x="933" y="291"/>
                </a:cubicBezTo>
                <a:cubicBezTo>
                  <a:pt x="933" y="290"/>
                  <a:pt x="934" y="290"/>
                  <a:pt x="934" y="290"/>
                </a:cubicBezTo>
                <a:cubicBezTo>
                  <a:pt x="935" y="289"/>
                  <a:pt x="936" y="287"/>
                  <a:pt x="938" y="286"/>
                </a:cubicBezTo>
                <a:cubicBezTo>
                  <a:pt x="936" y="286"/>
                  <a:pt x="933" y="288"/>
                  <a:pt x="932" y="289"/>
                </a:cubicBezTo>
                <a:cubicBezTo>
                  <a:pt x="932" y="290"/>
                  <a:pt x="931" y="292"/>
                  <a:pt x="930" y="292"/>
                </a:cubicBezTo>
                <a:cubicBezTo>
                  <a:pt x="930" y="292"/>
                  <a:pt x="930" y="291"/>
                  <a:pt x="930" y="290"/>
                </a:cubicBezTo>
                <a:cubicBezTo>
                  <a:pt x="929" y="291"/>
                  <a:pt x="929" y="290"/>
                  <a:pt x="929" y="289"/>
                </a:cubicBezTo>
                <a:cubicBezTo>
                  <a:pt x="930" y="289"/>
                  <a:pt x="931" y="288"/>
                  <a:pt x="931" y="287"/>
                </a:cubicBezTo>
                <a:cubicBezTo>
                  <a:pt x="931" y="287"/>
                  <a:pt x="930" y="287"/>
                  <a:pt x="930" y="287"/>
                </a:cubicBezTo>
                <a:cubicBezTo>
                  <a:pt x="930" y="287"/>
                  <a:pt x="931" y="287"/>
                  <a:pt x="931" y="287"/>
                </a:cubicBezTo>
                <a:cubicBezTo>
                  <a:pt x="930" y="287"/>
                  <a:pt x="929" y="285"/>
                  <a:pt x="931" y="286"/>
                </a:cubicBezTo>
                <a:close/>
                <a:moveTo>
                  <a:pt x="741" y="106"/>
                </a:moveTo>
                <a:cubicBezTo>
                  <a:pt x="742" y="108"/>
                  <a:pt x="745" y="107"/>
                  <a:pt x="747" y="108"/>
                </a:cubicBezTo>
                <a:cubicBezTo>
                  <a:pt x="748" y="107"/>
                  <a:pt x="750" y="107"/>
                  <a:pt x="752" y="106"/>
                </a:cubicBezTo>
                <a:cubicBezTo>
                  <a:pt x="754" y="105"/>
                  <a:pt x="756" y="106"/>
                  <a:pt x="757" y="105"/>
                </a:cubicBezTo>
                <a:cubicBezTo>
                  <a:pt x="756" y="104"/>
                  <a:pt x="755" y="105"/>
                  <a:pt x="754" y="104"/>
                </a:cubicBezTo>
                <a:cubicBezTo>
                  <a:pt x="755" y="104"/>
                  <a:pt x="755" y="103"/>
                  <a:pt x="755" y="102"/>
                </a:cubicBezTo>
                <a:cubicBezTo>
                  <a:pt x="754" y="102"/>
                  <a:pt x="754" y="102"/>
                  <a:pt x="754" y="103"/>
                </a:cubicBezTo>
                <a:cubicBezTo>
                  <a:pt x="754" y="101"/>
                  <a:pt x="755" y="101"/>
                  <a:pt x="754" y="100"/>
                </a:cubicBezTo>
                <a:cubicBezTo>
                  <a:pt x="753" y="99"/>
                  <a:pt x="753" y="99"/>
                  <a:pt x="752" y="99"/>
                </a:cubicBezTo>
                <a:cubicBezTo>
                  <a:pt x="751" y="98"/>
                  <a:pt x="752" y="97"/>
                  <a:pt x="751" y="98"/>
                </a:cubicBezTo>
                <a:cubicBezTo>
                  <a:pt x="752" y="95"/>
                  <a:pt x="742" y="97"/>
                  <a:pt x="745" y="99"/>
                </a:cubicBezTo>
                <a:cubicBezTo>
                  <a:pt x="744" y="98"/>
                  <a:pt x="740" y="99"/>
                  <a:pt x="742" y="101"/>
                </a:cubicBezTo>
                <a:cubicBezTo>
                  <a:pt x="739" y="102"/>
                  <a:pt x="735" y="101"/>
                  <a:pt x="733" y="103"/>
                </a:cubicBezTo>
                <a:cubicBezTo>
                  <a:pt x="732" y="103"/>
                  <a:pt x="732" y="105"/>
                  <a:pt x="733" y="104"/>
                </a:cubicBezTo>
                <a:cubicBezTo>
                  <a:pt x="734" y="104"/>
                  <a:pt x="735" y="104"/>
                  <a:pt x="736" y="104"/>
                </a:cubicBezTo>
                <a:cubicBezTo>
                  <a:pt x="736" y="104"/>
                  <a:pt x="735" y="104"/>
                  <a:pt x="735" y="104"/>
                </a:cubicBezTo>
                <a:cubicBezTo>
                  <a:pt x="736" y="105"/>
                  <a:pt x="737" y="105"/>
                  <a:pt x="739" y="105"/>
                </a:cubicBezTo>
                <a:cubicBezTo>
                  <a:pt x="737" y="106"/>
                  <a:pt x="741" y="106"/>
                  <a:pt x="741" y="106"/>
                </a:cubicBezTo>
                <a:close/>
                <a:moveTo>
                  <a:pt x="761" y="99"/>
                </a:moveTo>
                <a:cubicBezTo>
                  <a:pt x="760" y="98"/>
                  <a:pt x="757" y="99"/>
                  <a:pt x="757" y="100"/>
                </a:cubicBezTo>
                <a:cubicBezTo>
                  <a:pt x="758" y="100"/>
                  <a:pt x="759" y="99"/>
                  <a:pt x="760" y="99"/>
                </a:cubicBezTo>
                <a:cubicBezTo>
                  <a:pt x="759" y="100"/>
                  <a:pt x="759" y="100"/>
                  <a:pt x="759" y="101"/>
                </a:cubicBezTo>
                <a:cubicBezTo>
                  <a:pt x="760" y="100"/>
                  <a:pt x="761" y="100"/>
                  <a:pt x="761" y="99"/>
                </a:cubicBezTo>
                <a:close/>
                <a:moveTo>
                  <a:pt x="729" y="98"/>
                </a:moveTo>
                <a:cubicBezTo>
                  <a:pt x="730" y="98"/>
                  <a:pt x="731" y="96"/>
                  <a:pt x="732" y="94"/>
                </a:cubicBezTo>
                <a:cubicBezTo>
                  <a:pt x="732" y="94"/>
                  <a:pt x="731" y="94"/>
                  <a:pt x="730" y="94"/>
                </a:cubicBezTo>
                <a:cubicBezTo>
                  <a:pt x="730" y="94"/>
                  <a:pt x="730" y="95"/>
                  <a:pt x="729" y="94"/>
                </a:cubicBezTo>
                <a:cubicBezTo>
                  <a:pt x="729" y="94"/>
                  <a:pt x="729" y="94"/>
                  <a:pt x="729" y="93"/>
                </a:cubicBezTo>
                <a:cubicBezTo>
                  <a:pt x="729" y="93"/>
                  <a:pt x="728" y="93"/>
                  <a:pt x="728" y="93"/>
                </a:cubicBezTo>
                <a:cubicBezTo>
                  <a:pt x="727" y="92"/>
                  <a:pt x="725" y="92"/>
                  <a:pt x="725" y="91"/>
                </a:cubicBezTo>
                <a:cubicBezTo>
                  <a:pt x="726" y="90"/>
                  <a:pt x="723" y="90"/>
                  <a:pt x="723" y="91"/>
                </a:cubicBezTo>
                <a:cubicBezTo>
                  <a:pt x="721" y="91"/>
                  <a:pt x="721" y="89"/>
                  <a:pt x="720" y="89"/>
                </a:cubicBezTo>
                <a:cubicBezTo>
                  <a:pt x="720" y="88"/>
                  <a:pt x="718" y="87"/>
                  <a:pt x="719" y="86"/>
                </a:cubicBezTo>
                <a:cubicBezTo>
                  <a:pt x="720" y="85"/>
                  <a:pt x="723" y="85"/>
                  <a:pt x="724" y="84"/>
                </a:cubicBezTo>
                <a:cubicBezTo>
                  <a:pt x="724" y="82"/>
                  <a:pt x="724" y="81"/>
                  <a:pt x="724" y="80"/>
                </a:cubicBezTo>
                <a:cubicBezTo>
                  <a:pt x="725" y="79"/>
                  <a:pt x="726" y="77"/>
                  <a:pt x="727" y="76"/>
                </a:cubicBezTo>
                <a:cubicBezTo>
                  <a:pt x="727" y="76"/>
                  <a:pt x="728" y="75"/>
                  <a:pt x="728" y="75"/>
                </a:cubicBezTo>
                <a:cubicBezTo>
                  <a:pt x="728" y="74"/>
                  <a:pt x="729" y="74"/>
                  <a:pt x="729" y="74"/>
                </a:cubicBezTo>
                <a:cubicBezTo>
                  <a:pt x="729" y="71"/>
                  <a:pt x="728" y="72"/>
                  <a:pt x="727" y="71"/>
                </a:cubicBezTo>
                <a:cubicBezTo>
                  <a:pt x="725" y="70"/>
                  <a:pt x="725" y="70"/>
                  <a:pt x="722" y="70"/>
                </a:cubicBezTo>
                <a:cubicBezTo>
                  <a:pt x="721" y="70"/>
                  <a:pt x="719" y="68"/>
                  <a:pt x="717" y="70"/>
                </a:cubicBezTo>
                <a:cubicBezTo>
                  <a:pt x="717" y="70"/>
                  <a:pt x="718" y="70"/>
                  <a:pt x="718" y="70"/>
                </a:cubicBezTo>
                <a:cubicBezTo>
                  <a:pt x="715" y="70"/>
                  <a:pt x="713" y="73"/>
                  <a:pt x="712" y="75"/>
                </a:cubicBezTo>
                <a:cubicBezTo>
                  <a:pt x="711" y="77"/>
                  <a:pt x="708" y="79"/>
                  <a:pt x="710" y="81"/>
                </a:cubicBezTo>
                <a:cubicBezTo>
                  <a:pt x="707" y="80"/>
                  <a:pt x="705" y="84"/>
                  <a:pt x="702" y="82"/>
                </a:cubicBezTo>
                <a:cubicBezTo>
                  <a:pt x="703" y="81"/>
                  <a:pt x="704" y="80"/>
                  <a:pt x="705" y="80"/>
                </a:cubicBezTo>
                <a:cubicBezTo>
                  <a:pt x="704" y="80"/>
                  <a:pt x="704" y="80"/>
                  <a:pt x="704" y="80"/>
                </a:cubicBezTo>
                <a:cubicBezTo>
                  <a:pt x="703" y="79"/>
                  <a:pt x="707" y="76"/>
                  <a:pt x="708" y="75"/>
                </a:cubicBezTo>
                <a:cubicBezTo>
                  <a:pt x="707" y="75"/>
                  <a:pt x="706" y="75"/>
                  <a:pt x="706" y="75"/>
                </a:cubicBezTo>
                <a:cubicBezTo>
                  <a:pt x="708" y="74"/>
                  <a:pt x="704" y="74"/>
                  <a:pt x="705" y="72"/>
                </a:cubicBezTo>
                <a:cubicBezTo>
                  <a:pt x="703" y="73"/>
                  <a:pt x="701" y="71"/>
                  <a:pt x="699" y="72"/>
                </a:cubicBezTo>
                <a:cubicBezTo>
                  <a:pt x="698" y="73"/>
                  <a:pt x="702" y="74"/>
                  <a:pt x="702" y="74"/>
                </a:cubicBezTo>
                <a:cubicBezTo>
                  <a:pt x="701" y="75"/>
                  <a:pt x="700" y="74"/>
                  <a:pt x="699" y="74"/>
                </a:cubicBezTo>
                <a:cubicBezTo>
                  <a:pt x="701" y="74"/>
                  <a:pt x="700" y="76"/>
                  <a:pt x="698" y="75"/>
                </a:cubicBezTo>
                <a:cubicBezTo>
                  <a:pt x="700" y="77"/>
                  <a:pt x="696" y="75"/>
                  <a:pt x="695" y="75"/>
                </a:cubicBezTo>
                <a:cubicBezTo>
                  <a:pt x="694" y="76"/>
                  <a:pt x="693" y="76"/>
                  <a:pt x="692" y="76"/>
                </a:cubicBezTo>
                <a:cubicBezTo>
                  <a:pt x="692" y="77"/>
                  <a:pt x="689" y="77"/>
                  <a:pt x="691" y="76"/>
                </a:cubicBezTo>
                <a:cubicBezTo>
                  <a:pt x="690" y="76"/>
                  <a:pt x="689" y="76"/>
                  <a:pt x="688" y="77"/>
                </a:cubicBezTo>
                <a:cubicBezTo>
                  <a:pt x="686" y="77"/>
                  <a:pt x="689" y="76"/>
                  <a:pt x="690" y="76"/>
                </a:cubicBezTo>
                <a:cubicBezTo>
                  <a:pt x="691" y="76"/>
                  <a:pt x="693" y="75"/>
                  <a:pt x="694" y="74"/>
                </a:cubicBezTo>
                <a:cubicBezTo>
                  <a:pt x="693" y="74"/>
                  <a:pt x="692" y="73"/>
                  <a:pt x="691" y="73"/>
                </a:cubicBezTo>
                <a:cubicBezTo>
                  <a:pt x="690" y="72"/>
                  <a:pt x="689" y="72"/>
                  <a:pt x="687" y="72"/>
                </a:cubicBezTo>
                <a:cubicBezTo>
                  <a:pt x="685" y="72"/>
                  <a:pt x="682" y="73"/>
                  <a:pt x="680" y="74"/>
                </a:cubicBezTo>
                <a:cubicBezTo>
                  <a:pt x="683" y="74"/>
                  <a:pt x="679" y="75"/>
                  <a:pt x="679" y="75"/>
                </a:cubicBezTo>
                <a:cubicBezTo>
                  <a:pt x="681" y="74"/>
                  <a:pt x="677" y="75"/>
                  <a:pt x="677" y="75"/>
                </a:cubicBezTo>
                <a:cubicBezTo>
                  <a:pt x="676" y="75"/>
                  <a:pt x="674" y="75"/>
                  <a:pt x="673" y="75"/>
                </a:cubicBezTo>
                <a:cubicBezTo>
                  <a:pt x="674" y="74"/>
                  <a:pt x="677" y="74"/>
                  <a:pt x="678" y="73"/>
                </a:cubicBezTo>
                <a:cubicBezTo>
                  <a:pt x="679" y="73"/>
                  <a:pt x="681" y="72"/>
                  <a:pt x="682" y="71"/>
                </a:cubicBezTo>
                <a:cubicBezTo>
                  <a:pt x="684" y="68"/>
                  <a:pt x="676" y="70"/>
                  <a:pt x="676" y="70"/>
                </a:cubicBezTo>
                <a:cubicBezTo>
                  <a:pt x="672" y="70"/>
                  <a:pt x="668" y="71"/>
                  <a:pt x="664" y="72"/>
                </a:cubicBezTo>
                <a:cubicBezTo>
                  <a:pt x="661" y="72"/>
                  <a:pt x="659" y="73"/>
                  <a:pt x="657" y="74"/>
                </a:cubicBezTo>
                <a:cubicBezTo>
                  <a:pt x="654" y="75"/>
                  <a:pt x="651" y="75"/>
                  <a:pt x="648" y="76"/>
                </a:cubicBezTo>
                <a:cubicBezTo>
                  <a:pt x="648" y="77"/>
                  <a:pt x="649" y="77"/>
                  <a:pt x="650" y="77"/>
                </a:cubicBezTo>
                <a:cubicBezTo>
                  <a:pt x="648" y="79"/>
                  <a:pt x="637" y="78"/>
                  <a:pt x="638" y="83"/>
                </a:cubicBezTo>
                <a:cubicBezTo>
                  <a:pt x="640" y="82"/>
                  <a:pt x="640" y="83"/>
                  <a:pt x="642" y="83"/>
                </a:cubicBezTo>
                <a:cubicBezTo>
                  <a:pt x="643" y="83"/>
                  <a:pt x="644" y="82"/>
                  <a:pt x="645" y="82"/>
                </a:cubicBezTo>
                <a:cubicBezTo>
                  <a:pt x="645" y="82"/>
                  <a:pt x="644" y="82"/>
                  <a:pt x="644" y="83"/>
                </a:cubicBezTo>
                <a:cubicBezTo>
                  <a:pt x="646" y="83"/>
                  <a:pt x="643" y="83"/>
                  <a:pt x="643" y="83"/>
                </a:cubicBezTo>
                <a:cubicBezTo>
                  <a:pt x="642" y="83"/>
                  <a:pt x="641" y="83"/>
                  <a:pt x="640" y="84"/>
                </a:cubicBezTo>
                <a:cubicBezTo>
                  <a:pt x="641" y="85"/>
                  <a:pt x="642" y="85"/>
                  <a:pt x="643" y="85"/>
                </a:cubicBezTo>
                <a:cubicBezTo>
                  <a:pt x="645" y="84"/>
                  <a:pt x="646" y="84"/>
                  <a:pt x="647" y="84"/>
                </a:cubicBezTo>
                <a:cubicBezTo>
                  <a:pt x="649" y="84"/>
                  <a:pt x="651" y="84"/>
                  <a:pt x="653" y="83"/>
                </a:cubicBezTo>
                <a:cubicBezTo>
                  <a:pt x="655" y="83"/>
                  <a:pt x="658" y="84"/>
                  <a:pt x="660" y="83"/>
                </a:cubicBezTo>
                <a:cubicBezTo>
                  <a:pt x="658" y="84"/>
                  <a:pt x="655" y="84"/>
                  <a:pt x="653" y="84"/>
                </a:cubicBezTo>
                <a:cubicBezTo>
                  <a:pt x="653" y="84"/>
                  <a:pt x="654" y="84"/>
                  <a:pt x="655" y="84"/>
                </a:cubicBezTo>
                <a:cubicBezTo>
                  <a:pt x="652" y="85"/>
                  <a:pt x="649" y="85"/>
                  <a:pt x="647" y="85"/>
                </a:cubicBezTo>
                <a:cubicBezTo>
                  <a:pt x="644" y="86"/>
                  <a:pt x="642" y="86"/>
                  <a:pt x="640" y="86"/>
                </a:cubicBezTo>
                <a:cubicBezTo>
                  <a:pt x="638" y="87"/>
                  <a:pt x="636" y="87"/>
                  <a:pt x="635" y="88"/>
                </a:cubicBezTo>
                <a:cubicBezTo>
                  <a:pt x="634" y="88"/>
                  <a:pt x="636" y="90"/>
                  <a:pt x="637" y="90"/>
                </a:cubicBezTo>
                <a:cubicBezTo>
                  <a:pt x="640" y="90"/>
                  <a:pt x="643" y="90"/>
                  <a:pt x="646" y="91"/>
                </a:cubicBezTo>
                <a:cubicBezTo>
                  <a:pt x="649" y="91"/>
                  <a:pt x="653" y="90"/>
                  <a:pt x="656" y="90"/>
                </a:cubicBezTo>
                <a:cubicBezTo>
                  <a:pt x="659" y="90"/>
                  <a:pt x="661" y="90"/>
                  <a:pt x="664" y="91"/>
                </a:cubicBezTo>
                <a:cubicBezTo>
                  <a:pt x="665" y="91"/>
                  <a:pt x="667" y="91"/>
                  <a:pt x="668" y="91"/>
                </a:cubicBezTo>
                <a:cubicBezTo>
                  <a:pt x="669" y="92"/>
                  <a:pt x="669" y="93"/>
                  <a:pt x="670" y="92"/>
                </a:cubicBezTo>
                <a:cubicBezTo>
                  <a:pt x="669" y="93"/>
                  <a:pt x="668" y="93"/>
                  <a:pt x="667" y="93"/>
                </a:cubicBezTo>
                <a:cubicBezTo>
                  <a:pt x="665" y="93"/>
                  <a:pt x="664" y="94"/>
                  <a:pt x="662" y="94"/>
                </a:cubicBezTo>
                <a:cubicBezTo>
                  <a:pt x="659" y="93"/>
                  <a:pt x="656" y="93"/>
                  <a:pt x="653" y="93"/>
                </a:cubicBezTo>
                <a:cubicBezTo>
                  <a:pt x="649" y="93"/>
                  <a:pt x="645" y="93"/>
                  <a:pt x="641" y="94"/>
                </a:cubicBezTo>
                <a:cubicBezTo>
                  <a:pt x="638" y="94"/>
                  <a:pt x="635" y="94"/>
                  <a:pt x="632" y="95"/>
                </a:cubicBezTo>
                <a:cubicBezTo>
                  <a:pt x="631" y="96"/>
                  <a:pt x="630" y="98"/>
                  <a:pt x="632" y="98"/>
                </a:cubicBezTo>
                <a:cubicBezTo>
                  <a:pt x="630" y="99"/>
                  <a:pt x="632" y="99"/>
                  <a:pt x="633" y="99"/>
                </a:cubicBezTo>
                <a:cubicBezTo>
                  <a:pt x="630" y="100"/>
                  <a:pt x="637" y="101"/>
                  <a:pt x="637" y="101"/>
                </a:cubicBezTo>
                <a:cubicBezTo>
                  <a:pt x="641" y="102"/>
                  <a:pt x="644" y="101"/>
                  <a:pt x="648" y="102"/>
                </a:cubicBezTo>
                <a:cubicBezTo>
                  <a:pt x="647" y="102"/>
                  <a:pt x="646" y="103"/>
                  <a:pt x="645" y="104"/>
                </a:cubicBezTo>
                <a:cubicBezTo>
                  <a:pt x="645" y="105"/>
                  <a:pt x="644" y="105"/>
                  <a:pt x="644" y="106"/>
                </a:cubicBezTo>
                <a:cubicBezTo>
                  <a:pt x="644" y="107"/>
                  <a:pt x="646" y="107"/>
                  <a:pt x="644" y="107"/>
                </a:cubicBezTo>
                <a:cubicBezTo>
                  <a:pt x="646" y="108"/>
                  <a:pt x="648" y="107"/>
                  <a:pt x="650" y="107"/>
                </a:cubicBezTo>
                <a:cubicBezTo>
                  <a:pt x="651" y="107"/>
                  <a:pt x="653" y="107"/>
                  <a:pt x="654" y="107"/>
                </a:cubicBezTo>
                <a:cubicBezTo>
                  <a:pt x="654" y="107"/>
                  <a:pt x="658" y="107"/>
                  <a:pt x="656" y="107"/>
                </a:cubicBezTo>
                <a:cubicBezTo>
                  <a:pt x="657" y="107"/>
                  <a:pt x="658" y="107"/>
                  <a:pt x="659" y="106"/>
                </a:cubicBezTo>
                <a:cubicBezTo>
                  <a:pt x="657" y="107"/>
                  <a:pt x="661" y="107"/>
                  <a:pt x="661" y="107"/>
                </a:cubicBezTo>
                <a:cubicBezTo>
                  <a:pt x="663" y="107"/>
                  <a:pt x="664" y="106"/>
                  <a:pt x="666" y="106"/>
                </a:cubicBezTo>
                <a:cubicBezTo>
                  <a:pt x="668" y="106"/>
                  <a:pt x="670" y="106"/>
                  <a:pt x="672" y="105"/>
                </a:cubicBezTo>
                <a:cubicBezTo>
                  <a:pt x="674" y="105"/>
                  <a:pt x="676" y="104"/>
                  <a:pt x="678" y="104"/>
                </a:cubicBezTo>
                <a:cubicBezTo>
                  <a:pt x="680" y="104"/>
                  <a:pt x="683" y="104"/>
                  <a:pt x="685" y="103"/>
                </a:cubicBezTo>
                <a:cubicBezTo>
                  <a:pt x="687" y="102"/>
                  <a:pt x="688" y="101"/>
                  <a:pt x="690" y="100"/>
                </a:cubicBezTo>
                <a:cubicBezTo>
                  <a:pt x="691" y="100"/>
                  <a:pt x="692" y="99"/>
                  <a:pt x="693" y="100"/>
                </a:cubicBezTo>
                <a:cubicBezTo>
                  <a:pt x="695" y="100"/>
                  <a:pt x="692" y="101"/>
                  <a:pt x="692" y="102"/>
                </a:cubicBezTo>
                <a:cubicBezTo>
                  <a:pt x="693" y="103"/>
                  <a:pt x="694" y="102"/>
                  <a:pt x="695" y="102"/>
                </a:cubicBezTo>
                <a:cubicBezTo>
                  <a:pt x="697" y="102"/>
                  <a:pt x="698" y="103"/>
                  <a:pt x="699" y="102"/>
                </a:cubicBezTo>
                <a:cubicBezTo>
                  <a:pt x="699" y="103"/>
                  <a:pt x="698" y="103"/>
                  <a:pt x="697" y="104"/>
                </a:cubicBezTo>
                <a:cubicBezTo>
                  <a:pt x="699" y="105"/>
                  <a:pt x="701" y="104"/>
                  <a:pt x="702" y="104"/>
                </a:cubicBezTo>
                <a:cubicBezTo>
                  <a:pt x="703" y="104"/>
                  <a:pt x="704" y="105"/>
                  <a:pt x="705" y="105"/>
                </a:cubicBezTo>
                <a:cubicBezTo>
                  <a:pt x="706" y="105"/>
                  <a:pt x="707" y="105"/>
                  <a:pt x="708" y="105"/>
                </a:cubicBezTo>
                <a:cubicBezTo>
                  <a:pt x="709" y="104"/>
                  <a:pt x="710" y="105"/>
                  <a:pt x="711" y="105"/>
                </a:cubicBezTo>
                <a:cubicBezTo>
                  <a:pt x="712" y="104"/>
                  <a:pt x="713" y="104"/>
                  <a:pt x="714" y="104"/>
                </a:cubicBezTo>
                <a:cubicBezTo>
                  <a:pt x="716" y="103"/>
                  <a:pt x="719" y="104"/>
                  <a:pt x="720" y="102"/>
                </a:cubicBezTo>
                <a:cubicBezTo>
                  <a:pt x="719" y="101"/>
                  <a:pt x="719" y="101"/>
                  <a:pt x="718" y="102"/>
                </a:cubicBezTo>
                <a:cubicBezTo>
                  <a:pt x="719" y="101"/>
                  <a:pt x="720" y="100"/>
                  <a:pt x="721" y="100"/>
                </a:cubicBezTo>
                <a:cubicBezTo>
                  <a:pt x="719" y="98"/>
                  <a:pt x="713" y="101"/>
                  <a:pt x="711" y="102"/>
                </a:cubicBezTo>
                <a:cubicBezTo>
                  <a:pt x="712" y="101"/>
                  <a:pt x="714" y="101"/>
                  <a:pt x="715" y="99"/>
                </a:cubicBezTo>
                <a:cubicBezTo>
                  <a:pt x="713" y="100"/>
                  <a:pt x="715" y="99"/>
                  <a:pt x="713" y="99"/>
                </a:cubicBezTo>
                <a:cubicBezTo>
                  <a:pt x="714" y="97"/>
                  <a:pt x="715" y="98"/>
                  <a:pt x="716" y="99"/>
                </a:cubicBezTo>
                <a:cubicBezTo>
                  <a:pt x="718" y="99"/>
                  <a:pt x="719" y="98"/>
                  <a:pt x="720" y="97"/>
                </a:cubicBezTo>
                <a:cubicBezTo>
                  <a:pt x="720" y="97"/>
                  <a:pt x="722" y="96"/>
                  <a:pt x="723" y="96"/>
                </a:cubicBezTo>
                <a:cubicBezTo>
                  <a:pt x="724" y="97"/>
                  <a:pt x="724" y="97"/>
                  <a:pt x="725" y="97"/>
                </a:cubicBezTo>
                <a:cubicBezTo>
                  <a:pt x="726" y="98"/>
                  <a:pt x="727" y="97"/>
                  <a:pt x="728" y="96"/>
                </a:cubicBezTo>
                <a:cubicBezTo>
                  <a:pt x="726" y="97"/>
                  <a:pt x="727" y="98"/>
                  <a:pt x="729" y="98"/>
                </a:cubicBezTo>
                <a:close/>
                <a:moveTo>
                  <a:pt x="724" y="105"/>
                </a:moveTo>
                <a:cubicBezTo>
                  <a:pt x="724" y="105"/>
                  <a:pt x="729" y="105"/>
                  <a:pt x="727" y="103"/>
                </a:cubicBezTo>
                <a:cubicBezTo>
                  <a:pt x="727" y="102"/>
                  <a:pt x="725" y="104"/>
                  <a:pt x="724" y="105"/>
                </a:cubicBezTo>
                <a:close/>
                <a:moveTo>
                  <a:pt x="685" y="51"/>
                </a:moveTo>
                <a:cubicBezTo>
                  <a:pt x="687" y="51"/>
                  <a:pt x="690" y="50"/>
                  <a:pt x="691" y="49"/>
                </a:cubicBezTo>
                <a:cubicBezTo>
                  <a:pt x="689" y="49"/>
                  <a:pt x="686" y="50"/>
                  <a:pt x="683" y="50"/>
                </a:cubicBezTo>
                <a:cubicBezTo>
                  <a:pt x="681" y="51"/>
                  <a:pt x="678" y="51"/>
                  <a:pt x="676" y="53"/>
                </a:cubicBezTo>
                <a:cubicBezTo>
                  <a:pt x="678" y="53"/>
                  <a:pt x="679" y="53"/>
                  <a:pt x="681" y="53"/>
                </a:cubicBezTo>
                <a:cubicBezTo>
                  <a:pt x="682" y="52"/>
                  <a:pt x="684" y="52"/>
                  <a:pt x="685" y="51"/>
                </a:cubicBezTo>
                <a:close/>
                <a:moveTo>
                  <a:pt x="764" y="67"/>
                </a:moveTo>
                <a:cubicBezTo>
                  <a:pt x="763" y="68"/>
                  <a:pt x="762" y="68"/>
                  <a:pt x="761" y="67"/>
                </a:cubicBezTo>
                <a:cubicBezTo>
                  <a:pt x="760" y="67"/>
                  <a:pt x="758" y="68"/>
                  <a:pt x="757" y="68"/>
                </a:cubicBezTo>
                <a:cubicBezTo>
                  <a:pt x="758" y="69"/>
                  <a:pt x="759" y="70"/>
                  <a:pt x="761" y="70"/>
                </a:cubicBezTo>
                <a:cubicBezTo>
                  <a:pt x="762" y="70"/>
                  <a:pt x="762" y="69"/>
                  <a:pt x="763" y="69"/>
                </a:cubicBezTo>
                <a:cubicBezTo>
                  <a:pt x="764" y="69"/>
                  <a:pt x="764" y="70"/>
                  <a:pt x="765" y="70"/>
                </a:cubicBezTo>
                <a:cubicBezTo>
                  <a:pt x="764" y="71"/>
                  <a:pt x="764" y="70"/>
                  <a:pt x="763" y="70"/>
                </a:cubicBezTo>
                <a:cubicBezTo>
                  <a:pt x="762" y="70"/>
                  <a:pt x="761" y="70"/>
                  <a:pt x="760" y="71"/>
                </a:cubicBezTo>
                <a:cubicBezTo>
                  <a:pt x="763" y="71"/>
                  <a:pt x="761" y="73"/>
                  <a:pt x="759" y="73"/>
                </a:cubicBezTo>
                <a:cubicBezTo>
                  <a:pt x="760" y="73"/>
                  <a:pt x="760" y="72"/>
                  <a:pt x="760" y="72"/>
                </a:cubicBezTo>
                <a:cubicBezTo>
                  <a:pt x="758" y="72"/>
                  <a:pt x="759" y="73"/>
                  <a:pt x="758" y="74"/>
                </a:cubicBezTo>
                <a:cubicBezTo>
                  <a:pt x="757" y="74"/>
                  <a:pt x="753" y="74"/>
                  <a:pt x="752" y="74"/>
                </a:cubicBezTo>
                <a:cubicBezTo>
                  <a:pt x="753" y="74"/>
                  <a:pt x="752" y="73"/>
                  <a:pt x="752" y="72"/>
                </a:cubicBezTo>
                <a:cubicBezTo>
                  <a:pt x="751" y="70"/>
                  <a:pt x="748" y="72"/>
                  <a:pt x="747" y="72"/>
                </a:cubicBezTo>
                <a:cubicBezTo>
                  <a:pt x="746" y="72"/>
                  <a:pt x="744" y="73"/>
                  <a:pt x="744" y="74"/>
                </a:cubicBezTo>
                <a:cubicBezTo>
                  <a:pt x="744" y="76"/>
                  <a:pt x="746" y="75"/>
                  <a:pt x="746" y="77"/>
                </a:cubicBezTo>
                <a:cubicBezTo>
                  <a:pt x="746" y="77"/>
                  <a:pt x="746" y="77"/>
                  <a:pt x="746" y="77"/>
                </a:cubicBezTo>
                <a:cubicBezTo>
                  <a:pt x="746" y="77"/>
                  <a:pt x="750" y="77"/>
                  <a:pt x="749" y="78"/>
                </a:cubicBezTo>
                <a:cubicBezTo>
                  <a:pt x="751" y="77"/>
                  <a:pt x="751" y="79"/>
                  <a:pt x="752" y="80"/>
                </a:cubicBezTo>
                <a:cubicBezTo>
                  <a:pt x="753" y="82"/>
                  <a:pt x="754" y="82"/>
                  <a:pt x="753" y="85"/>
                </a:cubicBezTo>
                <a:cubicBezTo>
                  <a:pt x="756" y="85"/>
                  <a:pt x="758" y="85"/>
                  <a:pt x="761" y="83"/>
                </a:cubicBezTo>
                <a:cubicBezTo>
                  <a:pt x="759" y="82"/>
                  <a:pt x="762" y="81"/>
                  <a:pt x="763" y="80"/>
                </a:cubicBezTo>
                <a:cubicBezTo>
                  <a:pt x="762" y="81"/>
                  <a:pt x="762" y="81"/>
                  <a:pt x="761" y="82"/>
                </a:cubicBezTo>
                <a:cubicBezTo>
                  <a:pt x="762" y="83"/>
                  <a:pt x="765" y="83"/>
                  <a:pt x="767" y="82"/>
                </a:cubicBezTo>
                <a:cubicBezTo>
                  <a:pt x="768" y="82"/>
                  <a:pt x="769" y="81"/>
                  <a:pt x="770" y="81"/>
                </a:cubicBezTo>
                <a:cubicBezTo>
                  <a:pt x="771" y="81"/>
                  <a:pt x="774" y="81"/>
                  <a:pt x="772" y="80"/>
                </a:cubicBezTo>
                <a:cubicBezTo>
                  <a:pt x="773" y="80"/>
                  <a:pt x="773" y="80"/>
                  <a:pt x="774" y="80"/>
                </a:cubicBezTo>
                <a:cubicBezTo>
                  <a:pt x="774" y="80"/>
                  <a:pt x="773" y="80"/>
                  <a:pt x="773" y="79"/>
                </a:cubicBezTo>
                <a:cubicBezTo>
                  <a:pt x="774" y="79"/>
                  <a:pt x="774" y="79"/>
                  <a:pt x="775" y="79"/>
                </a:cubicBezTo>
                <a:cubicBezTo>
                  <a:pt x="776" y="78"/>
                  <a:pt x="776" y="77"/>
                  <a:pt x="775" y="77"/>
                </a:cubicBezTo>
                <a:cubicBezTo>
                  <a:pt x="777" y="77"/>
                  <a:pt x="779" y="76"/>
                  <a:pt x="780" y="74"/>
                </a:cubicBezTo>
                <a:cubicBezTo>
                  <a:pt x="779" y="74"/>
                  <a:pt x="777" y="74"/>
                  <a:pt x="776" y="75"/>
                </a:cubicBezTo>
                <a:cubicBezTo>
                  <a:pt x="776" y="75"/>
                  <a:pt x="777" y="73"/>
                  <a:pt x="776" y="73"/>
                </a:cubicBezTo>
                <a:cubicBezTo>
                  <a:pt x="777" y="73"/>
                  <a:pt x="777" y="73"/>
                  <a:pt x="777" y="72"/>
                </a:cubicBezTo>
                <a:cubicBezTo>
                  <a:pt x="775" y="71"/>
                  <a:pt x="773" y="72"/>
                  <a:pt x="770" y="73"/>
                </a:cubicBezTo>
                <a:cubicBezTo>
                  <a:pt x="771" y="71"/>
                  <a:pt x="773" y="71"/>
                  <a:pt x="775" y="71"/>
                </a:cubicBezTo>
                <a:cubicBezTo>
                  <a:pt x="777" y="70"/>
                  <a:pt x="779" y="69"/>
                  <a:pt x="782" y="69"/>
                </a:cubicBezTo>
                <a:cubicBezTo>
                  <a:pt x="781" y="68"/>
                  <a:pt x="780" y="68"/>
                  <a:pt x="780" y="68"/>
                </a:cubicBezTo>
                <a:cubicBezTo>
                  <a:pt x="781" y="67"/>
                  <a:pt x="784" y="68"/>
                  <a:pt x="785" y="67"/>
                </a:cubicBezTo>
                <a:cubicBezTo>
                  <a:pt x="786" y="66"/>
                  <a:pt x="783" y="65"/>
                  <a:pt x="782" y="65"/>
                </a:cubicBezTo>
                <a:cubicBezTo>
                  <a:pt x="784" y="64"/>
                  <a:pt x="781" y="65"/>
                  <a:pt x="781" y="65"/>
                </a:cubicBezTo>
                <a:cubicBezTo>
                  <a:pt x="780" y="65"/>
                  <a:pt x="779" y="66"/>
                  <a:pt x="778" y="66"/>
                </a:cubicBezTo>
                <a:cubicBezTo>
                  <a:pt x="776" y="66"/>
                  <a:pt x="774" y="66"/>
                  <a:pt x="772" y="67"/>
                </a:cubicBezTo>
                <a:cubicBezTo>
                  <a:pt x="772" y="64"/>
                  <a:pt x="769" y="65"/>
                  <a:pt x="768" y="65"/>
                </a:cubicBezTo>
                <a:cubicBezTo>
                  <a:pt x="768" y="66"/>
                  <a:pt x="769" y="65"/>
                  <a:pt x="770" y="65"/>
                </a:cubicBezTo>
                <a:cubicBezTo>
                  <a:pt x="769" y="66"/>
                  <a:pt x="768" y="66"/>
                  <a:pt x="767" y="65"/>
                </a:cubicBezTo>
                <a:cubicBezTo>
                  <a:pt x="765" y="65"/>
                  <a:pt x="763" y="66"/>
                  <a:pt x="762" y="66"/>
                </a:cubicBezTo>
                <a:cubicBezTo>
                  <a:pt x="762" y="67"/>
                  <a:pt x="763" y="67"/>
                  <a:pt x="764" y="67"/>
                </a:cubicBezTo>
                <a:close/>
                <a:moveTo>
                  <a:pt x="772" y="42"/>
                </a:moveTo>
                <a:cubicBezTo>
                  <a:pt x="773" y="41"/>
                  <a:pt x="775" y="42"/>
                  <a:pt x="776" y="41"/>
                </a:cubicBezTo>
                <a:cubicBezTo>
                  <a:pt x="777" y="40"/>
                  <a:pt x="775" y="39"/>
                  <a:pt x="775" y="39"/>
                </a:cubicBezTo>
                <a:cubicBezTo>
                  <a:pt x="777" y="38"/>
                  <a:pt x="774" y="37"/>
                  <a:pt x="773" y="37"/>
                </a:cubicBezTo>
                <a:cubicBezTo>
                  <a:pt x="772" y="37"/>
                  <a:pt x="771" y="38"/>
                  <a:pt x="771" y="39"/>
                </a:cubicBezTo>
                <a:cubicBezTo>
                  <a:pt x="771" y="39"/>
                  <a:pt x="770" y="40"/>
                  <a:pt x="771" y="41"/>
                </a:cubicBezTo>
                <a:cubicBezTo>
                  <a:pt x="771" y="41"/>
                  <a:pt x="772" y="41"/>
                  <a:pt x="772" y="42"/>
                </a:cubicBezTo>
                <a:close/>
                <a:moveTo>
                  <a:pt x="783" y="48"/>
                </a:moveTo>
                <a:cubicBezTo>
                  <a:pt x="783" y="48"/>
                  <a:pt x="778" y="48"/>
                  <a:pt x="779" y="49"/>
                </a:cubicBezTo>
                <a:cubicBezTo>
                  <a:pt x="779" y="50"/>
                  <a:pt x="780" y="50"/>
                  <a:pt x="780" y="50"/>
                </a:cubicBezTo>
                <a:cubicBezTo>
                  <a:pt x="780" y="50"/>
                  <a:pt x="779" y="50"/>
                  <a:pt x="779" y="50"/>
                </a:cubicBezTo>
                <a:cubicBezTo>
                  <a:pt x="779" y="51"/>
                  <a:pt x="780" y="51"/>
                  <a:pt x="781" y="51"/>
                </a:cubicBezTo>
                <a:cubicBezTo>
                  <a:pt x="778" y="52"/>
                  <a:pt x="776" y="50"/>
                  <a:pt x="773" y="51"/>
                </a:cubicBezTo>
                <a:cubicBezTo>
                  <a:pt x="775" y="51"/>
                  <a:pt x="772" y="52"/>
                  <a:pt x="772" y="52"/>
                </a:cubicBezTo>
                <a:cubicBezTo>
                  <a:pt x="771" y="52"/>
                  <a:pt x="769" y="52"/>
                  <a:pt x="769" y="53"/>
                </a:cubicBezTo>
                <a:cubicBezTo>
                  <a:pt x="772" y="53"/>
                  <a:pt x="776" y="53"/>
                  <a:pt x="779" y="52"/>
                </a:cubicBezTo>
                <a:cubicBezTo>
                  <a:pt x="783" y="52"/>
                  <a:pt x="787" y="52"/>
                  <a:pt x="791" y="52"/>
                </a:cubicBezTo>
                <a:cubicBezTo>
                  <a:pt x="790" y="52"/>
                  <a:pt x="789" y="52"/>
                  <a:pt x="788" y="52"/>
                </a:cubicBezTo>
                <a:cubicBezTo>
                  <a:pt x="787" y="52"/>
                  <a:pt x="783" y="53"/>
                  <a:pt x="785" y="53"/>
                </a:cubicBezTo>
                <a:cubicBezTo>
                  <a:pt x="784" y="53"/>
                  <a:pt x="783" y="53"/>
                  <a:pt x="782" y="53"/>
                </a:cubicBezTo>
                <a:cubicBezTo>
                  <a:pt x="783" y="53"/>
                  <a:pt x="783" y="53"/>
                  <a:pt x="784" y="53"/>
                </a:cubicBezTo>
                <a:cubicBezTo>
                  <a:pt x="783" y="53"/>
                  <a:pt x="782" y="53"/>
                  <a:pt x="782" y="53"/>
                </a:cubicBezTo>
                <a:cubicBezTo>
                  <a:pt x="784" y="53"/>
                  <a:pt x="780" y="54"/>
                  <a:pt x="779" y="54"/>
                </a:cubicBezTo>
                <a:cubicBezTo>
                  <a:pt x="781" y="54"/>
                  <a:pt x="779" y="54"/>
                  <a:pt x="778" y="54"/>
                </a:cubicBezTo>
                <a:cubicBezTo>
                  <a:pt x="779" y="55"/>
                  <a:pt x="780" y="55"/>
                  <a:pt x="780" y="55"/>
                </a:cubicBezTo>
                <a:cubicBezTo>
                  <a:pt x="778" y="55"/>
                  <a:pt x="781" y="55"/>
                  <a:pt x="781" y="55"/>
                </a:cubicBezTo>
                <a:cubicBezTo>
                  <a:pt x="780" y="55"/>
                  <a:pt x="779" y="55"/>
                  <a:pt x="778" y="55"/>
                </a:cubicBezTo>
                <a:cubicBezTo>
                  <a:pt x="777" y="56"/>
                  <a:pt x="779" y="57"/>
                  <a:pt x="779" y="57"/>
                </a:cubicBezTo>
                <a:cubicBezTo>
                  <a:pt x="781" y="57"/>
                  <a:pt x="782" y="57"/>
                  <a:pt x="784" y="56"/>
                </a:cubicBezTo>
                <a:cubicBezTo>
                  <a:pt x="782" y="57"/>
                  <a:pt x="785" y="57"/>
                  <a:pt x="786" y="56"/>
                </a:cubicBezTo>
                <a:cubicBezTo>
                  <a:pt x="786" y="56"/>
                  <a:pt x="787" y="57"/>
                  <a:pt x="788" y="57"/>
                </a:cubicBezTo>
                <a:cubicBezTo>
                  <a:pt x="789" y="57"/>
                  <a:pt x="790" y="56"/>
                  <a:pt x="791" y="57"/>
                </a:cubicBezTo>
                <a:cubicBezTo>
                  <a:pt x="791" y="57"/>
                  <a:pt x="792" y="55"/>
                  <a:pt x="792" y="55"/>
                </a:cubicBezTo>
                <a:cubicBezTo>
                  <a:pt x="792" y="56"/>
                  <a:pt x="794" y="56"/>
                  <a:pt x="794" y="56"/>
                </a:cubicBezTo>
                <a:cubicBezTo>
                  <a:pt x="794" y="55"/>
                  <a:pt x="794" y="55"/>
                  <a:pt x="793" y="55"/>
                </a:cubicBezTo>
                <a:cubicBezTo>
                  <a:pt x="794" y="54"/>
                  <a:pt x="795" y="54"/>
                  <a:pt x="796" y="54"/>
                </a:cubicBezTo>
                <a:cubicBezTo>
                  <a:pt x="793" y="53"/>
                  <a:pt x="797" y="53"/>
                  <a:pt x="797" y="53"/>
                </a:cubicBezTo>
                <a:cubicBezTo>
                  <a:pt x="797" y="54"/>
                  <a:pt x="799" y="52"/>
                  <a:pt x="800" y="52"/>
                </a:cubicBezTo>
                <a:cubicBezTo>
                  <a:pt x="799" y="52"/>
                  <a:pt x="799" y="52"/>
                  <a:pt x="798" y="51"/>
                </a:cubicBezTo>
                <a:cubicBezTo>
                  <a:pt x="799" y="51"/>
                  <a:pt x="800" y="51"/>
                  <a:pt x="801" y="50"/>
                </a:cubicBezTo>
                <a:cubicBezTo>
                  <a:pt x="801" y="50"/>
                  <a:pt x="802" y="49"/>
                  <a:pt x="802" y="49"/>
                </a:cubicBezTo>
                <a:cubicBezTo>
                  <a:pt x="803" y="49"/>
                  <a:pt x="803" y="49"/>
                  <a:pt x="804" y="48"/>
                </a:cubicBezTo>
                <a:cubicBezTo>
                  <a:pt x="804" y="48"/>
                  <a:pt x="804" y="47"/>
                  <a:pt x="805" y="47"/>
                </a:cubicBezTo>
                <a:cubicBezTo>
                  <a:pt x="805" y="46"/>
                  <a:pt x="804" y="45"/>
                  <a:pt x="803" y="45"/>
                </a:cubicBezTo>
                <a:cubicBezTo>
                  <a:pt x="804" y="45"/>
                  <a:pt x="803" y="45"/>
                  <a:pt x="803" y="45"/>
                </a:cubicBezTo>
                <a:cubicBezTo>
                  <a:pt x="802" y="45"/>
                  <a:pt x="800" y="45"/>
                  <a:pt x="799" y="45"/>
                </a:cubicBezTo>
                <a:cubicBezTo>
                  <a:pt x="799" y="46"/>
                  <a:pt x="798" y="46"/>
                  <a:pt x="797" y="47"/>
                </a:cubicBezTo>
                <a:cubicBezTo>
                  <a:pt x="798" y="46"/>
                  <a:pt x="798" y="46"/>
                  <a:pt x="797" y="46"/>
                </a:cubicBezTo>
                <a:cubicBezTo>
                  <a:pt x="796" y="46"/>
                  <a:pt x="795" y="45"/>
                  <a:pt x="794" y="45"/>
                </a:cubicBezTo>
                <a:cubicBezTo>
                  <a:pt x="793" y="45"/>
                  <a:pt x="791" y="45"/>
                  <a:pt x="790" y="45"/>
                </a:cubicBezTo>
                <a:cubicBezTo>
                  <a:pt x="789" y="45"/>
                  <a:pt x="787" y="46"/>
                  <a:pt x="788" y="47"/>
                </a:cubicBezTo>
                <a:cubicBezTo>
                  <a:pt x="788" y="47"/>
                  <a:pt x="790" y="47"/>
                  <a:pt x="791" y="47"/>
                </a:cubicBezTo>
                <a:cubicBezTo>
                  <a:pt x="790" y="48"/>
                  <a:pt x="789" y="48"/>
                  <a:pt x="788" y="47"/>
                </a:cubicBezTo>
                <a:cubicBezTo>
                  <a:pt x="789" y="48"/>
                  <a:pt x="791" y="48"/>
                  <a:pt x="792" y="48"/>
                </a:cubicBezTo>
                <a:cubicBezTo>
                  <a:pt x="791" y="49"/>
                  <a:pt x="789" y="48"/>
                  <a:pt x="788" y="49"/>
                </a:cubicBezTo>
                <a:cubicBezTo>
                  <a:pt x="789" y="50"/>
                  <a:pt x="790" y="50"/>
                  <a:pt x="790" y="50"/>
                </a:cubicBezTo>
                <a:cubicBezTo>
                  <a:pt x="789" y="50"/>
                  <a:pt x="788" y="50"/>
                  <a:pt x="787" y="50"/>
                </a:cubicBezTo>
                <a:cubicBezTo>
                  <a:pt x="788" y="49"/>
                  <a:pt x="785" y="49"/>
                  <a:pt x="787" y="49"/>
                </a:cubicBezTo>
                <a:cubicBezTo>
                  <a:pt x="787" y="49"/>
                  <a:pt x="786" y="49"/>
                  <a:pt x="785" y="49"/>
                </a:cubicBezTo>
                <a:cubicBezTo>
                  <a:pt x="786" y="48"/>
                  <a:pt x="786" y="48"/>
                  <a:pt x="785" y="48"/>
                </a:cubicBezTo>
                <a:cubicBezTo>
                  <a:pt x="786" y="47"/>
                  <a:pt x="784" y="46"/>
                  <a:pt x="784" y="46"/>
                </a:cubicBezTo>
                <a:cubicBezTo>
                  <a:pt x="782" y="46"/>
                  <a:pt x="780" y="47"/>
                  <a:pt x="779" y="48"/>
                </a:cubicBezTo>
                <a:cubicBezTo>
                  <a:pt x="780" y="48"/>
                  <a:pt x="781" y="48"/>
                  <a:pt x="783" y="48"/>
                </a:cubicBezTo>
                <a:close/>
                <a:moveTo>
                  <a:pt x="776" y="46"/>
                </a:moveTo>
                <a:cubicBezTo>
                  <a:pt x="775" y="46"/>
                  <a:pt x="773" y="45"/>
                  <a:pt x="772" y="45"/>
                </a:cubicBezTo>
                <a:cubicBezTo>
                  <a:pt x="774" y="45"/>
                  <a:pt x="770" y="45"/>
                  <a:pt x="769" y="45"/>
                </a:cubicBezTo>
                <a:cubicBezTo>
                  <a:pt x="768" y="46"/>
                  <a:pt x="768" y="47"/>
                  <a:pt x="767" y="47"/>
                </a:cubicBezTo>
                <a:cubicBezTo>
                  <a:pt x="770" y="47"/>
                  <a:pt x="773" y="48"/>
                  <a:pt x="776" y="46"/>
                </a:cubicBezTo>
                <a:close/>
                <a:moveTo>
                  <a:pt x="740" y="67"/>
                </a:moveTo>
                <a:cubicBezTo>
                  <a:pt x="737" y="65"/>
                  <a:pt x="728" y="66"/>
                  <a:pt x="726" y="68"/>
                </a:cubicBezTo>
                <a:cubicBezTo>
                  <a:pt x="727" y="68"/>
                  <a:pt x="728" y="69"/>
                  <a:pt x="729" y="70"/>
                </a:cubicBezTo>
                <a:cubicBezTo>
                  <a:pt x="729" y="70"/>
                  <a:pt x="728" y="70"/>
                  <a:pt x="728" y="70"/>
                </a:cubicBezTo>
                <a:cubicBezTo>
                  <a:pt x="730" y="70"/>
                  <a:pt x="729" y="73"/>
                  <a:pt x="730" y="73"/>
                </a:cubicBezTo>
                <a:cubicBezTo>
                  <a:pt x="731" y="73"/>
                  <a:pt x="733" y="72"/>
                  <a:pt x="734" y="71"/>
                </a:cubicBezTo>
                <a:cubicBezTo>
                  <a:pt x="735" y="71"/>
                  <a:pt x="742" y="68"/>
                  <a:pt x="740" y="67"/>
                </a:cubicBezTo>
                <a:close/>
                <a:moveTo>
                  <a:pt x="776" y="49"/>
                </a:moveTo>
                <a:cubicBezTo>
                  <a:pt x="774" y="48"/>
                  <a:pt x="773" y="49"/>
                  <a:pt x="771" y="49"/>
                </a:cubicBezTo>
                <a:cubicBezTo>
                  <a:pt x="769" y="49"/>
                  <a:pt x="767" y="49"/>
                  <a:pt x="766" y="50"/>
                </a:cubicBezTo>
                <a:cubicBezTo>
                  <a:pt x="769" y="50"/>
                  <a:pt x="773" y="51"/>
                  <a:pt x="776" y="49"/>
                </a:cubicBezTo>
                <a:close/>
                <a:moveTo>
                  <a:pt x="233" y="152"/>
                </a:moveTo>
                <a:cubicBezTo>
                  <a:pt x="233" y="152"/>
                  <a:pt x="234" y="152"/>
                  <a:pt x="234" y="152"/>
                </a:cubicBezTo>
                <a:cubicBezTo>
                  <a:pt x="236" y="151"/>
                  <a:pt x="238" y="152"/>
                  <a:pt x="239" y="150"/>
                </a:cubicBezTo>
                <a:cubicBezTo>
                  <a:pt x="238" y="150"/>
                  <a:pt x="237" y="151"/>
                  <a:pt x="237" y="150"/>
                </a:cubicBezTo>
                <a:cubicBezTo>
                  <a:pt x="236" y="150"/>
                  <a:pt x="235" y="149"/>
                  <a:pt x="235" y="149"/>
                </a:cubicBezTo>
                <a:cubicBezTo>
                  <a:pt x="232" y="149"/>
                  <a:pt x="231" y="151"/>
                  <a:pt x="229" y="152"/>
                </a:cubicBezTo>
                <a:cubicBezTo>
                  <a:pt x="229" y="152"/>
                  <a:pt x="229" y="152"/>
                  <a:pt x="229" y="153"/>
                </a:cubicBezTo>
                <a:cubicBezTo>
                  <a:pt x="230" y="152"/>
                  <a:pt x="230" y="152"/>
                  <a:pt x="230" y="152"/>
                </a:cubicBezTo>
                <a:cubicBezTo>
                  <a:pt x="230" y="153"/>
                  <a:pt x="230" y="153"/>
                  <a:pt x="229" y="154"/>
                </a:cubicBezTo>
                <a:cubicBezTo>
                  <a:pt x="230" y="153"/>
                  <a:pt x="231" y="153"/>
                  <a:pt x="233" y="152"/>
                </a:cubicBezTo>
                <a:close/>
                <a:moveTo>
                  <a:pt x="264" y="128"/>
                </a:moveTo>
                <a:cubicBezTo>
                  <a:pt x="266" y="129"/>
                  <a:pt x="268" y="125"/>
                  <a:pt x="264" y="128"/>
                </a:cubicBezTo>
                <a:close/>
                <a:moveTo>
                  <a:pt x="664" y="49"/>
                </a:moveTo>
                <a:cubicBezTo>
                  <a:pt x="663" y="49"/>
                  <a:pt x="662" y="49"/>
                  <a:pt x="662" y="50"/>
                </a:cubicBezTo>
                <a:cubicBezTo>
                  <a:pt x="663" y="51"/>
                  <a:pt x="666" y="49"/>
                  <a:pt x="668" y="49"/>
                </a:cubicBezTo>
                <a:cubicBezTo>
                  <a:pt x="669" y="50"/>
                  <a:pt x="670" y="50"/>
                  <a:pt x="671" y="50"/>
                </a:cubicBezTo>
                <a:cubicBezTo>
                  <a:pt x="672" y="49"/>
                  <a:pt x="673" y="48"/>
                  <a:pt x="674" y="48"/>
                </a:cubicBezTo>
                <a:cubicBezTo>
                  <a:pt x="674" y="48"/>
                  <a:pt x="674" y="49"/>
                  <a:pt x="674" y="49"/>
                </a:cubicBezTo>
                <a:cubicBezTo>
                  <a:pt x="674" y="49"/>
                  <a:pt x="674" y="49"/>
                  <a:pt x="674" y="49"/>
                </a:cubicBezTo>
                <a:cubicBezTo>
                  <a:pt x="674" y="50"/>
                  <a:pt x="673" y="50"/>
                  <a:pt x="673" y="50"/>
                </a:cubicBezTo>
                <a:cubicBezTo>
                  <a:pt x="673" y="51"/>
                  <a:pt x="674" y="50"/>
                  <a:pt x="675" y="51"/>
                </a:cubicBezTo>
                <a:cubicBezTo>
                  <a:pt x="676" y="50"/>
                  <a:pt x="679" y="50"/>
                  <a:pt x="679" y="49"/>
                </a:cubicBezTo>
                <a:cubicBezTo>
                  <a:pt x="680" y="49"/>
                  <a:pt x="682" y="47"/>
                  <a:pt x="683" y="47"/>
                </a:cubicBezTo>
                <a:cubicBezTo>
                  <a:pt x="683" y="48"/>
                  <a:pt x="683" y="48"/>
                  <a:pt x="682" y="49"/>
                </a:cubicBezTo>
                <a:cubicBezTo>
                  <a:pt x="683" y="49"/>
                  <a:pt x="684" y="48"/>
                  <a:pt x="685" y="48"/>
                </a:cubicBezTo>
                <a:cubicBezTo>
                  <a:pt x="686" y="47"/>
                  <a:pt x="688" y="47"/>
                  <a:pt x="689" y="47"/>
                </a:cubicBezTo>
                <a:cubicBezTo>
                  <a:pt x="689" y="46"/>
                  <a:pt x="688" y="46"/>
                  <a:pt x="688" y="46"/>
                </a:cubicBezTo>
                <a:cubicBezTo>
                  <a:pt x="690" y="45"/>
                  <a:pt x="691" y="46"/>
                  <a:pt x="693" y="45"/>
                </a:cubicBezTo>
                <a:cubicBezTo>
                  <a:pt x="694" y="44"/>
                  <a:pt x="696" y="44"/>
                  <a:pt x="697" y="44"/>
                </a:cubicBezTo>
                <a:cubicBezTo>
                  <a:pt x="696" y="45"/>
                  <a:pt x="694" y="46"/>
                  <a:pt x="692" y="47"/>
                </a:cubicBezTo>
                <a:cubicBezTo>
                  <a:pt x="695" y="49"/>
                  <a:pt x="698" y="46"/>
                  <a:pt x="701" y="45"/>
                </a:cubicBezTo>
                <a:cubicBezTo>
                  <a:pt x="703" y="45"/>
                  <a:pt x="704" y="45"/>
                  <a:pt x="705" y="45"/>
                </a:cubicBezTo>
                <a:cubicBezTo>
                  <a:pt x="706" y="45"/>
                  <a:pt x="709" y="44"/>
                  <a:pt x="707" y="43"/>
                </a:cubicBezTo>
                <a:cubicBezTo>
                  <a:pt x="708" y="42"/>
                  <a:pt x="709" y="43"/>
                  <a:pt x="710" y="43"/>
                </a:cubicBezTo>
                <a:cubicBezTo>
                  <a:pt x="710" y="43"/>
                  <a:pt x="709" y="42"/>
                  <a:pt x="709" y="41"/>
                </a:cubicBezTo>
                <a:cubicBezTo>
                  <a:pt x="711" y="41"/>
                  <a:pt x="714" y="41"/>
                  <a:pt x="716" y="40"/>
                </a:cubicBezTo>
                <a:cubicBezTo>
                  <a:pt x="715" y="37"/>
                  <a:pt x="711" y="39"/>
                  <a:pt x="709" y="39"/>
                </a:cubicBezTo>
                <a:cubicBezTo>
                  <a:pt x="709" y="39"/>
                  <a:pt x="710" y="39"/>
                  <a:pt x="710" y="40"/>
                </a:cubicBezTo>
                <a:cubicBezTo>
                  <a:pt x="709" y="40"/>
                  <a:pt x="706" y="40"/>
                  <a:pt x="706" y="40"/>
                </a:cubicBezTo>
                <a:cubicBezTo>
                  <a:pt x="704" y="40"/>
                  <a:pt x="702" y="40"/>
                  <a:pt x="700" y="40"/>
                </a:cubicBezTo>
                <a:cubicBezTo>
                  <a:pt x="695" y="40"/>
                  <a:pt x="691" y="42"/>
                  <a:pt x="686" y="43"/>
                </a:cubicBezTo>
                <a:cubicBezTo>
                  <a:pt x="682" y="44"/>
                  <a:pt x="678" y="45"/>
                  <a:pt x="674" y="46"/>
                </a:cubicBezTo>
                <a:cubicBezTo>
                  <a:pt x="672" y="47"/>
                  <a:pt x="670" y="46"/>
                  <a:pt x="668" y="47"/>
                </a:cubicBezTo>
                <a:cubicBezTo>
                  <a:pt x="665" y="47"/>
                  <a:pt x="663" y="48"/>
                  <a:pt x="661" y="49"/>
                </a:cubicBezTo>
                <a:cubicBezTo>
                  <a:pt x="662" y="49"/>
                  <a:pt x="663" y="48"/>
                  <a:pt x="664" y="48"/>
                </a:cubicBezTo>
                <a:cubicBezTo>
                  <a:pt x="663" y="49"/>
                  <a:pt x="663" y="49"/>
                  <a:pt x="664" y="49"/>
                </a:cubicBezTo>
                <a:close/>
                <a:moveTo>
                  <a:pt x="898" y="741"/>
                </a:moveTo>
                <a:cubicBezTo>
                  <a:pt x="897" y="741"/>
                  <a:pt x="895" y="741"/>
                  <a:pt x="894" y="742"/>
                </a:cubicBezTo>
                <a:cubicBezTo>
                  <a:pt x="894" y="743"/>
                  <a:pt x="896" y="743"/>
                  <a:pt x="897" y="743"/>
                </a:cubicBezTo>
                <a:cubicBezTo>
                  <a:pt x="898" y="745"/>
                  <a:pt x="899" y="743"/>
                  <a:pt x="900" y="742"/>
                </a:cubicBezTo>
                <a:cubicBezTo>
                  <a:pt x="901" y="740"/>
                  <a:pt x="898" y="740"/>
                  <a:pt x="898" y="741"/>
                </a:cubicBezTo>
                <a:close/>
                <a:moveTo>
                  <a:pt x="738" y="91"/>
                </a:moveTo>
                <a:cubicBezTo>
                  <a:pt x="738" y="91"/>
                  <a:pt x="739" y="91"/>
                  <a:pt x="740" y="91"/>
                </a:cubicBezTo>
                <a:cubicBezTo>
                  <a:pt x="740" y="91"/>
                  <a:pt x="740" y="90"/>
                  <a:pt x="741" y="91"/>
                </a:cubicBezTo>
                <a:cubicBezTo>
                  <a:pt x="740" y="90"/>
                  <a:pt x="740" y="90"/>
                  <a:pt x="740" y="90"/>
                </a:cubicBezTo>
                <a:cubicBezTo>
                  <a:pt x="739" y="90"/>
                  <a:pt x="738" y="90"/>
                  <a:pt x="738" y="91"/>
                </a:cubicBezTo>
                <a:close/>
                <a:moveTo>
                  <a:pt x="216" y="181"/>
                </a:moveTo>
                <a:cubicBezTo>
                  <a:pt x="216" y="180"/>
                  <a:pt x="220" y="180"/>
                  <a:pt x="221" y="180"/>
                </a:cubicBezTo>
                <a:cubicBezTo>
                  <a:pt x="222" y="180"/>
                  <a:pt x="224" y="177"/>
                  <a:pt x="225" y="176"/>
                </a:cubicBezTo>
                <a:cubicBezTo>
                  <a:pt x="224" y="176"/>
                  <a:pt x="224" y="176"/>
                  <a:pt x="224" y="176"/>
                </a:cubicBezTo>
                <a:cubicBezTo>
                  <a:pt x="223" y="175"/>
                  <a:pt x="222" y="176"/>
                  <a:pt x="221" y="176"/>
                </a:cubicBezTo>
                <a:cubicBezTo>
                  <a:pt x="220" y="176"/>
                  <a:pt x="218" y="176"/>
                  <a:pt x="217" y="177"/>
                </a:cubicBezTo>
                <a:cubicBezTo>
                  <a:pt x="216" y="177"/>
                  <a:pt x="211" y="176"/>
                  <a:pt x="212" y="179"/>
                </a:cubicBezTo>
                <a:cubicBezTo>
                  <a:pt x="212" y="179"/>
                  <a:pt x="215" y="180"/>
                  <a:pt x="216" y="181"/>
                </a:cubicBezTo>
                <a:close/>
                <a:moveTo>
                  <a:pt x="803" y="45"/>
                </a:moveTo>
                <a:cubicBezTo>
                  <a:pt x="803" y="45"/>
                  <a:pt x="803" y="45"/>
                  <a:pt x="803" y="45"/>
                </a:cubicBezTo>
                <a:cubicBezTo>
                  <a:pt x="803" y="45"/>
                  <a:pt x="803" y="45"/>
                  <a:pt x="803" y="45"/>
                </a:cubicBezTo>
                <a:cubicBezTo>
                  <a:pt x="803" y="45"/>
                  <a:pt x="803" y="45"/>
                  <a:pt x="803" y="45"/>
                </a:cubicBezTo>
                <a:close/>
                <a:moveTo>
                  <a:pt x="743" y="33"/>
                </a:moveTo>
                <a:cubicBezTo>
                  <a:pt x="745" y="33"/>
                  <a:pt x="746" y="33"/>
                  <a:pt x="748" y="33"/>
                </a:cubicBezTo>
                <a:cubicBezTo>
                  <a:pt x="750" y="33"/>
                  <a:pt x="751" y="32"/>
                  <a:pt x="752" y="33"/>
                </a:cubicBezTo>
                <a:cubicBezTo>
                  <a:pt x="753" y="34"/>
                  <a:pt x="755" y="33"/>
                  <a:pt x="757" y="33"/>
                </a:cubicBezTo>
                <a:cubicBezTo>
                  <a:pt x="758" y="33"/>
                  <a:pt x="760" y="33"/>
                  <a:pt x="761" y="33"/>
                </a:cubicBezTo>
                <a:cubicBezTo>
                  <a:pt x="764" y="31"/>
                  <a:pt x="758" y="30"/>
                  <a:pt x="757" y="30"/>
                </a:cubicBezTo>
                <a:cubicBezTo>
                  <a:pt x="754" y="30"/>
                  <a:pt x="752" y="31"/>
                  <a:pt x="749" y="31"/>
                </a:cubicBezTo>
                <a:cubicBezTo>
                  <a:pt x="746" y="32"/>
                  <a:pt x="743" y="32"/>
                  <a:pt x="740" y="33"/>
                </a:cubicBezTo>
                <a:cubicBezTo>
                  <a:pt x="741" y="34"/>
                  <a:pt x="742" y="33"/>
                  <a:pt x="743" y="33"/>
                </a:cubicBezTo>
                <a:close/>
                <a:moveTo>
                  <a:pt x="758" y="56"/>
                </a:moveTo>
                <a:cubicBezTo>
                  <a:pt x="759" y="56"/>
                  <a:pt x="762" y="54"/>
                  <a:pt x="760" y="54"/>
                </a:cubicBezTo>
                <a:cubicBezTo>
                  <a:pt x="757" y="53"/>
                  <a:pt x="755" y="55"/>
                  <a:pt x="753" y="56"/>
                </a:cubicBezTo>
                <a:cubicBezTo>
                  <a:pt x="754" y="57"/>
                  <a:pt x="757" y="56"/>
                  <a:pt x="758" y="56"/>
                </a:cubicBezTo>
                <a:close/>
                <a:moveTo>
                  <a:pt x="738" y="40"/>
                </a:moveTo>
                <a:cubicBezTo>
                  <a:pt x="742" y="39"/>
                  <a:pt x="747" y="40"/>
                  <a:pt x="750" y="37"/>
                </a:cubicBezTo>
                <a:cubicBezTo>
                  <a:pt x="749" y="37"/>
                  <a:pt x="748" y="37"/>
                  <a:pt x="747" y="37"/>
                </a:cubicBezTo>
                <a:cubicBezTo>
                  <a:pt x="748" y="35"/>
                  <a:pt x="751" y="36"/>
                  <a:pt x="752" y="36"/>
                </a:cubicBezTo>
                <a:cubicBezTo>
                  <a:pt x="754" y="36"/>
                  <a:pt x="755" y="35"/>
                  <a:pt x="756" y="35"/>
                </a:cubicBezTo>
                <a:cubicBezTo>
                  <a:pt x="755" y="34"/>
                  <a:pt x="752" y="34"/>
                  <a:pt x="751" y="35"/>
                </a:cubicBezTo>
                <a:cubicBezTo>
                  <a:pt x="748" y="35"/>
                  <a:pt x="746" y="35"/>
                  <a:pt x="744" y="35"/>
                </a:cubicBezTo>
                <a:cubicBezTo>
                  <a:pt x="742" y="35"/>
                  <a:pt x="731" y="35"/>
                  <a:pt x="732" y="39"/>
                </a:cubicBezTo>
                <a:cubicBezTo>
                  <a:pt x="732" y="39"/>
                  <a:pt x="734" y="40"/>
                  <a:pt x="734" y="40"/>
                </a:cubicBezTo>
                <a:cubicBezTo>
                  <a:pt x="736" y="40"/>
                  <a:pt x="737" y="40"/>
                  <a:pt x="738" y="40"/>
                </a:cubicBezTo>
                <a:close/>
                <a:moveTo>
                  <a:pt x="717" y="44"/>
                </a:moveTo>
                <a:cubicBezTo>
                  <a:pt x="719" y="44"/>
                  <a:pt x="720" y="44"/>
                  <a:pt x="722" y="43"/>
                </a:cubicBezTo>
                <a:cubicBezTo>
                  <a:pt x="720" y="42"/>
                  <a:pt x="716" y="43"/>
                  <a:pt x="714" y="44"/>
                </a:cubicBezTo>
                <a:cubicBezTo>
                  <a:pt x="715" y="44"/>
                  <a:pt x="716" y="44"/>
                  <a:pt x="717" y="44"/>
                </a:cubicBezTo>
                <a:close/>
                <a:moveTo>
                  <a:pt x="712" y="48"/>
                </a:moveTo>
                <a:cubicBezTo>
                  <a:pt x="713" y="47"/>
                  <a:pt x="713" y="47"/>
                  <a:pt x="714" y="47"/>
                </a:cubicBezTo>
                <a:cubicBezTo>
                  <a:pt x="713" y="44"/>
                  <a:pt x="704" y="46"/>
                  <a:pt x="703" y="47"/>
                </a:cubicBezTo>
                <a:cubicBezTo>
                  <a:pt x="704" y="48"/>
                  <a:pt x="706" y="48"/>
                  <a:pt x="708" y="48"/>
                </a:cubicBezTo>
                <a:cubicBezTo>
                  <a:pt x="706" y="49"/>
                  <a:pt x="703" y="48"/>
                  <a:pt x="701" y="48"/>
                </a:cubicBezTo>
                <a:cubicBezTo>
                  <a:pt x="698" y="48"/>
                  <a:pt x="697" y="49"/>
                  <a:pt x="694" y="50"/>
                </a:cubicBezTo>
                <a:cubicBezTo>
                  <a:pt x="695" y="51"/>
                  <a:pt x="697" y="51"/>
                  <a:pt x="698" y="50"/>
                </a:cubicBezTo>
                <a:cubicBezTo>
                  <a:pt x="700" y="50"/>
                  <a:pt x="702" y="50"/>
                  <a:pt x="704" y="50"/>
                </a:cubicBezTo>
                <a:cubicBezTo>
                  <a:pt x="702" y="51"/>
                  <a:pt x="699" y="51"/>
                  <a:pt x="697" y="51"/>
                </a:cubicBezTo>
                <a:cubicBezTo>
                  <a:pt x="694" y="51"/>
                  <a:pt x="691" y="51"/>
                  <a:pt x="688" y="52"/>
                </a:cubicBezTo>
                <a:cubicBezTo>
                  <a:pt x="689" y="53"/>
                  <a:pt x="691" y="53"/>
                  <a:pt x="693" y="53"/>
                </a:cubicBezTo>
                <a:cubicBezTo>
                  <a:pt x="696" y="52"/>
                  <a:pt x="698" y="52"/>
                  <a:pt x="701" y="52"/>
                </a:cubicBezTo>
                <a:cubicBezTo>
                  <a:pt x="695" y="53"/>
                  <a:pt x="688" y="53"/>
                  <a:pt x="682" y="55"/>
                </a:cubicBezTo>
                <a:cubicBezTo>
                  <a:pt x="683" y="57"/>
                  <a:pt x="687" y="56"/>
                  <a:pt x="689" y="55"/>
                </a:cubicBezTo>
                <a:cubicBezTo>
                  <a:pt x="688" y="56"/>
                  <a:pt x="688" y="56"/>
                  <a:pt x="688" y="56"/>
                </a:cubicBezTo>
                <a:cubicBezTo>
                  <a:pt x="688" y="56"/>
                  <a:pt x="688" y="56"/>
                  <a:pt x="689" y="56"/>
                </a:cubicBezTo>
                <a:cubicBezTo>
                  <a:pt x="689" y="56"/>
                  <a:pt x="689" y="56"/>
                  <a:pt x="690" y="56"/>
                </a:cubicBezTo>
                <a:cubicBezTo>
                  <a:pt x="689" y="56"/>
                  <a:pt x="689" y="56"/>
                  <a:pt x="688" y="56"/>
                </a:cubicBezTo>
                <a:cubicBezTo>
                  <a:pt x="689" y="57"/>
                  <a:pt x="691" y="58"/>
                  <a:pt x="692" y="56"/>
                </a:cubicBezTo>
                <a:cubicBezTo>
                  <a:pt x="692" y="56"/>
                  <a:pt x="694" y="56"/>
                  <a:pt x="694" y="56"/>
                </a:cubicBezTo>
                <a:cubicBezTo>
                  <a:pt x="694" y="56"/>
                  <a:pt x="694" y="56"/>
                  <a:pt x="694" y="56"/>
                </a:cubicBezTo>
                <a:cubicBezTo>
                  <a:pt x="694" y="57"/>
                  <a:pt x="696" y="57"/>
                  <a:pt x="697" y="57"/>
                </a:cubicBezTo>
                <a:cubicBezTo>
                  <a:pt x="698" y="56"/>
                  <a:pt x="701" y="55"/>
                  <a:pt x="699" y="55"/>
                </a:cubicBezTo>
                <a:cubicBezTo>
                  <a:pt x="700" y="54"/>
                  <a:pt x="700" y="55"/>
                  <a:pt x="701" y="55"/>
                </a:cubicBezTo>
                <a:cubicBezTo>
                  <a:pt x="701" y="55"/>
                  <a:pt x="703" y="54"/>
                  <a:pt x="703" y="54"/>
                </a:cubicBezTo>
                <a:cubicBezTo>
                  <a:pt x="704" y="54"/>
                  <a:pt x="704" y="53"/>
                  <a:pt x="705" y="54"/>
                </a:cubicBezTo>
                <a:cubicBezTo>
                  <a:pt x="705" y="54"/>
                  <a:pt x="707" y="54"/>
                  <a:pt x="708" y="54"/>
                </a:cubicBezTo>
                <a:cubicBezTo>
                  <a:pt x="707" y="54"/>
                  <a:pt x="706" y="54"/>
                  <a:pt x="705" y="54"/>
                </a:cubicBezTo>
                <a:cubicBezTo>
                  <a:pt x="704" y="55"/>
                  <a:pt x="701" y="55"/>
                  <a:pt x="703" y="55"/>
                </a:cubicBezTo>
                <a:cubicBezTo>
                  <a:pt x="703" y="56"/>
                  <a:pt x="702" y="56"/>
                  <a:pt x="702" y="56"/>
                </a:cubicBezTo>
                <a:cubicBezTo>
                  <a:pt x="703" y="57"/>
                  <a:pt x="705" y="56"/>
                  <a:pt x="706" y="56"/>
                </a:cubicBezTo>
                <a:cubicBezTo>
                  <a:pt x="707" y="56"/>
                  <a:pt x="710" y="54"/>
                  <a:pt x="711" y="55"/>
                </a:cubicBezTo>
                <a:cubicBezTo>
                  <a:pt x="711" y="55"/>
                  <a:pt x="711" y="55"/>
                  <a:pt x="710" y="56"/>
                </a:cubicBezTo>
                <a:cubicBezTo>
                  <a:pt x="713" y="57"/>
                  <a:pt x="716" y="54"/>
                  <a:pt x="720" y="55"/>
                </a:cubicBezTo>
                <a:cubicBezTo>
                  <a:pt x="716" y="57"/>
                  <a:pt x="711" y="57"/>
                  <a:pt x="707" y="57"/>
                </a:cubicBezTo>
                <a:cubicBezTo>
                  <a:pt x="705" y="57"/>
                  <a:pt x="703" y="58"/>
                  <a:pt x="700" y="58"/>
                </a:cubicBezTo>
                <a:cubicBezTo>
                  <a:pt x="698" y="58"/>
                  <a:pt x="696" y="59"/>
                  <a:pt x="694" y="59"/>
                </a:cubicBezTo>
                <a:cubicBezTo>
                  <a:pt x="697" y="64"/>
                  <a:pt x="708" y="60"/>
                  <a:pt x="711" y="60"/>
                </a:cubicBezTo>
                <a:cubicBezTo>
                  <a:pt x="715" y="59"/>
                  <a:pt x="718" y="58"/>
                  <a:pt x="721" y="58"/>
                </a:cubicBezTo>
                <a:cubicBezTo>
                  <a:pt x="724" y="58"/>
                  <a:pt x="727" y="56"/>
                  <a:pt x="730" y="56"/>
                </a:cubicBezTo>
                <a:cubicBezTo>
                  <a:pt x="728" y="57"/>
                  <a:pt x="731" y="57"/>
                  <a:pt x="732" y="57"/>
                </a:cubicBezTo>
                <a:cubicBezTo>
                  <a:pt x="734" y="57"/>
                  <a:pt x="735" y="57"/>
                  <a:pt x="736" y="56"/>
                </a:cubicBezTo>
                <a:cubicBezTo>
                  <a:pt x="736" y="56"/>
                  <a:pt x="736" y="57"/>
                  <a:pt x="736" y="57"/>
                </a:cubicBezTo>
                <a:cubicBezTo>
                  <a:pt x="738" y="58"/>
                  <a:pt x="742" y="57"/>
                  <a:pt x="744" y="57"/>
                </a:cubicBezTo>
                <a:cubicBezTo>
                  <a:pt x="747" y="56"/>
                  <a:pt x="750" y="55"/>
                  <a:pt x="752" y="53"/>
                </a:cubicBezTo>
                <a:cubicBezTo>
                  <a:pt x="753" y="53"/>
                  <a:pt x="757" y="51"/>
                  <a:pt x="756" y="50"/>
                </a:cubicBezTo>
                <a:cubicBezTo>
                  <a:pt x="756" y="49"/>
                  <a:pt x="753" y="49"/>
                  <a:pt x="752" y="49"/>
                </a:cubicBezTo>
                <a:cubicBezTo>
                  <a:pt x="752" y="49"/>
                  <a:pt x="747" y="50"/>
                  <a:pt x="749" y="51"/>
                </a:cubicBezTo>
                <a:cubicBezTo>
                  <a:pt x="748" y="51"/>
                  <a:pt x="748" y="51"/>
                  <a:pt x="747" y="52"/>
                </a:cubicBezTo>
                <a:cubicBezTo>
                  <a:pt x="747" y="51"/>
                  <a:pt x="747" y="51"/>
                  <a:pt x="748" y="50"/>
                </a:cubicBezTo>
                <a:cubicBezTo>
                  <a:pt x="746" y="50"/>
                  <a:pt x="744" y="51"/>
                  <a:pt x="742" y="51"/>
                </a:cubicBezTo>
                <a:cubicBezTo>
                  <a:pt x="743" y="50"/>
                  <a:pt x="744" y="50"/>
                  <a:pt x="745" y="50"/>
                </a:cubicBezTo>
                <a:cubicBezTo>
                  <a:pt x="745" y="49"/>
                  <a:pt x="743" y="49"/>
                  <a:pt x="742" y="49"/>
                </a:cubicBezTo>
                <a:cubicBezTo>
                  <a:pt x="743" y="48"/>
                  <a:pt x="744" y="48"/>
                  <a:pt x="745" y="48"/>
                </a:cubicBezTo>
                <a:cubicBezTo>
                  <a:pt x="746" y="47"/>
                  <a:pt x="746" y="46"/>
                  <a:pt x="745" y="47"/>
                </a:cubicBezTo>
                <a:cubicBezTo>
                  <a:pt x="746" y="46"/>
                  <a:pt x="748" y="45"/>
                  <a:pt x="748" y="44"/>
                </a:cubicBezTo>
                <a:cubicBezTo>
                  <a:pt x="745" y="43"/>
                  <a:pt x="741" y="45"/>
                  <a:pt x="738" y="46"/>
                </a:cubicBezTo>
                <a:cubicBezTo>
                  <a:pt x="737" y="46"/>
                  <a:pt x="735" y="46"/>
                  <a:pt x="734" y="47"/>
                </a:cubicBezTo>
                <a:cubicBezTo>
                  <a:pt x="735" y="48"/>
                  <a:pt x="736" y="48"/>
                  <a:pt x="737" y="49"/>
                </a:cubicBezTo>
                <a:cubicBezTo>
                  <a:pt x="736" y="49"/>
                  <a:pt x="735" y="49"/>
                  <a:pt x="734" y="50"/>
                </a:cubicBezTo>
                <a:cubicBezTo>
                  <a:pt x="733" y="50"/>
                  <a:pt x="732" y="50"/>
                  <a:pt x="731" y="50"/>
                </a:cubicBezTo>
                <a:cubicBezTo>
                  <a:pt x="733" y="51"/>
                  <a:pt x="734" y="51"/>
                  <a:pt x="736" y="52"/>
                </a:cubicBezTo>
                <a:cubicBezTo>
                  <a:pt x="734" y="54"/>
                  <a:pt x="732" y="53"/>
                  <a:pt x="730" y="53"/>
                </a:cubicBezTo>
                <a:cubicBezTo>
                  <a:pt x="727" y="53"/>
                  <a:pt x="724" y="53"/>
                  <a:pt x="721" y="53"/>
                </a:cubicBezTo>
                <a:cubicBezTo>
                  <a:pt x="721" y="52"/>
                  <a:pt x="722" y="51"/>
                  <a:pt x="723" y="51"/>
                </a:cubicBezTo>
                <a:cubicBezTo>
                  <a:pt x="721" y="51"/>
                  <a:pt x="720" y="50"/>
                  <a:pt x="718" y="51"/>
                </a:cubicBezTo>
                <a:cubicBezTo>
                  <a:pt x="719" y="50"/>
                  <a:pt x="721" y="50"/>
                  <a:pt x="722" y="50"/>
                </a:cubicBezTo>
                <a:cubicBezTo>
                  <a:pt x="719" y="47"/>
                  <a:pt x="716" y="48"/>
                  <a:pt x="712" y="48"/>
                </a:cubicBezTo>
                <a:close/>
                <a:moveTo>
                  <a:pt x="606" y="80"/>
                </a:moveTo>
                <a:cubicBezTo>
                  <a:pt x="603" y="80"/>
                  <a:pt x="606" y="81"/>
                  <a:pt x="607" y="81"/>
                </a:cubicBezTo>
                <a:cubicBezTo>
                  <a:pt x="608" y="81"/>
                  <a:pt x="609" y="82"/>
                  <a:pt x="609" y="83"/>
                </a:cubicBezTo>
                <a:cubicBezTo>
                  <a:pt x="609" y="84"/>
                  <a:pt x="607" y="86"/>
                  <a:pt x="609" y="87"/>
                </a:cubicBezTo>
                <a:cubicBezTo>
                  <a:pt x="611" y="87"/>
                  <a:pt x="616" y="85"/>
                  <a:pt x="619" y="84"/>
                </a:cubicBezTo>
                <a:cubicBezTo>
                  <a:pt x="620" y="84"/>
                  <a:pt x="623" y="84"/>
                  <a:pt x="625" y="84"/>
                </a:cubicBezTo>
                <a:cubicBezTo>
                  <a:pt x="627" y="84"/>
                  <a:pt x="629" y="83"/>
                  <a:pt x="631" y="81"/>
                </a:cubicBezTo>
                <a:cubicBezTo>
                  <a:pt x="635" y="78"/>
                  <a:pt x="641" y="78"/>
                  <a:pt x="645" y="76"/>
                </a:cubicBezTo>
                <a:cubicBezTo>
                  <a:pt x="648" y="74"/>
                  <a:pt x="650" y="74"/>
                  <a:pt x="653" y="73"/>
                </a:cubicBezTo>
                <a:cubicBezTo>
                  <a:pt x="655" y="72"/>
                  <a:pt x="658" y="72"/>
                  <a:pt x="660" y="72"/>
                </a:cubicBezTo>
                <a:cubicBezTo>
                  <a:pt x="663" y="71"/>
                  <a:pt x="666" y="71"/>
                  <a:pt x="668" y="70"/>
                </a:cubicBezTo>
                <a:cubicBezTo>
                  <a:pt x="671" y="70"/>
                  <a:pt x="673" y="70"/>
                  <a:pt x="675" y="69"/>
                </a:cubicBezTo>
                <a:cubicBezTo>
                  <a:pt x="676" y="69"/>
                  <a:pt x="678" y="68"/>
                  <a:pt x="678" y="67"/>
                </a:cubicBezTo>
                <a:cubicBezTo>
                  <a:pt x="678" y="67"/>
                  <a:pt x="677" y="66"/>
                  <a:pt x="676" y="66"/>
                </a:cubicBezTo>
                <a:cubicBezTo>
                  <a:pt x="676" y="65"/>
                  <a:pt x="675" y="64"/>
                  <a:pt x="674" y="64"/>
                </a:cubicBezTo>
                <a:cubicBezTo>
                  <a:pt x="673" y="62"/>
                  <a:pt x="670" y="62"/>
                  <a:pt x="668" y="62"/>
                </a:cubicBezTo>
                <a:cubicBezTo>
                  <a:pt x="665" y="63"/>
                  <a:pt x="663" y="64"/>
                  <a:pt x="660" y="64"/>
                </a:cubicBezTo>
                <a:cubicBezTo>
                  <a:pt x="661" y="64"/>
                  <a:pt x="662" y="64"/>
                  <a:pt x="663" y="63"/>
                </a:cubicBezTo>
                <a:cubicBezTo>
                  <a:pt x="661" y="63"/>
                  <a:pt x="659" y="63"/>
                  <a:pt x="657" y="64"/>
                </a:cubicBezTo>
                <a:cubicBezTo>
                  <a:pt x="658" y="63"/>
                  <a:pt x="659" y="63"/>
                  <a:pt x="661" y="63"/>
                </a:cubicBezTo>
                <a:cubicBezTo>
                  <a:pt x="658" y="63"/>
                  <a:pt x="656" y="62"/>
                  <a:pt x="654" y="61"/>
                </a:cubicBezTo>
                <a:cubicBezTo>
                  <a:pt x="651" y="59"/>
                  <a:pt x="647" y="61"/>
                  <a:pt x="644" y="61"/>
                </a:cubicBezTo>
                <a:cubicBezTo>
                  <a:pt x="641" y="61"/>
                  <a:pt x="637" y="61"/>
                  <a:pt x="634" y="62"/>
                </a:cubicBezTo>
                <a:cubicBezTo>
                  <a:pt x="633" y="62"/>
                  <a:pt x="629" y="65"/>
                  <a:pt x="631" y="66"/>
                </a:cubicBezTo>
                <a:cubicBezTo>
                  <a:pt x="627" y="68"/>
                  <a:pt x="622" y="68"/>
                  <a:pt x="618" y="72"/>
                </a:cubicBezTo>
                <a:cubicBezTo>
                  <a:pt x="620" y="71"/>
                  <a:pt x="618" y="73"/>
                  <a:pt x="617" y="73"/>
                </a:cubicBezTo>
                <a:cubicBezTo>
                  <a:pt x="616" y="73"/>
                  <a:pt x="615" y="73"/>
                  <a:pt x="615" y="73"/>
                </a:cubicBezTo>
                <a:cubicBezTo>
                  <a:pt x="614" y="73"/>
                  <a:pt x="614" y="74"/>
                  <a:pt x="613" y="75"/>
                </a:cubicBezTo>
                <a:cubicBezTo>
                  <a:pt x="612" y="75"/>
                  <a:pt x="611" y="75"/>
                  <a:pt x="610" y="76"/>
                </a:cubicBezTo>
                <a:cubicBezTo>
                  <a:pt x="608" y="76"/>
                  <a:pt x="607" y="78"/>
                  <a:pt x="605" y="78"/>
                </a:cubicBezTo>
                <a:cubicBezTo>
                  <a:pt x="603" y="78"/>
                  <a:pt x="602" y="80"/>
                  <a:pt x="600" y="80"/>
                </a:cubicBezTo>
                <a:cubicBezTo>
                  <a:pt x="602" y="80"/>
                  <a:pt x="604" y="80"/>
                  <a:pt x="606" y="80"/>
                </a:cubicBezTo>
                <a:close/>
                <a:moveTo>
                  <a:pt x="868" y="97"/>
                </a:moveTo>
                <a:cubicBezTo>
                  <a:pt x="866" y="97"/>
                  <a:pt x="864" y="99"/>
                  <a:pt x="862" y="99"/>
                </a:cubicBezTo>
                <a:cubicBezTo>
                  <a:pt x="863" y="99"/>
                  <a:pt x="869" y="99"/>
                  <a:pt x="868" y="97"/>
                </a:cubicBezTo>
                <a:close/>
                <a:moveTo>
                  <a:pt x="855" y="105"/>
                </a:moveTo>
                <a:cubicBezTo>
                  <a:pt x="857" y="105"/>
                  <a:pt x="859" y="104"/>
                  <a:pt x="860" y="103"/>
                </a:cubicBezTo>
                <a:cubicBezTo>
                  <a:pt x="861" y="102"/>
                  <a:pt x="864" y="102"/>
                  <a:pt x="865" y="100"/>
                </a:cubicBezTo>
                <a:cubicBezTo>
                  <a:pt x="864" y="100"/>
                  <a:pt x="864" y="100"/>
                  <a:pt x="864" y="100"/>
                </a:cubicBezTo>
                <a:cubicBezTo>
                  <a:pt x="862" y="100"/>
                  <a:pt x="861" y="102"/>
                  <a:pt x="859" y="102"/>
                </a:cubicBezTo>
                <a:cubicBezTo>
                  <a:pt x="858" y="103"/>
                  <a:pt x="856" y="103"/>
                  <a:pt x="855" y="105"/>
                </a:cubicBezTo>
                <a:close/>
                <a:moveTo>
                  <a:pt x="854" y="97"/>
                </a:moveTo>
                <a:cubicBezTo>
                  <a:pt x="854" y="97"/>
                  <a:pt x="854" y="98"/>
                  <a:pt x="854" y="98"/>
                </a:cubicBezTo>
                <a:cubicBezTo>
                  <a:pt x="853" y="98"/>
                  <a:pt x="852" y="97"/>
                  <a:pt x="851" y="98"/>
                </a:cubicBezTo>
                <a:cubicBezTo>
                  <a:pt x="853" y="98"/>
                  <a:pt x="854" y="98"/>
                  <a:pt x="855" y="99"/>
                </a:cubicBezTo>
                <a:cubicBezTo>
                  <a:pt x="856" y="98"/>
                  <a:pt x="860" y="99"/>
                  <a:pt x="860" y="97"/>
                </a:cubicBezTo>
                <a:cubicBezTo>
                  <a:pt x="859" y="97"/>
                  <a:pt x="858" y="97"/>
                  <a:pt x="858" y="97"/>
                </a:cubicBezTo>
                <a:cubicBezTo>
                  <a:pt x="856" y="98"/>
                  <a:pt x="856" y="97"/>
                  <a:pt x="854" y="97"/>
                </a:cubicBezTo>
                <a:close/>
                <a:moveTo>
                  <a:pt x="874" y="100"/>
                </a:moveTo>
                <a:cubicBezTo>
                  <a:pt x="873" y="100"/>
                  <a:pt x="873" y="100"/>
                  <a:pt x="872" y="100"/>
                </a:cubicBezTo>
                <a:cubicBezTo>
                  <a:pt x="871" y="100"/>
                  <a:pt x="869" y="102"/>
                  <a:pt x="870" y="102"/>
                </a:cubicBezTo>
                <a:cubicBezTo>
                  <a:pt x="871" y="102"/>
                  <a:pt x="874" y="102"/>
                  <a:pt x="874" y="100"/>
                </a:cubicBezTo>
                <a:close/>
                <a:moveTo>
                  <a:pt x="880" y="111"/>
                </a:moveTo>
                <a:cubicBezTo>
                  <a:pt x="880" y="111"/>
                  <a:pt x="879" y="110"/>
                  <a:pt x="878" y="111"/>
                </a:cubicBezTo>
                <a:cubicBezTo>
                  <a:pt x="877" y="112"/>
                  <a:pt x="878" y="113"/>
                  <a:pt x="879" y="113"/>
                </a:cubicBezTo>
                <a:cubicBezTo>
                  <a:pt x="882" y="114"/>
                  <a:pt x="885" y="114"/>
                  <a:pt x="886" y="112"/>
                </a:cubicBezTo>
                <a:cubicBezTo>
                  <a:pt x="886" y="111"/>
                  <a:pt x="885" y="111"/>
                  <a:pt x="885" y="111"/>
                </a:cubicBezTo>
                <a:cubicBezTo>
                  <a:pt x="884" y="112"/>
                  <a:pt x="881" y="111"/>
                  <a:pt x="882" y="110"/>
                </a:cubicBezTo>
                <a:cubicBezTo>
                  <a:pt x="881" y="110"/>
                  <a:pt x="881" y="111"/>
                  <a:pt x="880" y="111"/>
                </a:cubicBezTo>
                <a:close/>
                <a:moveTo>
                  <a:pt x="836" y="148"/>
                </a:moveTo>
                <a:cubicBezTo>
                  <a:pt x="836" y="149"/>
                  <a:pt x="838" y="150"/>
                  <a:pt x="840" y="149"/>
                </a:cubicBezTo>
                <a:cubicBezTo>
                  <a:pt x="840" y="149"/>
                  <a:pt x="840" y="149"/>
                  <a:pt x="839" y="149"/>
                </a:cubicBezTo>
                <a:cubicBezTo>
                  <a:pt x="840" y="147"/>
                  <a:pt x="836" y="147"/>
                  <a:pt x="836" y="148"/>
                </a:cubicBezTo>
                <a:close/>
                <a:moveTo>
                  <a:pt x="903" y="165"/>
                </a:moveTo>
                <a:cubicBezTo>
                  <a:pt x="903" y="165"/>
                  <a:pt x="905" y="167"/>
                  <a:pt x="905" y="167"/>
                </a:cubicBezTo>
                <a:cubicBezTo>
                  <a:pt x="907" y="167"/>
                  <a:pt x="907" y="166"/>
                  <a:pt x="908" y="165"/>
                </a:cubicBezTo>
                <a:cubicBezTo>
                  <a:pt x="907" y="164"/>
                  <a:pt x="904" y="164"/>
                  <a:pt x="903" y="165"/>
                </a:cubicBezTo>
                <a:close/>
                <a:moveTo>
                  <a:pt x="877" y="177"/>
                </a:moveTo>
                <a:cubicBezTo>
                  <a:pt x="878" y="177"/>
                  <a:pt x="883" y="176"/>
                  <a:pt x="881" y="174"/>
                </a:cubicBezTo>
                <a:cubicBezTo>
                  <a:pt x="880" y="174"/>
                  <a:pt x="877" y="176"/>
                  <a:pt x="877" y="177"/>
                </a:cubicBezTo>
                <a:close/>
                <a:moveTo>
                  <a:pt x="860" y="116"/>
                </a:moveTo>
                <a:cubicBezTo>
                  <a:pt x="858" y="119"/>
                  <a:pt x="867" y="117"/>
                  <a:pt x="868" y="117"/>
                </a:cubicBezTo>
                <a:cubicBezTo>
                  <a:pt x="870" y="117"/>
                  <a:pt x="873" y="116"/>
                  <a:pt x="874" y="115"/>
                </a:cubicBezTo>
                <a:cubicBezTo>
                  <a:pt x="874" y="114"/>
                  <a:pt x="875" y="113"/>
                  <a:pt x="875" y="112"/>
                </a:cubicBezTo>
                <a:cubicBezTo>
                  <a:pt x="876" y="111"/>
                  <a:pt x="877" y="111"/>
                  <a:pt x="877" y="110"/>
                </a:cubicBezTo>
                <a:cubicBezTo>
                  <a:pt x="877" y="108"/>
                  <a:pt x="870" y="109"/>
                  <a:pt x="869" y="109"/>
                </a:cubicBezTo>
                <a:cubicBezTo>
                  <a:pt x="867" y="109"/>
                  <a:pt x="858" y="113"/>
                  <a:pt x="860" y="116"/>
                </a:cubicBezTo>
                <a:close/>
                <a:moveTo>
                  <a:pt x="875" y="157"/>
                </a:moveTo>
                <a:cubicBezTo>
                  <a:pt x="876" y="157"/>
                  <a:pt x="877" y="155"/>
                  <a:pt x="875" y="155"/>
                </a:cubicBezTo>
                <a:cubicBezTo>
                  <a:pt x="875" y="154"/>
                  <a:pt x="873" y="154"/>
                  <a:pt x="872" y="155"/>
                </a:cubicBezTo>
                <a:cubicBezTo>
                  <a:pt x="873" y="155"/>
                  <a:pt x="873" y="155"/>
                  <a:pt x="874" y="155"/>
                </a:cubicBezTo>
                <a:cubicBezTo>
                  <a:pt x="872" y="155"/>
                  <a:pt x="873" y="157"/>
                  <a:pt x="875" y="157"/>
                </a:cubicBezTo>
                <a:close/>
                <a:moveTo>
                  <a:pt x="880" y="106"/>
                </a:moveTo>
                <a:cubicBezTo>
                  <a:pt x="879" y="106"/>
                  <a:pt x="878" y="106"/>
                  <a:pt x="878" y="106"/>
                </a:cubicBezTo>
                <a:cubicBezTo>
                  <a:pt x="877" y="108"/>
                  <a:pt x="878" y="108"/>
                  <a:pt x="878" y="109"/>
                </a:cubicBezTo>
                <a:cubicBezTo>
                  <a:pt x="880" y="109"/>
                  <a:pt x="882" y="106"/>
                  <a:pt x="880" y="106"/>
                </a:cubicBezTo>
                <a:close/>
                <a:moveTo>
                  <a:pt x="796" y="33"/>
                </a:moveTo>
                <a:cubicBezTo>
                  <a:pt x="794" y="33"/>
                  <a:pt x="799" y="33"/>
                  <a:pt x="800" y="33"/>
                </a:cubicBezTo>
                <a:cubicBezTo>
                  <a:pt x="801" y="33"/>
                  <a:pt x="803" y="33"/>
                  <a:pt x="804" y="35"/>
                </a:cubicBezTo>
                <a:cubicBezTo>
                  <a:pt x="803" y="35"/>
                  <a:pt x="803" y="36"/>
                  <a:pt x="804" y="36"/>
                </a:cubicBezTo>
                <a:cubicBezTo>
                  <a:pt x="805" y="37"/>
                  <a:pt x="807" y="37"/>
                  <a:pt x="808" y="37"/>
                </a:cubicBezTo>
                <a:cubicBezTo>
                  <a:pt x="810" y="36"/>
                  <a:pt x="811" y="36"/>
                  <a:pt x="812" y="36"/>
                </a:cubicBezTo>
                <a:cubicBezTo>
                  <a:pt x="813" y="35"/>
                  <a:pt x="813" y="33"/>
                  <a:pt x="812" y="33"/>
                </a:cubicBezTo>
                <a:cubicBezTo>
                  <a:pt x="813" y="32"/>
                  <a:pt x="814" y="32"/>
                  <a:pt x="815" y="31"/>
                </a:cubicBezTo>
                <a:cubicBezTo>
                  <a:pt x="815" y="31"/>
                  <a:pt x="814" y="31"/>
                  <a:pt x="813" y="31"/>
                </a:cubicBezTo>
                <a:cubicBezTo>
                  <a:pt x="814" y="31"/>
                  <a:pt x="815" y="30"/>
                  <a:pt x="814" y="30"/>
                </a:cubicBezTo>
                <a:cubicBezTo>
                  <a:pt x="812" y="29"/>
                  <a:pt x="811" y="30"/>
                  <a:pt x="809" y="30"/>
                </a:cubicBezTo>
                <a:cubicBezTo>
                  <a:pt x="810" y="29"/>
                  <a:pt x="810" y="29"/>
                  <a:pt x="811" y="29"/>
                </a:cubicBezTo>
                <a:cubicBezTo>
                  <a:pt x="810" y="29"/>
                  <a:pt x="809" y="28"/>
                  <a:pt x="808" y="28"/>
                </a:cubicBezTo>
                <a:cubicBezTo>
                  <a:pt x="806" y="28"/>
                  <a:pt x="804" y="29"/>
                  <a:pt x="802" y="29"/>
                </a:cubicBezTo>
                <a:cubicBezTo>
                  <a:pt x="803" y="28"/>
                  <a:pt x="804" y="28"/>
                  <a:pt x="804" y="27"/>
                </a:cubicBezTo>
                <a:cubicBezTo>
                  <a:pt x="803" y="26"/>
                  <a:pt x="801" y="26"/>
                  <a:pt x="800" y="26"/>
                </a:cubicBezTo>
                <a:cubicBezTo>
                  <a:pt x="796" y="26"/>
                  <a:pt x="792" y="26"/>
                  <a:pt x="789" y="28"/>
                </a:cubicBezTo>
                <a:cubicBezTo>
                  <a:pt x="790" y="29"/>
                  <a:pt x="791" y="28"/>
                  <a:pt x="792" y="28"/>
                </a:cubicBezTo>
                <a:cubicBezTo>
                  <a:pt x="791" y="29"/>
                  <a:pt x="790" y="29"/>
                  <a:pt x="789" y="30"/>
                </a:cubicBezTo>
                <a:cubicBezTo>
                  <a:pt x="791" y="30"/>
                  <a:pt x="793" y="28"/>
                  <a:pt x="795" y="29"/>
                </a:cubicBezTo>
                <a:cubicBezTo>
                  <a:pt x="795" y="29"/>
                  <a:pt x="794" y="30"/>
                  <a:pt x="793" y="30"/>
                </a:cubicBezTo>
                <a:cubicBezTo>
                  <a:pt x="793" y="30"/>
                  <a:pt x="796" y="30"/>
                  <a:pt x="797" y="30"/>
                </a:cubicBezTo>
                <a:cubicBezTo>
                  <a:pt x="795" y="31"/>
                  <a:pt x="794" y="30"/>
                  <a:pt x="792" y="31"/>
                </a:cubicBezTo>
                <a:cubicBezTo>
                  <a:pt x="793" y="31"/>
                  <a:pt x="794" y="31"/>
                  <a:pt x="795" y="31"/>
                </a:cubicBezTo>
                <a:cubicBezTo>
                  <a:pt x="794" y="32"/>
                  <a:pt x="792" y="32"/>
                  <a:pt x="791" y="32"/>
                </a:cubicBezTo>
                <a:cubicBezTo>
                  <a:pt x="789" y="31"/>
                  <a:pt x="787" y="31"/>
                  <a:pt x="785" y="32"/>
                </a:cubicBezTo>
                <a:cubicBezTo>
                  <a:pt x="784" y="35"/>
                  <a:pt x="795" y="32"/>
                  <a:pt x="796" y="33"/>
                </a:cubicBezTo>
                <a:close/>
                <a:moveTo>
                  <a:pt x="820" y="35"/>
                </a:moveTo>
                <a:cubicBezTo>
                  <a:pt x="821" y="35"/>
                  <a:pt x="822" y="36"/>
                  <a:pt x="823" y="36"/>
                </a:cubicBezTo>
                <a:cubicBezTo>
                  <a:pt x="822" y="36"/>
                  <a:pt x="821" y="36"/>
                  <a:pt x="822" y="37"/>
                </a:cubicBezTo>
                <a:cubicBezTo>
                  <a:pt x="823" y="37"/>
                  <a:pt x="824" y="36"/>
                  <a:pt x="825" y="36"/>
                </a:cubicBezTo>
                <a:cubicBezTo>
                  <a:pt x="822" y="36"/>
                  <a:pt x="825" y="36"/>
                  <a:pt x="826" y="36"/>
                </a:cubicBezTo>
                <a:cubicBezTo>
                  <a:pt x="827" y="36"/>
                  <a:pt x="828" y="36"/>
                  <a:pt x="829" y="36"/>
                </a:cubicBezTo>
                <a:cubicBezTo>
                  <a:pt x="832" y="36"/>
                  <a:pt x="834" y="36"/>
                  <a:pt x="836" y="35"/>
                </a:cubicBezTo>
                <a:cubicBezTo>
                  <a:pt x="836" y="34"/>
                  <a:pt x="835" y="34"/>
                  <a:pt x="834" y="34"/>
                </a:cubicBezTo>
                <a:cubicBezTo>
                  <a:pt x="836" y="33"/>
                  <a:pt x="837" y="33"/>
                  <a:pt x="839" y="33"/>
                </a:cubicBezTo>
                <a:cubicBezTo>
                  <a:pt x="837" y="31"/>
                  <a:pt x="835" y="32"/>
                  <a:pt x="833" y="32"/>
                </a:cubicBezTo>
                <a:cubicBezTo>
                  <a:pt x="835" y="31"/>
                  <a:pt x="831" y="30"/>
                  <a:pt x="830" y="30"/>
                </a:cubicBezTo>
                <a:cubicBezTo>
                  <a:pt x="829" y="30"/>
                  <a:pt x="828" y="30"/>
                  <a:pt x="827" y="30"/>
                </a:cubicBezTo>
                <a:cubicBezTo>
                  <a:pt x="826" y="30"/>
                  <a:pt x="822" y="30"/>
                  <a:pt x="823" y="32"/>
                </a:cubicBezTo>
                <a:cubicBezTo>
                  <a:pt x="822" y="32"/>
                  <a:pt x="821" y="31"/>
                  <a:pt x="821" y="32"/>
                </a:cubicBezTo>
                <a:cubicBezTo>
                  <a:pt x="821" y="32"/>
                  <a:pt x="821" y="32"/>
                  <a:pt x="822" y="32"/>
                </a:cubicBezTo>
                <a:cubicBezTo>
                  <a:pt x="820" y="33"/>
                  <a:pt x="823" y="33"/>
                  <a:pt x="821" y="34"/>
                </a:cubicBezTo>
                <a:cubicBezTo>
                  <a:pt x="822" y="34"/>
                  <a:pt x="824" y="34"/>
                  <a:pt x="825" y="34"/>
                </a:cubicBezTo>
                <a:cubicBezTo>
                  <a:pt x="824" y="36"/>
                  <a:pt x="822" y="34"/>
                  <a:pt x="820" y="35"/>
                </a:cubicBezTo>
                <a:close/>
                <a:moveTo>
                  <a:pt x="816" y="44"/>
                </a:moveTo>
                <a:cubicBezTo>
                  <a:pt x="815" y="44"/>
                  <a:pt x="813" y="44"/>
                  <a:pt x="812" y="44"/>
                </a:cubicBezTo>
                <a:cubicBezTo>
                  <a:pt x="814" y="45"/>
                  <a:pt x="816" y="46"/>
                  <a:pt x="818" y="45"/>
                </a:cubicBezTo>
                <a:cubicBezTo>
                  <a:pt x="817" y="46"/>
                  <a:pt x="816" y="46"/>
                  <a:pt x="815" y="46"/>
                </a:cubicBezTo>
                <a:cubicBezTo>
                  <a:pt x="815" y="47"/>
                  <a:pt x="819" y="47"/>
                  <a:pt x="820" y="47"/>
                </a:cubicBezTo>
                <a:cubicBezTo>
                  <a:pt x="819" y="47"/>
                  <a:pt x="818" y="47"/>
                  <a:pt x="817" y="47"/>
                </a:cubicBezTo>
                <a:cubicBezTo>
                  <a:pt x="818" y="48"/>
                  <a:pt x="819" y="47"/>
                  <a:pt x="820" y="47"/>
                </a:cubicBezTo>
                <a:cubicBezTo>
                  <a:pt x="822" y="47"/>
                  <a:pt x="823" y="48"/>
                  <a:pt x="825" y="48"/>
                </a:cubicBezTo>
                <a:cubicBezTo>
                  <a:pt x="826" y="48"/>
                  <a:pt x="829" y="46"/>
                  <a:pt x="830" y="47"/>
                </a:cubicBezTo>
                <a:cubicBezTo>
                  <a:pt x="831" y="48"/>
                  <a:pt x="829" y="50"/>
                  <a:pt x="831" y="50"/>
                </a:cubicBezTo>
                <a:cubicBezTo>
                  <a:pt x="830" y="51"/>
                  <a:pt x="830" y="52"/>
                  <a:pt x="828" y="53"/>
                </a:cubicBezTo>
                <a:cubicBezTo>
                  <a:pt x="827" y="53"/>
                  <a:pt x="825" y="54"/>
                  <a:pt x="824" y="55"/>
                </a:cubicBezTo>
                <a:cubicBezTo>
                  <a:pt x="824" y="56"/>
                  <a:pt x="825" y="56"/>
                  <a:pt x="826" y="56"/>
                </a:cubicBezTo>
                <a:cubicBezTo>
                  <a:pt x="824" y="57"/>
                  <a:pt x="822" y="58"/>
                  <a:pt x="824" y="59"/>
                </a:cubicBezTo>
                <a:cubicBezTo>
                  <a:pt x="826" y="60"/>
                  <a:pt x="828" y="59"/>
                  <a:pt x="830" y="58"/>
                </a:cubicBezTo>
                <a:cubicBezTo>
                  <a:pt x="830" y="58"/>
                  <a:pt x="829" y="59"/>
                  <a:pt x="828" y="59"/>
                </a:cubicBezTo>
                <a:cubicBezTo>
                  <a:pt x="830" y="59"/>
                  <a:pt x="829" y="59"/>
                  <a:pt x="829" y="60"/>
                </a:cubicBezTo>
                <a:cubicBezTo>
                  <a:pt x="830" y="60"/>
                  <a:pt x="831" y="60"/>
                  <a:pt x="832" y="60"/>
                </a:cubicBezTo>
                <a:cubicBezTo>
                  <a:pt x="836" y="61"/>
                  <a:pt x="837" y="59"/>
                  <a:pt x="840" y="58"/>
                </a:cubicBezTo>
                <a:cubicBezTo>
                  <a:pt x="840" y="59"/>
                  <a:pt x="840" y="59"/>
                  <a:pt x="840" y="59"/>
                </a:cubicBezTo>
                <a:cubicBezTo>
                  <a:pt x="841" y="59"/>
                  <a:pt x="842" y="57"/>
                  <a:pt x="844" y="58"/>
                </a:cubicBezTo>
                <a:cubicBezTo>
                  <a:pt x="843" y="58"/>
                  <a:pt x="841" y="59"/>
                  <a:pt x="840" y="60"/>
                </a:cubicBezTo>
                <a:cubicBezTo>
                  <a:pt x="842" y="61"/>
                  <a:pt x="846" y="61"/>
                  <a:pt x="847" y="60"/>
                </a:cubicBezTo>
                <a:cubicBezTo>
                  <a:pt x="848" y="60"/>
                  <a:pt x="851" y="62"/>
                  <a:pt x="851" y="60"/>
                </a:cubicBezTo>
                <a:cubicBezTo>
                  <a:pt x="852" y="61"/>
                  <a:pt x="853" y="61"/>
                  <a:pt x="854" y="60"/>
                </a:cubicBezTo>
                <a:cubicBezTo>
                  <a:pt x="854" y="61"/>
                  <a:pt x="858" y="61"/>
                  <a:pt x="858" y="60"/>
                </a:cubicBezTo>
                <a:cubicBezTo>
                  <a:pt x="858" y="62"/>
                  <a:pt x="861" y="60"/>
                  <a:pt x="862" y="59"/>
                </a:cubicBezTo>
                <a:cubicBezTo>
                  <a:pt x="862" y="59"/>
                  <a:pt x="861" y="60"/>
                  <a:pt x="861" y="60"/>
                </a:cubicBezTo>
                <a:cubicBezTo>
                  <a:pt x="863" y="61"/>
                  <a:pt x="867" y="60"/>
                  <a:pt x="869" y="60"/>
                </a:cubicBezTo>
                <a:cubicBezTo>
                  <a:pt x="870" y="60"/>
                  <a:pt x="872" y="57"/>
                  <a:pt x="873" y="58"/>
                </a:cubicBezTo>
                <a:cubicBezTo>
                  <a:pt x="871" y="61"/>
                  <a:pt x="877" y="61"/>
                  <a:pt x="879" y="61"/>
                </a:cubicBezTo>
                <a:cubicBezTo>
                  <a:pt x="881" y="61"/>
                  <a:pt x="883" y="60"/>
                  <a:pt x="885" y="60"/>
                </a:cubicBezTo>
                <a:cubicBezTo>
                  <a:pt x="887" y="60"/>
                  <a:pt x="888" y="60"/>
                  <a:pt x="890" y="58"/>
                </a:cubicBezTo>
                <a:cubicBezTo>
                  <a:pt x="890" y="58"/>
                  <a:pt x="890" y="58"/>
                  <a:pt x="890" y="58"/>
                </a:cubicBezTo>
                <a:cubicBezTo>
                  <a:pt x="891" y="57"/>
                  <a:pt x="891" y="58"/>
                  <a:pt x="892" y="58"/>
                </a:cubicBezTo>
                <a:cubicBezTo>
                  <a:pt x="893" y="58"/>
                  <a:pt x="895" y="58"/>
                  <a:pt x="896" y="58"/>
                </a:cubicBezTo>
                <a:cubicBezTo>
                  <a:pt x="895" y="56"/>
                  <a:pt x="892" y="57"/>
                  <a:pt x="891" y="57"/>
                </a:cubicBezTo>
                <a:cubicBezTo>
                  <a:pt x="891" y="55"/>
                  <a:pt x="897" y="56"/>
                  <a:pt x="898" y="54"/>
                </a:cubicBezTo>
                <a:cubicBezTo>
                  <a:pt x="897" y="53"/>
                  <a:pt x="896" y="53"/>
                  <a:pt x="894" y="53"/>
                </a:cubicBezTo>
                <a:cubicBezTo>
                  <a:pt x="895" y="53"/>
                  <a:pt x="896" y="53"/>
                  <a:pt x="897" y="53"/>
                </a:cubicBezTo>
                <a:cubicBezTo>
                  <a:pt x="895" y="51"/>
                  <a:pt x="893" y="52"/>
                  <a:pt x="891" y="52"/>
                </a:cubicBezTo>
                <a:cubicBezTo>
                  <a:pt x="891" y="52"/>
                  <a:pt x="891" y="52"/>
                  <a:pt x="891" y="51"/>
                </a:cubicBezTo>
                <a:cubicBezTo>
                  <a:pt x="888" y="49"/>
                  <a:pt x="883" y="52"/>
                  <a:pt x="879" y="51"/>
                </a:cubicBezTo>
                <a:cubicBezTo>
                  <a:pt x="876" y="50"/>
                  <a:pt x="873" y="52"/>
                  <a:pt x="871" y="52"/>
                </a:cubicBezTo>
                <a:cubicBezTo>
                  <a:pt x="868" y="52"/>
                  <a:pt x="865" y="52"/>
                  <a:pt x="862" y="53"/>
                </a:cubicBezTo>
                <a:cubicBezTo>
                  <a:pt x="863" y="53"/>
                  <a:pt x="864" y="54"/>
                  <a:pt x="864" y="54"/>
                </a:cubicBezTo>
                <a:cubicBezTo>
                  <a:pt x="862" y="54"/>
                  <a:pt x="860" y="54"/>
                  <a:pt x="858" y="54"/>
                </a:cubicBezTo>
                <a:cubicBezTo>
                  <a:pt x="861" y="54"/>
                  <a:pt x="857" y="53"/>
                  <a:pt x="857" y="52"/>
                </a:cubicBezTo>
                <a:cubicBezTo>
                  <a:pt x="856" y="52"/>
                  <a:pt x="854" y="53"/>
                  <a:pt x="854" y="53"/>
                </a:cubicBezTo>
                <a:cubicBezTo>
                  <a:pt x="855" y="52"/>
                  <a:pt x="850" y="53"/>
                  <a:pt x="850" y="53"/>
                </a:cubicBezTo>
                <a:cubicBezTo>
                  <a:pt x="851" y="53"/>
                  <a:pt x="850" y="52"/>
                  <a:pt x="849" y="52"/>
                </a:cubicBezTo>
                <a:cubicBezTo>
                  <a:pt x="847" y="51"/>
                  <a:pt x="847" y="53"/>
                  <a:pt x="847" y="53"/>
                </a:cubicBezTo>
                <a:cubicBezTo>
                  <a:pt x="846" y="54"/>
                  <a:pt x="846" y="53"/>
                  <a:pt x="845" y="53"/>
                </a:cubicBezTo>
                <a:cubicBezTo>
                  <a:pt x="845" y="52"/>
                  <a:pt x="843" y="53"/>
                  <a:pt x="842" y="53"/>
                </a:cubicBezTo>
                <a:cubicBezTo>
                  <a:pt x="845" y="52"/>
                  <a:pt x="840" y="53"/>
                  <a:pt x="843" y="52"/>
                </a:cubicBezTo>
                <a:cubicBezTo>
                  <a:pt x="844" y="52"/>
                  <a:pt x="846" y="52"/>
                  <a:pt x="847" y="51"/>
                </a:cubicBezTo>
                <a:cubicBezTo>
                  <a:pt x="846" y="50"/>
                  <a:pt x="845" y="50"/>
                  <a:pt x="844" y="51"/>
                </a:cubicBezTo>
                <a:cubicBezTo>
                  <a:pt x="846" y="50"/>
                  <a:pt x="844" y="50"/>
                  <a:pt x="843" y="50"/>
                </a:cubicBezTo>
                <a:cubicBezTo>
                  <a:pt x="841" y="50"/>
                  <a:pt x="838" y="49"/>
                  <a:pt x="837" y="51"/>
                </a:cubicBezTo>
                <a:cubicBezTo>
                  <a:pt x="839" y="49"/>
                  <a:pt x="841" y="50"/>
                  <a:pt x="844" y="49"/>
                </a:cubicBezTo>
                <a:cubicBezTo>
                  <a:pt x="842" y="49"/>
                  <a:pt x="841" y="49"/>
                  <a:pt x="840" y="49"/>
                </a:cubicBezTo>
                <a:cubicBezTo>
                  <a:pt x="842" y="49"/>
                  <a:pt x="838" y="48"/>
                  <a:pt x="838" y="48"/>
                </a:cubicBezTo>
                <a:cubicBezTo>
                  <a:pt x="839" y="48"/>
                  <a:pt x="839" y="48"/>
                  <a:pt x="838" y="48"/>
                </a:cubicBezTo>
                <a:cubicBezTo>
                  <a:pt x="840" y="47"/>
                  <a:pt x="842" y="48"/>
                  <a:pt x="844" y="49"/>
                </a:cubicBezTo>
                <a:cubicBezTo>
                  <a:pt x="842" y="48"/>
                  <a:pt x="846" y="48"/>
                  <a:pt x="846" y="48"/>
                </a:cubicBezTo>
                <a:cubicBezTo>
                  <a:pt x="848" y="48"/>
                  <a:pt x="849" y="48"/>
                  <a:pt x="850" y="48"/>
                </a:cubicBezTo>
                <a:cubicBezTo>
                  <a:pt x="849" y="46"/>
                  <a:pt x="843" y="46"/>
                  <a:pt x="840" y="46"/>
                </a:cubicBezTo>
                <a:cubicBezTo>
                  <a:pt x="842" y="45"/>
                  <a:pt x="844" y="46"/>
                  <a:pt x="846" y="46"/>
                </a:cubicBezTo>
                <a:cubicBezTo>
                  <a:pt x="844" y="43"/>
                  <a:pt x="840" y="45"/>
                  <a:pt x="838" y="45"/>
                </a:cubicBezTo>
                <a:cubicBezTo>
                  <a:pt x="837" y="45"/>
                  <a:pt x="835" y="45"/>
                  <a:pt x="833" y="45"/>
                </a:cubicBezTo>
                <a:cubicBezTo>
                  <a:pt x="831" y="45"/>
                  <a:pt x="830" y="46"/>
                  <a:pt x="828" y="46"/>
                </a:cubicBezTo>
                <a:cubicBezTo>
                  <a:pt x="829" y="46"/>
                  <a:pt x="831" y="45"/>
                  <a:pt x="832" y="45"/>
                </a:cubicBezTo>
                <a:cubicBezTo>
                  <a:pt x="834" y="43"/>
                  <a:pt x="828" y="43"/>
                  <a:pt x="828" y="43"/>
                </a:cubicBezTo>
                <a:cubicBezTo>
                  <a:pt x="825" y="42"/>
                  <a:pt x="823" y="42"/>
                  <a:pt x="821" y="42"/>
                </a:cubicBezTo>
                <a:cubicBezTo>
                  <a:pt x="819" y="42"/>
                  <a:pt x="818" y="42"/>
                  <a:pt x="816" y="42"/>
                </a:cubicBezTo>
                <a:cubicBezTo>
                  <a:pt x="816" y="42"/>
                  <a:pt x="815" y="43"/>
                  <a:pt x="815" y="43"/>
                </a:cubicBezTo>
                <a:cubicBezTo>
                  <a:pt x="815" y="43"/>
                  <a:pt x="815" y="44"/>
                  <a:pt x="816" y="44"/>
                </a:cubicBezTo>
                <a:close/>
                <a:moveTo>
                  <a:pt x="804" y="59"/>
                </a:moveTo>
                <a:cubicBezTo>
                  <a:pt x="806" y="59"/>
                  <a:pt x="809" y="60"/>
                  <a:pt x="811" y="59"/>
                </a:cubicBezTo>
                <a:cubicBezTo>
                  <a:pt x="816" y="59"/>
                  <a:pt x="821" y="53"/>
                  <a:pt x="814" y="52"/>
                </a:cubicBezTo>
                <a:cubicBezTo>
                  <a:pt x="811" y="52"/>
                  <a:pt x="808" y="53"/>
                  <a:pt x="805" y="54"/>
                </a:cubicBezTo>
                <a:cubicBezTo>
                  <a:pt x="805" y="54"/>
                  <a:pt x="806" y="54"/>
                  <a:pt x="806" y="54"/>
                </a:cubicBezTo>
                <a:cubicBezTo>
                  <a:pt x="805" y="54"/>
                  <a:pt x="805" y="54"/>
                  <a:pt x="804" y="55"/>
                </a:cubicBezTo>
                <a:cubicBezTo>
                  <a:pt x="806" y="55"/>
                  <a:pt x="803" y="55"/>
                  <a:pt x="802" y="55"/>
                </a:cubicBezTo>
                <a:cubicBezTo>
                  <a:pt x="801" y="55"/>
                  <a:pt x="800" y="56"/>
                  <a:pt x="799" y="57"/>
                </a:cubicBezTo>
                <a:cubicBezTo>
                  <a:pt x="800" y="57"/>
                  <a:pt x="800" y="57"/>
                  <a:pt x="801" y="57"/>
                </a:cubicBezTo>
                <a:cubicBezTo>
                  <a:pt x="800" y="58"/>
                  <a:pt x="803" y="59"/>
                  <a:pt x="804" y="59"/>
                </a:cubicBezTo>
                <a:close/>
                <a:moveTo>
                  <a:pt x="803" y="45"/>
                </a:moveTo>
                <a:cubicBezTo>
                  <a:pt x="802" y="45"/>
                  <a:pt x="801" y="45"/>
                  <a:pt x="801" y="45"/>
                </a:cubicBezTo>
                <a:cubicBezTo>
                  <a:pt x="802" y="45"/>
                  <a:pt x="802" y="45"/>
                  <a:pt x="803" y="45"/>
                </a:cubicBezTo>
                <a:close/>
                <a:moveTo>
                  <a:pt x="819" y="95"/>
                </a:moveTo>
                <a:cubicBezTo>
                  <a:pt x="818" y="94"/>
                  <a:pt x="814" y="93"/>
                  <a:pt x="815" y="95"/>
                </a:cubicBezTo>
                <a:cubicBezTo>
                  <a:pt x="816" y="95"/>
                  <a:pt x="817" y="96"/>
                  <a:pt x="818" y="96"/>
                </a:cubicBezTo>
                <a:cubicBezTo>
                  <a:pt x="818" y="96"/>
                  <a:pt x="820" y="95"/>
                  <a:pt x="819" y="95"/>
                </a:cubicBezTo>
                <a:close/>
                <a:moveTo>
                  <a:pt x="792" y="37"/>
                </a:moveTo>
                <a:cubicBezTo>
                  <a:pt x="794" y="38"/>
                  <a:pt x="797" y="38"/>
                  <a:pt x="799" y="37"/>
                </a:cubicBezTo>
                <a:cubicBezTo>
                  <a:pt x="799" y="36"/>
                  <a:pt x="798" y="36"/>
                  <a:pt x="797" y="36"/>
                </a:cubicBezTo>
                <a:cubicBezTo>
                  <a:pt x="796" y="36"/>
                  <a:pt x="792" y="35"/>
                  <a:pt x="792" y="37"/>
                </a:cubicBezTo>
                <a:close/>
                <a:moveTo>
                  <a:pt x="858" y="39"/>
                </a:moveTo>
                <a:cubicBezTo>
                  <a:pt x="857" y="37"/>
                  <a:pt x="855" y="38"/>
                  <a:pt x="853" y="38"/>
                </a:cubicBezTo>
                <a:cubicBezTo>
                  <a:pt x="852" y="38"/>
                  <a:pt x="851" y="38"/>
                  <a:pt x="850" y="39"/>
                </a:cubicBezTo>
                <a:cubicBezTo>
                  <a:pt x="848" y="40"/>
                  <a:pt x="854" y="41"/>
                  <a:pt x="855" y="41"/>
                </a:cubicBezTo>
                <a:cubicBezTo>
                  <a:pt x="855" y="41"/>
                  <a:pt x="858" y="40"/>
                  <a:pt x="858" y="39"/>
                </a:cubicBezTo>
                <a:close/>
                <a:moveTo>
                  <a:pt x="828" y="22"/>
                </a:moveTo>
                <a:cubicBezTo>
                  <a:pt x="829" y="23"/>
                  <a:pt x="829" y="23"/>
                  <a:pt x="830" y="23"/>
                </a:cubicBezTo>
                <a:cubicBezTo>
                  <a:pt x="831" y="23"/>
                  <a:pt x="833" y="23"/>
                  <a:pt x="834" y="22"/>
                </a:cubicBezTo>
                <a:cubicBezTo>
                  <a:pt x="834" y="21"/>
                  <a:pt x="831" y="21"/>
                  <a:pt x="831" y="21"/>
                </a:cubicBezTo>
                <a:cubicBezTo>
                  <a:pt x="829" y="21"/>
                  <a:pt x="827" y="21"/>
                  <a:pt x="826" y="22"/>
                </a:cubicBezTo>
                <a:cubicBezTo>
                  <a:pt x="826" y="22"/>
                  <a:pt x="828" y="22"/>
                  <a:pt x="828" y="22"/>
                </a:cubicBezTo>
                <a:close/>
                <a:moveTo>
                  <a:pt x="958" y="40"/>
                </a:moveTo>
                <a:cubicBezTo>
                  <a:pt x="956" y="40"/>
                  <a:pt x="955" y="39"/>
                  <a:pt x="954" y="39"/>
                </a:cubicBezTo>
                <a:cubicBezTo>
                  <a:pt x="953" y="39"/>
                  <a:pt x="953" y="39"/>
                  <a:pt x="952" y="40"/>
                </a:cubicBezTo>
                <a:cubicBezTo>
                  <a:pt x="954" y="40"/>
                  <a:pt x="956" y="40"/>
                  <a:pt x="958" y="40"/>
                </a:cubicBezTo>
                <a:close/>
                <a:moveTo>
                  <a:pt x="832" y="37"/>
                </a:moveTo>
                <a:cubicBezTo>
                  <a:pt x="829" y="37"/>
                  <a:pt x="826" y="36"/>
                  <a:pt x="824" y="38"/>
                </a:cubicBezTo>
                <a:cubicBezTo>
                  <a:pt x="825" y="40"/>
                  <a:pt x="830" y="39"/>
                  <a:pt x="832" y="39"/>
                </a:cubicBezTo>
                <a:cubicBezTo>
                  <a:pt x="835" y="39"/>
                  <a:pt x="838" y="40"/>
                  <a:pt x="842" y="37"/>
                </a:cubicBezTo>
                <a:cubicBezTo>
                  <a:pt x="840" y="37"/>
                  <a:pt x="839" y="37"/>
                  <a:pt x="838" y="37"/>
                </a:cubicBezTo>
                <a:cubicBezTo>
                  <a:pt x="836" y="37"/>
                  <a:pt x="834" y="37"/>
                  <a:pt x="832" y="37"/>
                </a:cubicBezTo>
                <a:close/>
                <a:moveTo>
                  <a:pt x="845" y="24"/>
                </a:moveTo>
                <a:cubicBezTo>
                  <a:pt x="846" y="24"/>
                  <a:pt x="846" y="24"/>
                  <a:pt x="847" y="24"/>
                </a:cubicBezTo>
                <a:cubicBezTo>
                  <a:pt x="850" y="24"/>
                  <a:pt x="852" y="24"/>
                  <a:pt x="855" y="23"/>
                </a:cubicBezTo>
                <a:cubicBezTo>
                  <a:pt x="852" y="26"/>
                  <a:pt x="847" y="23"/>
                  <a:pt x="844" y="25"/>
                </a:cubicBezTo>
                <a:cubicBezTo>
                  <a:pt x="845" y="26"/>
                  <a:pt x="845" y="26"/>
                  <a:pt x="846" y="26"/>
                </a:cubicBezTo>
                <a:cubicBezTo>
                  <a:pt x="846" y="26"/>
                  <a:pt x="846" y="26"/>
                  <a:pt x="845" y="26"/>
                </a:cubicBezTo>
                <a:cubicBezTo>
                  <a:pt x="847" y="27"/>
                  <a:pt x="851" y="26"/>
                  <a:pt x="853" y="26"/>
                </a:cubicBezTo>
                <a:cubicBezTo>
                  <a:pt x="852" y="26"/>
                  <a:pt x="851" y="26"/>
                  <a:pt x="851" y="26"/>
                </a:cubicBezTo>
                <a:cubicBezTo>
                  <a:pt x="853" y="27"/>
                  <a:pt x="855" y="26"/>
                  <a:pt x="857" y="25"/>
                </a:cubicBezTo>
                <a:cubicBezTo>
                  <a:pt x="856" y="26"/>
                  <a:pt x="856" y="26"/>
                  <a:pt x="857" y="26"/>
                </a:cubicBezTo>
                <a:cubicBezTo>
                  <a:pt x="858" y="26"/>
                  <a:pt x="858" y="25"/>
                  <a:pt x="858" y="25"/>
                </a:cubicBezTo>
                <a:cubicBezTo>
                  <a:pt x="859" y="25"/>
                  <a:pt x="859" y="26"/>
                  <a:pt x="860" y="25"/>
                </a:cubicBezTo>
                <a:cubicBezTo>
                  <a:pt x="861" y="25"/>
                  <a:pt x="862" y="25"/>
                  <a:pt x="863" y="25"/>
                </a:cubicBezTo>
                <a:cubicBezTo>
                  <a:pt x="862" y="26"/>
                  <a:pt x="861" y="26"/>
                  <a:pt x="860" y="26"/>
                </a:cubicBezTo>
                <a:cubicBezTo>
                  <a:pt x="863" y="26"/>
                  <a:pt x="865" y="26"/>
                  <a:pt x="867" y="26"/>
                </a:cubicBezTo>
                <a:cubicBezTo>
                  <a:pt x="865" y="27"/>
                  <a:pt x="861" y="25"/>
                  <a:pt x="859" y="27"/>
                </a:cubicBezTo>
                <a:cubicBezTo>
                  <a:pt x="861" y="27"/>
                  <a:pt x="862" y="27"/>
                  <a:pt x="864" y="27"/>
                </a:cubicBezTo>
                <a:cubicBezTo>
                  <a:pt x="866" y="27"/>
                  <a:pt x="868" y="27"/>
                  <a:pt x="870" y="27"/>
                </a:cubicBezTo>
                <a:cubicBezTo>
                  <a:pt x="869" y="27"/>
                  <a:pt x="867" y="27"/>
                  <a:pt x="865" y="27"/>
                </a:cubicBezTo>
                <a:cubicBezTo>
                  <a:pt x="863" y="27"/>
                  <a:pt x="861" y="28"/>
                  <a:pt x="859" y="27"/>
                </a:cubicBezTo>
                <a:cubicBezTo>
                  <a:pt x="855" y="27"/>
                  <a:pt x="851" y="28"/>
                  <a:pt x="847" y="28"/>
                </a:cubicBezTo>
                <a:cubicBezTo>
                  <a:pt x="848" y="30"/>
                  <a:pt x="850" y="29"/>
                  <a:pt x="852" y="30"/>
                </a:cubicBezTo>
                <a:cubicBezTo>
                  <a:pt x="850" y="30"/>
                  <a:pt x="849" y="30"/>
                  <a:pt x="848" y="30"/>
                </a:cubicBezTo>
                <a:cubicBezTo>
                  <a:pt x="849" y="31"/>
                  <a:pt x="850" y="31"/>
                  <a:pt x="852" y="31"/>
                </a:cubicBezTo>
                <a:cubicBezTo>
                  <a:pt x="854" y="31"/>
                  <a:pt x="855" y="31"/>
                  <a:pt x="857" y="31"/>
                </a:cubicBezTo>
                <a:cubicBezTo>
                  <a:pt x="855" y="32"/>
                  <a:pt x="852" y="31"/>
                  <a:pt x="850" y="32"/>
                </a:cubicBezTo>
                <a:cubicBezTo>
                  <a:pt x="851" y="33"/>
                  <a:pt x="854" y="34"/>
                  <a:pt x="855" y="34"/>
                </a:cubicBezTo>
                <a:cubicBezTo>
                  <a:pt x="856" y="34"/>
                  <a:pt x="857" y="34"/>
                  <a:pt x="859" y="34"/>
                </a:cubicBezTo>
                <a:cubicBezTo>
                  <a:pt x="859" y="34"/>
                  <a:pt x="863" y="33"/>
                  <a:pt x="861" y="33"/>
                </a:cubicBezTo>
                <a:cubicBezTo>
                  <a:pt x="863" y="33"/>
                  <a:pt x="864" y="33"/>
                  <a:pt x="866" y="34"/>
                </a:cubicBezTo>
                <a:cubicBezTo>
                  <a:pt x="866" y="33"/>
                  <a:pt x="865" y="31"/>
                  <a:pt x="867" y="31"/>
                </a:cubicBezTo>
                <a:cubicBezTo>
                  <a:pt x="866" y="35"/>
                  <a:pt x="870" y="34"/>
                  <a:pt x="872" y="33"/>
                </a:cubicBezTo>
                <a:cubicBezTo>
                  <a:pt x="873" y="32"/>
                  <a:pt x="873" y="31"/>
                  <a:pt x="874" y="31"/>
                </a:cubicBezTo>
                <a:cubicBezTo>
                  <a:pt x="876" y="32"/>
                  <a:pt x="876" y="32"/>
                  <a:pt x="878" y="31"/>
                </a:cubicBezTo>
                <a:cubicBezTo>
                  <a:pt x="878" y="31"/>
                  <a:pt x="877" y="31"/>
                  <a:pt x="877" y="31"/>
                </a:cubicBezTo>
                <a:cubicBezTo>
                  <a:pt x="879" y="29"/>
                  <a:pt x="881" y="28"/>
                  <a:pt x="883" y="28"/>
                </a:cubicBezTo>
                <a:cubicBezTo>
                  <a:pt x="882" y="29"/>
                  <a:pt x="880" y="29"/>
                  <a:pt x="879" y="30"/>
                </a:cubicBezTo>
                <a:cubicBezTo>
                  <a:pt x="881" y="32"/>
                  <a:pt x="885" y="28"/>
                  <a:pt x="888" y="28"/>
                </a:cubicBezTo>
                <a:cubicBezTo>
                  <a:pt x="889" y="29"/>
                  <a:pt x="891" y="28"/>
                  <a:pt x="893" y="27"/>
                </a:cubicBezTo>
                <a:cubicBezTo>
                  <a:pt x="895" y="27"/>
                  <a:pt x="898" y="27"/>
                  <a:pt x="900" y="27"/>
                </a:cubicBezTo>
                <a:cubicBezTo>
                  <a:pt x="899" y="24"/>
                  <a:pt x="898" y="25"/>
                  <a:pt x="896" y="25"/>
                </a:cubicBezTo>
                <a:cubicBezTo>
                  <a:pt x="896" y="25"/>
                  <a:pt x="896" y="25"/>
                  <a:pt x="896" y="25"/>
                </a:cubicBezTo>
                <a:cubicBezTo>
                  <a:pt x="894" y="23"/>
                  <a:pt x="891" y="25"/>
                  <a:pt x="889" y="25"/>
                </a:cubicBezTo>
                <a:cubicBezTo>
                  <a:pt x="891" y="24"/>
                  <a:pt x="893" y="23"/>
                  <a:pt x="895" y="22"/>
                </a:cubicBezTo>
                <a:cubicBezTo>
                  <a:pt x="894" y="22"/>
                  <a:pt x="892" y="23"/>
                  <a:pt x="891" y="23"/>
                </a:cubicBezTo>
                <a:cubicBezTo>
                  <a:pt x="892" y="23"/>
                  <a:pt x="893" y="22"/>
                  <a:pt x="895" y="22"/>
                </a:cubicBezTo>
                <a:cubicBezTo>
                  <a:pt x="894" y="21"/>
                  <a:pt x="892" y="21"/>
                  <a:pt x="891" y="21"/>
                </a:cubicBezTo>
                <a:cubicBezTo>
                  <a:pt x="891" y="21"/>
                  <a:pt x="895" y="20"/>
                  <a:pt x="894" y="19"/>
                </a:cubicBezTo>
                <a:cubicBezTo>
                  <a:pt x="893" y="18"/>
                  <a:pt x="890" y="19"/>
                  <a:pt x="889" y="20"/>
                </a:cubicBezTo>
                <a:cubicBezTo>
                  <a:pt x="889" y="20"/>
                  <a:pt x="890" y="20"/>
                  <a:pt x="890" y="20"/>
                </a:cubicBezTo>
                <a:cubicBezTo>
                  <a:pt x="889" y="21"/>
                  <a:pt x="887" y="21"/>
                  <a:pt x="886" y="20"/>
                </a:cubicBezTo>
                <a:cubicBezTo>
                  <a:pt x="886" y="20"/>
                  <a:pt x="889" y="19"/>
                  <a:pt x="887" y="19"/>
                </a:cubicBezTo>
                <a:cubicBezTo>
                  <a:pt x="889" y="19"/>
                  <a:pt x="884" y="18"/>
                  <a:pt x="884" y="18"/>
                </a:cubicBezTo>
                <a:cubicBezTo>
                  <a:pt x="884" y="18"/>
                  <a:pt x="881" y="18"/>
                  <a:pt x="881" y="18"/>
                </a:cubicBezTo>
                <a:cubicBezTo>
                  <a:pt x="882" y="18"/>
                  <a:pt x="881" y="17"/>
                  <a:pt x="881" y="17"/>
                </a:cubicBezTo>
                <a:cubicBezTo>
                  <a:pt x="880" y="16"/>
                  <a:pt x="880" y="15"/>
                  <a:pt x="879" y="15"/>
                </a:cubicBezTo>
                <a:cubicBezTo>
                  <a:pt x="881" y="15"/>
                  <a:pt x="876" y="13"/>
                  <a:pt x="875" y="13"/>
                </a:cubicBezTo>
                <a:cubicBezTo>
                  <a:pt x="873" y="13"/>
                  <a:pt x="870" y="13"/>
                  <a:pt x="868" y="14"/>
                </a:cubicBezTo>
                <a:cubicBezTo>
                  <a:pt x="870" y="15"/>
                  <a:pt x="872" y="14"/>
                  <a:pt x="874" y="14"/>
                </a:cubicBezTo>
                <a:cubicBezTo>
                  <a:pt x="872" y="15"/>
                  <a:pt x="869" y="15"/>
                  <a:pt x="867" y="15"/>
                </a:cubicBezTo>
                <a:cubicBezTo>
                  <a:pt x="867" y="15"/>
                  <a:pt x="868" y="15"/>
                  <a:pt x="868" y="15"/>
                </a:cubicBezTo>
                <a:cubicBezTo>
                  <a:pt x="867" y="15"/>
                  <a:pt x="867" y="15"/>
                  <a:pt x="866" y="15"/>
                </a:cubicBezTo>
                <a:cubicBezTo>
                  <a:pt x="865" y="16"/>
                  <a:pt x="864" y="15"/>
                  <a:pt x="863" y="15"/>
                </a:cubicBezTo>
                <a:cubicBezTo>
                  <a:pt x="863" y="15"/>
                  <a:pt x="859" y="16"/>
                  <a:pt x="860" y="16"/>
                </a:cubicBezTo>
                <a:cubicBezTo>
                  <a:pt x="860" y="16"/>
                  <a:pt x="859" y="16"/>
                  <a:pt x="859" y="16"/>
                </a:cubicBezTo>
                <a:cubicBezTo>
                  <a:pt x="860" y="17"/>
                  <a:pt x="860" y="17"/>
                  <a:pt x="861" y="17"/>
                </a:cubicBezTo>
                <a:cubicBezTo>
                  <a:pt x="859" y="17"/>
                  <a:pt x="864" y="17"/>
                  <a:pt x="864" y="17"/>
                </a:cubicBezTo>
                <a:cubicBezTo>
                  <a:pt x="863" y="17"/>
                  <a:pt x="863" y="17"/>
                  <a:pt x="862" y="17"/>
                </a:cubicBezTo>
                <a:cubicBezTo>
                  <a:pt x="862" y="18"/>
                  <a:pt x="863" y="18"/>
                  <a:pt x="864" y="18"/>
                </a:cubicBezTo>
                <a:cubicBezTo>
                  <a:pt x="862" y="18"/>
                  <a:pt x="860" y="18"/>
                  <a:pt x="858" y="18"/>
                </a:cubicBezTo>
                <a:cubicBezTo>
                  <a:pt x="856" y="18"/>
                  <a:pt x="854" y="19"/>
                  <a:pt x="852" y="19"/>
                </a:cubicBezTo>
                <a:cubicBezTo>
                  <a:pt x="853" y="19"/>
                  <a:pt x="853" y="19"/>
                  <a:pt x="854" y="19"/>
                </a:cubicBezTo>
                <a:cubicBezTo>
                  <a:pt x="852" y="19"/>
                  <a:pt x="850" y="19"/>
                  <a:pt x="848" y="19"/>
                </a:cubicBezTo>
                <a:cubicBezTo>
                  <a:pt x="849" y="19"/>
                  <a:pt x="849" y="20"/>
                  <a:pt x="848" y="20"/>
                </a:cubicBezTo>
                <a:cubicBezTo>
                  <a:pt x="850" y="20"/>
                  <a:pt x="852" y="20"/>
                  <a:pt x="854" y="20"/>
                </a:cubicBezTo>
                <a:cubicBezTo>
                  <a:pt x="853" y="20"/>
                  <a:pt x="853" y="20"/>
                  <a:pt x="852" y="20"/>
                </a:cubicBezTo>
                <a:cubicBezTo>
                  <a:pt x="854" y="22"/>
                  <a:pt x="858" y="20"/>
                  <a:pt x="859" y="20"/>
                </a:cubicBezTo>
                <a:cubicBezTo>
                  <a:pt x="858" y="21"/>
                  <a:pt x="857" y="21"/>
                  <a:pt x="856" y="21"/>
                </a:cubicBezTo>
                <a:cubicBezTo>
                  <a:pt x="856" y="21"/>
                  <a:pt x="856" y="21"/>
                  <a:pt x="857" y="22"/>
                </a:cubicBezTo>
                <a:cubicBezTo>
                  <a:pt x="853" y="22"/>
                  <a:pt x="849" y="20"/>
                  <a:pt x="845" y="21"/>
                </a:cubicBezTo>
                <a:cubicBezTo>
                  <a:pt x="847" y="21"/>
                  <a:pt x="846" y="21"/>
                  <a:pt x="845" y="22"/>
                </a:cubicBezTo>
                <a:cubicBezTo>
                  <a:pt x="845" y="22"/>
                  <a:pt x="846" y="22"/>
                  <a:pt x="847" y="22"/>
                </a:cubicBezTo>
                <a:cubicBezTo>
                  <a:pt x="846" y="22"/>
                  <a:pt x="845" y="22"/>
                  <a:pt x="844" y="22"/>
                </a:cubicBezTo>
                <a:cubicBezTo>
                  <a:pt x="846" y="22"/>
                  <a:pt x="844" y="23"/>
                  <a:pt x="845" y="24"/>
                </a:cubicBezTo>
                <a:close/>
                <a:moveTo>
                  <a:pt x="1391" y="225"/>
                </a:moveTo>
                <a:cubicBezTo>
                  <a:pt x="1391" y="225"/>
                  <a:pt x="1391" y="225"/>
                  <a:pt x="1392" y="224"/>
                </a:cubicBezTo>
                <a:cubicBezTo>
                  <a:pt x="1391" y="224"/>
                  <a:pt x="1391" y="224"/>
                  <a:pt x="1391" y="223"/>
                </a:cubicBezTo>
                <a:cubicBezTo>
                  <a:pt x="1391" y="224"/>
                  <a:pt x="1390" y="225"/>
                  <a:pt x="1391" y="225"/>
                </a:cubicBezTo>
                <a:close/>
                <a:moveTo>
                  <a:pt x="2370" y="762"/>
                </a:moveTo>
                <a:cubicBezTo>
                  <a:pt x="2371" y="761"/>
                  <a:pt x="2373" y="762"/>
                  <a:pt x="2373" y="761"/>
                </a:cubicBezTo>
                <a:cubicBezTo>
                  <a:pt x="2372" y="761"/>
                  <a:pt x="2372" y="760"/>
                  <a:pt x="2372" y="760"/>
                </a:cubicBezTo>
                <a:cubicBezTo>
                  <a:pt x="2371" y="761"/>
                  <a:pt x="2367" y="759"/>
                  <a:pt x="2366" y="759"/>
                </a:cubicBezTo>
                <a:cubicBezTo>
                  <a:pt x="2364" y="761"/>
                  <a:pt x="2365" y="763"/>
                  <a:pt x="2368" y="762"/>
                </a:cubicBezTo>
                <a:cubicBezTo>
                  <a:pt x="2368" y="762"/>
                  <a:pt x="2368" y="762"/>
                  <a:pt x="2369" y="762"/>
                </a:cubicBezTo>
                <a:cubicBezTo>
                  <a:pt x="2369" y="762"/>
                  <a:pt x="2370" y="762"/>
                  <a:pt x="2370" y="762"/>
                </a:cubicBezTo>
                <a:close/>
                <a:moveTo>
                  <a:pt x="2375" y="453"/>
                </a:moveTo>
                <a:cubicBezTo>
                  <a:pt x="2374" y="454"/>
                  <a:pt x="2375" y="455"/>
                  <a:pt x="2376" y="455"/>
                </a:cubicBezTo>
                <a:cubicBezTo>
                  <a:pt x="2377" y="456"/>
                  <a:pt x="2376" y="454"/>
                  <a:pt x="2375" y="453"/>
                </a:cubicBezTo>
                <a:close/>
                <a:moveTo>
                  <a:pt x="2372" y="475"/>
                </a:moveTo>
                <a:cubicBezTo>
                  <a:pt x="2373" y="476"/>
                  <a:pt x="2372" y="475"/>
                  <a:pt x="2373" y="474"/>
                </a:cubicBezTo>
                <a:cubicBezTo>
                  <a:pt x="2373" y="473"/>
                  <a:pt x="2375" y="473"/>
                  <a:pt x="2374" y="472"/>
                </a:cubicBezTo>
                <a:cubicBezTo>
                  <a:pt x="2373" y="472"/>
                  <a:pt x="2369" y="474"/>
                  <a:pt x="2372" y="475"/>
                </a:cubicBezTo>
                <a:close/>
                <a:moveTo>
                  <a:pt x="2368" y="821"/>
                </a:moveTo>
                <a:cubicBezTo>
                  <a:pt x="2367" y="821"/>
                  <a:pt x="2366" y="821"/>
                  <a:pt x="2366" y="821"/>
                </a:cubicBezTo>
                <a:cubicBezTo>
                  <a:pt x="2365" y="821"/>
                  <a:pt x="2364" y="821"/>
                  <a:pt x="2363" y="821"/>
                </a:cubicBezTo>
                <a:cubicBezTo>
                  <a:pt x="2363" y="821"/>
                  <a:pt x="2362" y="823"/>
                  <a:pt x="2364" y="822"/>
                </a:cubicBezTo>
                <a:cubicBezTo>
                  <a:pt x="2363" y="822"/>
                  <a:pt x="2362" y="823"/>
                  <a:pt x="2362" y="824"/>
                </a:cubicBezTo>
                <a:cubicBezTo>
                  <a:pt x="2364" y="824"/>
                  <a:pt x="2366" y="824"/>
                  <a:pt x="2368" y="823"/>
                </a:cubicBezTo>
                <a:cubicBezTo>
                  <a:pt x="2369" y="823"/>
                  <a:pt x="2369" y="821"/>
                  <a:pt x="2368" y="821"/>
                </a:cubicBezTo>
                <a:close/>
                <a:moveTo>
                  <a:pt x="2357" y="651"/>
                </a:moveTo>
                <a:cubicBezTo>
                  <a:pt x="2357" y="654"/>
                  <a:pt x="2362" y="650"/>
                  <a:pt x="2363" y="651"/>
                </a:cubicBezTo>
                <a:cubicBezTo>
                  <a:pt x="2362" y="649"/>
                  <a:pt x="2362" y="646"/>
                  <a:pt x="2359" y="647"/>
                </a:cubicBezTo>
                <a:cubicBezTo>
                  <a:pt x="2358" y="647"/>
                  <a:pt x="2355" y="650"/>
                  <a:pt x="2357" y="651"/>
                </a:cubicBezTo>
                <a:close/>
                <a:moveTo>
                  <a:pt x="2320" y="583"/>
                </a:moveTo>
                <a:cubicBezTo>
                  <a:pt x="2320" y="585"/>
                  <a:pt x="2321" y="587"/>
                  <a:pt x="2321" y="590"/>
                </a:cubicBezTo>
                <a:cubicBezTo>
                  <a:pt x="2321" y="593"/>
                  <a:pt x="2317" y="589"/>
                  <a:pt x="2317" y="587"/>
                </a:cubicBezTo>
                <a:cubicBezTo>
                  <a:pt x="2316" y="588"/>
                  <a:pt x="2316" y="589"/>
                  <a:pt x="2316" y="590"/>
                </a:cubicBezTo>
                <a:cubicBezTo>
                  <a:pt x="2316" y="591"/>
                  <a:pt x="2317" y="591"/>
                  <a:pt x="2317" y="592"/>
                </a:cubicBezTo>
                <a:cubicBezTo>
                  <a:pt x="2318" y="594"/>
                  <a:pt x="2318" y="596"/>
                  <a:pt x="2318" y="597"/>
                </a:cubicBezTo>
                <a:cubicBezTo>
                  <a:pt x="2319" y="598"/>
                  <a:pt x="2320" y="600"/>
                  <a:pt x="2320" y="601"/>
                </a:cubicBezTo>
                <a:cubicBezTo>
                  <a:pt x="2320" y="602"/>
                  <a:pt x="2321" y="604"/>
                  <a:pt x="2321" y="602"/>
                </a:cubicBezTo>
                <a:cubicBezTo>
                  <a:pt x="2323" y="602"/>
                  <a:pt x="2322" y="605"/>
                  <a:pt x="2323" y="606"/>
                </a:cubicBezTo>
                <a:cubicBezTo>
                  <a:pt x="2326" y="607"/>
                  <a:pt x="2324" y="603"/>
                  <a:pt x="2324" y="602"/>
                </a:cubicBezTo>
                <a:cubicBezTo>
                  <a:pt x="2325" y="602"/>
                  <a:pt x="2330" y="604"/>
                  <a:pt x="2328" y="606"/>
                </a:cubicBezTo>
                <a:cubicBezTo>
                  <a:pt x="2327" y="606"/>
                  <a:pt x="2326" y="607"/>
                  <a:pt x="2326" y="607"/>
                </a:cubicBezTo>
                <a:cubicBezTo>
                  <a:pt x="2325" y="608"/>
                  <a:pt x="2326" y="611"/>
                  <a:pt x="2326" y="612"/>
                </a:cubicBezTo>
                <a:cubicBezTo>
                  <a:pt x="2327" y="612"/>
                  <a:pt x="2327" y="611"/>
                  <a:pt x="2326" y="611"/>
                </a:cubicBezTo>
                <a:cubicBezTo>
                  <a:pt x="2328" y="611"/>
                  <a:pt x="2329" y="612"/>
                  <a:pt x="2328" y="613"/>
                </a:cubicBezTo>
                <a:cubicBezTo>
                  <a:pt x="2329" y="611"/>
                  <a:pt x="2330" y="613"/>
                  <a:pt x="2329" y="614"/>
                </a:cubicBezTo>
                <a:cubicBezTo>
                  <a:pt x="2330" y="613"/>
                  <a:pt x="2332" y="614"/>
                  <a:pt x="2332" y="613"/>
                </a:cubicBezTo>
                <a:cubicBezTo>
                  <a:pt x="2333" y="613"/>
                  <a:pt x="2333" y="612"/>
                  <a:pt x="2334" y="611"/>
                </a:cubicBezTo>
                <a:cubicBezTo>
                  <a:pt x="2334" y="611"/>
                  <a:pt x="2335" y="610"/>
                  <a:pt x="2335" y="611"/>
                </a:cubicBezTo>
                <a:cubicBezTo>
                  <a:pt x="2336" y="611"/>
                  <a:pt x="2338" y="612"/>
                  <a:pt x="2338" y="613"/>
                </a:cubicBezTo>
                <a:cubicBezTo>
                  <a:pt x="2340" y="614"/>
                  <a:pt x="2342" y="615"/>
                  <a:pt x="2342" y="617"/>
                </a:cubicBezTo>
                <a:cubicBezTo>
                  <a:pt x="2342" y="618"/>
                  <a:pt x="2343" y="618"/>
                  <a:pt x="2344" y="617"/>
                </a:cubicBezTo>
                <a:cubicBezTo>
                  <a:pt x="2344" y="617"/>
                  <a:pt x="2344" y="616"/>
                  <a:pt x="2343" y="616"/>
                </a:cubicBezTo>
                <a:cubicBezTo>
                  <a:pt x="2343" y="616"/>
                  <a:pt x="2342" y="614"/>
                  <a:pt x="2343" y="614"/>
                </a:cubicBezTo>
                <a:cubicBezTo>
                  <a:pt x="2341" y="613"/>
                  <a:pt x="2342" y="612"/>
                  <a:pt x="2341" y="611"/>
                </a:cubicBezTo>
                <a:cubicBezTo>
                  <a:pt x="2342" y="610"/>
                  <a:pt x="2344" y="612"/>
                  <a:pt x="2345" y="614"/>
                </a:cubicBezTo>
                <a:cubicBezTo>
                  <a:pt x="2346" y="615"/>
                  <a:pt x="2348" y="615"/>
                  <a:pt x="2349" y="617"/>
                </a:cubicBezTo>
                <a:cubicBezTo>
                  <a:pt x="2349" y="618"/>
                  <a:pt x="2349" y="619"/>
                  <a:pt x="2349" y="619"/>
                </a:cubicBezTo>
                <a:cubicBezTo>
                  <a:pt x="2350" y="619"/>
                  <a:pt x="2351" y="620"/>
                  <a:pt x="2352" y="620"/>
                </a:cubicBezTo>
                <a:cubicBezTo>
                  <a:pt x="2352" y="620"/>
                  <a:pt x="2353" y="621"/>
                  <a:pt x="2353" y="621"/>
                </a:cubicBezTo>
                <a:cubicBezTo>
                  <a:pt x="2354" y="621"/>
                  <a:pt x="2355" y="620"/>
                  <a:pt x="2355" y="620"/>
                </a:cubicBezTo>
                <a:cubicBezTo>
                  <a:pt x="2355" y="621"/>
                  <a:pt x="2353" y="621"/>
                  <a:pt x="2354" y="622"/>
                </a:cubicBezTo>
                <a:cubicBezTo>
                  <a:pt x="2354" y="623"/>
                  <a:pt x="2356" y="625"/>
                  <a:pt x="2356" y="624"/>
                </a:cubicBezTo>
                <a:cubicBezTo>
                  <a:pt x="2357" y="622"/>
                  <a:pt x="2356" y="616"/>
                  <a:pt x="2353" y="619"/>
                </a:cubicBezTo>
                <a:cubicBezTo>
                  <a:pt x="2353" y="618"/>
                  <a:pt x="2353" y="617"/>
                  <a:pt x="2353" y="617"/>
                </a:cubicBezTo>
                <a:cubicBezTo>
                  <a:pt x="2353" y="616"/>
                  <a:pt x="2351" y="615"/>
                  <a:pt x="2351" y="614"/>
                </a:cubicBezTo>
                <a:cubicBezTo>
                  <a:pt x="2349" y="613"/>
                  <a:pt x="2353" y="612"/>
                  <a:pt x="2354" y="613"/>
                </a:cubicBezTo>
                <a:cubicBezTo>
                  <a:pt x="2354" y="612"/>
                  <a:pt x="2352" y="611"/>
                  <a:pt x="2351" y="611"/>
                </a:cubicBezTo>
                <a:cubicBezTo>
                  <a:pt x="2349" y="611"/>
                  <a:pt x="2349" y="610"/>
                  <a:pt x="2348" y="609"/>
                </a:cubicBezTo>
                <a:cubicBezTo>
                  <a:pt x="2347" y="610"/>
                  <a:pt x="2349" y="612"/>
                  <a:pt x="2348" y="613"/>
                </a:cubicBezTo>
                <a:cubicBezTo>
                  <a:pt x="2346" y="613"/>
                  <a:pt x="2346" y="610"/>
                  <a:pt x="2345" y="609"/>
                </a:cubicBezTo>
                <a:cubicBezTo>
                  <a:pt x="2344" y="607"/>
                  <a:pt x="2339" y="605"/>
                  <a:pt x="2340" y="609"/>
                </a:cubicBezTo>
                <a:cubicBezTo>
                  <a:pt x="2339" y="609"/>
                  <a:pt x="2339" y="608"/>
                  <a:pt x="2339" y="608"/>
                </a:cubicBezTo>
                <a:cubicBezTo>
                  <a:pt x="2338" y="609"/>
                  <a:pt x="2340" y="610"/>
                  <a:pt x="2339" y="610"/>
                </a:cubicBezTo>
                <a:cubicBezTo>
                  <a:pt x="2338" y="612"/>
                  <a:pt x="2336" y="610"/>
                  <a:pt x="2336" y="609"/>
                </a:cubicBezTo>
                <a:cubicBezTo>
                  <a:pt x="2335" y="609"/>
                  <a:pt x="2332" y="604"/>
                  <a:pt x="2334" y="603"/>
                </a:cubicBezTo>
                <a:cubicBezTo>
                  <a:pt x="2332" y="602"/>
                  <a:pt x="2330" y="598"/>
                  <a:pt x="2331" y="596"/>
                </a:cubicBezTo>
                <a:cubicBezTo>
                  <a:pt x="2332" y="594"/>
                  <a:pt x="2331" y="593"/>
                  <a:pt x="2331" y="592"/>
                </a:cubicBezTo>
                <a:cubicBezTo>
                  <a:pt x="2332" y="590"/>
                  <a:pt x="2334" y="590"/>
                  <a:pt x="2335" y="589"/>
                </a:cubicBezTo>
                <a:cubicBezTo>
                  <a:pt x="2335" y="589"/>
                  <a:pt x="2335" y="590"/>
                  <a:pt x="2335" y="590"/>
                </a:cubicBezTo>
                <a:cubicBezTo>
                  <a:pt x="2336" y="589"/>
                  <a:pt x="2336" y="588"/>
                  <a:pt x="2336" y="586"/>
                </a:cubicBezTo>
                <a:cubicBezTo>
                  <a:pt x="2337" y="584"/>
                  <a:pt x="2338" y="582"/>
                  <a:pt x="2337" y="580"/>
                </a:cubicBezTo>
                <a:cubicBezTo>
                  <a:pt x="2336" y="581"/>
                  <a:pt x="2337" y="579"/>
                  <a:pt x="2336" y="579"/>
                </a:cubicBezTo>
                <a:cubicBezTo>
                  <a:pt x="2335" y="577"/>
                  <a:pt x="2334" y="577"/>
                  <a:pt x="2334" y="575"/>
                </a:cubicBezTo>
                <a:cubicBezTo>
                  <a:pt x="2333" y="573"/>
                  <a:pt x="2333" y="572"/>
                  <a:pt x="2334" y="570"/>
                </a:cubicBezTo>
                <a:cubicBezTo>
                  <a:pt x="2334" y="569"/>
                  <a:pt x="2333" y="566"/>
                  <a:pt x="2332" y="568"/>
                </a:cubicBezTo>
                <a:cubicBezTo>
                  <a:pt x="2332" y="568"/>
                  <a:pt x="2332" y="569"/>
                  <a:pt x="2331" y="569"/>
                </a:cubicBezTo>
                <a:cubicBezTo>
                  <a:pt x="2330" y="569"/>
                  <a:pt x="2329" y="569"/>
                  <a:pt x="2329" y="569"/>
                </a:cubicBezTo>
                <a:cubicBezTo>
                  <a:pt x="2328" y="569"/>
                  <a:pt x="2328" y="568"/>
                  <a:pt x="2327" y="568"/>
                </a:cubicBezTo>
                <a:cubicBezTo>
                  <a:pt x="2326" y="567"/>
                  <a:pt x="2324" y="566"/>
                  <a:pt x="2323" y="566"/>
                </a:cubicBezTo>
                <a:cubicBezTo>
                  <a:pt x="2322" y="567"/>
                  <a:pt x="2322" y="566"/>
                  <a:pt x="2321" y="566"/>
                </a:cubicBezTo>
                <a:cubicBezTo>
                  <a:pt x="2320" y="566"/>
                  <a:pt x="2321" y="567"/>
                  <a:pt x="2320" y="567"/>
                </a:cubicBezTo>
                <a:cubicBezTo>
                  <a:pt x="2319" y="567"/>
                  <a:pt x="2320" y="568"/>
                  <a:pt x="2320" y="569"/>
                </a:cubicBezTo>
                <a:cubicBezTo>
                  <a:pt x="2320" y="570"/>
                  <a:pt x="2319" y="572"/>
                  <a:pt x="2319" y="574"/>
                </a:cubicBezTo>
                <a:cubicBezTo>
                  <a:pt x="2318" y="577"/>
                  <a:pt x="2321" y="579"/>
                  <a:pt x="2320" y="583"/>
                </a:cubicBezTo>
                <a:close/>
                <a:moveTo>
                  <a:pt x="2335" y="686"/>
                </a:moveTo>
                <a:cubicBezTo>
                  <a:pt x="2334" y="686"/>
                  <a:pt x="2334" y="687"/>
                  <a:pt x="2335" y="687"/>
                </a:cubicBezTo>
                <a:cubicBezTo>
                  <a:pt x="2335" y="687"/>
                  <a:pt x="2337" y="687"/>
                  <a:pt x="2338" y="688"/>
                </a:cubicBezTo>
                <a:cubicBezTo>
                  <a:pt x="2340" y="687"/>
                  <a:pt x="2336" y="686"/>
                  <a:pt x="2335" y="686"/>
                </a:cubicBezTo>
                <a:close/>
                <a:moveTo>
                  <a:pt x="2344" y="682"/>
                </a:moveTo>
                <a:cubicBezTo>
                  <a:pt x="2345" y="682"/>
                  <a:pt x="2345" y="681"/>
                  <a:pt x="2346" y="680"/>
                </a:cubicBezTo>
                <a:cubicBezTo>
                  <a:pt x="2345" y="680"/>
                  <a:pt x="2344" y="679"/>
                  <a:pt x="2344" y="679"/>
                </a:cubicBezTo>
                <a:cubicBezTo>
                  <a:pt x="2343" y="679"/>
                  <a:pt x="2342" y="680"/>
                  <a:pt x="2341" y="680"/>
                </a:cubicBezTo>
                <a:cubicBezTo>
                  <a:pt x="2342" y="681"/>
                  <a:pt x="2342" y="681"/>
                  <a:pt x="2342" y="681"/>
                </a:cubicBezTo>
                <a:cubicBezTo>
                  <a:pt x="2342" y="682"/>
                  <a:pt x="2343" y="683"/>
                  <a:pt x="2344" y="682"/>
                </a:cubicBezTo>
                <a:close/>
                <a:moveTo>
                  <a:pt x="2336" y="615"/>
                </a:moveTo>
                <a:cubicBezTo>
                  <a:pt x="2336" y="617"/>
                  <a:pt x="2339" y="618"/>
                  <a:pt x="2339" y="616"/>
                </a:cubicBezTo>
                <a:cubicBezTo>
                  <a:pt x="2339" y="615"/>
                  <a:pt x="2337" y="614"/>
                  <a:pt x="2336" y="615"/>
                </a:cubicBezTo>
                <a:close/>
                <a:moveTo>
                  <a:pt x="2321" y="626"/>
                </a:moveTo>
                <a:cubicBezTo>
                  <a:pt x="2320" y="629"/>
                  <a:pt x="2323" y="629"/>
                  <a:pt x="2325" y="629"/>
                </a:cubicBezTo>
                <a:cubicBezTo>
                  <a:pt x="2325" y="629"/>
                  <a:pt x="2325" y="628"/>
                  <a:pt x="2325" y="628"/>
                </a:cubicBezTo>
                <a:cubicBezTo>
                  <a:pt x="2324" y="627"/>
                  <a:pt x="2323" y="627"/>
                  <a:pt x="2322" y="627"/>
                </a:cubicBezTo>
                <a:cubicBezTo>
                  <a:pt x="2322" y="626"/>
                  <a:pt x="2322" y="626"/>
                  <a:pt x="2321" y="626"/>
                </a:cubicBezTo>
                <a:close/>
                <a:moveTo>
                  <a:pt x="2355" y="641"/>
                </a:moveTo>
                <a:cubicBezTo>
                  <a:pt x="2355" y="643"/>
                  <a:pt x="2353" y="646"/>
                  <a:pt x="2353" y="648"/>
                </a:cubicBezTo>
                <a:cubicBezTo>
                  <a:pt x="2353" y="650"/>
                  <a:pt x="2352" y="651"/>
                  <a:pt x="2352" y="653"/>
                </a:cubicBezTo>
                <a:cubicBezTo>
                  <a:pt x="2355" y="654"/>
                  <a:pt x="2354" y="648"/>
                  <a:pt x="2355" y="647"/>
                </a:cubicBezTo>
                <a:cubicBezTo>
                  <a:pt x="2356" y="646"/>
                  <a:pt x="2357" y="645"/>
                  <a:pt x="2357" y="643"/>
                </a:cubicBezTo>
                <a:cubicBezTo>
                  <a:pt x="2358" y="641"/>
                  <a:pt x="2357" y="639"/>
                  <a:pt x="2357" y="636"/>
                </a:cubicBezTo>
                <a:cubicBezTo>
                  <a:pt x="2356" y="637"/>
                  <a:pt x="2356" y="640"/>
                  <a:pt x="2355" y="641"/>
                </a:cubicBezTo>
                <a:close/>
                <a:moveTo>
                  <a:pt x="2384" y="706"/>
                </a:moveTo>
                <a:cubicBezTo>
                  <a:pt x="2385" y="705"/>
                  <a:pt x="2386" y="703"/>
                  <a:pt x="2385" y="702"/>
                </a:cubicBezTo>
                <a:cubicBezTo>
                  <a:pt x="2385" y="701"/>
                  <a:pt x="2385" y="700"/>
                  <a:pt x="2384" y="701"/>
                </a:cubicBezTo>
                <a:cubicBezTo>
                  <a:pt x="2384" y="702"/>
                  <a:pt x="2385" y="703"/>
                  <a:pt x="2385" y="704"/>
                </a:cubicBezTo>
                <a:cubicBezTo>
                  <a:pt x="2384" y="704"/>
                  <a:pt x="2384" y="705"/>
                  <a:pt x="2384" y="706"/>
                </a:cubicBezTo>
                <a:close/>
                <a:moveTo>
                  <a:pt x="2356" y="631"/>
                </a:moveTo>
                <a:cubicBezTo>
                  <a:pt x="2358" y="629"/>
                  <a:pt x="2354" y="628"/>
                  <a:pt x="2353" y="626"/>
                </a:cubicBezTo>
                <a:cubicBezTo>
                  <a:pt x="2353" y="626"/>
                  <a:pt x="2352" y="625"/>
                  <a:pt x="2352" y="625"/>
                </a:cubicBezTo>
                <a:cubicBezTo>
                  <a:pt x="2351" y="624"/>
                  <a:pt x="2349" y="624"/>
                  <a:pt x="2349" y="624"/>
                </a:cubicBezTo>
                <a:cubicBezTo>
                  <a:pt x="2349" y="624"/>
                  <a:pt x="2349" y="626"/>
                  <a:pt x="2349" y="627"/>
                </a:cubicBezTo>
                <a:cubicBezTo>
                  <a:pt x="2350" y="628"/>
                  <a:pt x="2349" y="628"/>
                  <a:pt x="2349" y="629"/>
                </a:cubicBezTo>
                <a:cubicBezTo>
                  <a:pt x="2349" y="629"/>
                  <a:pt x="2349" y="630"/>
                  <a:pt x="2349" y="630"/>
                </a:cubicBezTo>
                <a:cubicBezTo>
                  <a:pt x="2350" y="629"/>
                  <a:pt x="2351" y="626"/>
                  <a:pt x="2352" y="628"/>
                </a:cubicBezTo>
                <a:cubicBezTo>
                  <a:pt x="2353" y="628"/>
                  <a:pt x="2353" y="629"/>
                  <a:pt x="2354" y="630"/>
                </a:cubicBezTo>
                <a:cubicBezTo>
                  <a:pt x="2355" y="631"/>
                  <a:pt x="2356" y="631"/>
                  <a:pt x="2356" y="631"/>
                </a:cubicBezTo>
                <a:close/>
                <a:moveTo>
                  <a:pt x="2395" y="426"/>
                </a:moveTo>
                <a:cubicBezTo>
                  <a:pt x="2395" y="426"/>
                  <a:pt x="2394" y="425"/>
                  <a:pt x="2395" y="424"/>
                </a:cubicBezTo>
                <a:cubicBezTo>
                  <a:pt x="2395" y="423"/>
                  <a:pt x="2396" y="422"/>
                  <a:pt x="2397" y="421"/>
                </a:cubicBezTo>
                <a:cubicBezTo>
                  <a:pt x="2397" y="421"/>
                  <a:pt x="2395" y="418"/>
                  <a:pt x="2395" y="417"/>
                </a:cubicBezTo>
                <a:cubicBezTo>
                  <a:pt x="2393" y="418"/>
                  <a:pt x="2392" y="416"/>
                  <a:pt x="2390" y="416"/>
                </a:cubicBezTo>
                <a:cubicBezTo>
                  <a:pt x="2389" y="416"/>
                  <a:pt x="2387" y="418"/>
                  <a:pt x="2386" y="417"/>
                </a:cubicBezTo>
                <a:cubicBezTo>
                  <a:pt x="2388" y="418"/>
                  <a:pt x="2387" y="419"/>
                  <a:pt x="2385" y="420"/>
                </a:cubicBezTo>
                <a:cubicBezTo>
                  <a:pt x="2383" y="420"/>
                  <a:pt x="2383" y="419"/>
                  <a:pt x="2381" y="418"/>
                </a:cubicBezTo>
                <a:cubicBezTo>
                  <a:pt x="2381" y="420"/>
                  <a:pt x="2381" y="423"/>
                  <a:pt x="2380" y="423"/>
                </a:cubicBezTo>
                <a:cubicBezTo>
                  <a:pt x="2380" y="424"/>
                  <a:pt x="2378" y="425"/>
                  <a:pt x="2377" y="426"/>
                </a:cubicBezTo>
                <a:cubicBezTo>
                  <a:pt x="2378" y="426"/>
                  <a:pt x="2379" y="425"/>
                  <a:pt x="2380" y="425"/>
                </a:cubicBezTo>
                <a:cubicBezTo>
                  <a:pt x="2380" y="425"/>
                  <a:pt x="2380" y="426"/>
                  <a:pt x="2381" y="426"/>
                </a:cubicBezTo>
                <a:cubicBezTo>
                  <a:pt x="2382" y="426"/>
                  <a:pt x="2382" y="427"/>
                  <a:pt x="2381" y="427"/>
                </a:cubicBezTo>
                <a:cubicBezTo>
                  <a:pt x="2382" y="427"/>
                  <a:pt x="2382" y="430"/>
                  <a:pt x="2383" y="430"/>
                </a:cubicBezTo>
                <a:cubicBezTo>
                  <a:pt x="2384" y="430"/>
                  <a:pt x="2384" y="431"/>
                  <a:pt x="2385" y="431"/>
                </a:cubicBezTo>
                <a:cubicBezTo>
                  <a:pt x="2386" y="432"/>
                  <a:pt x="2387" y="431"/>
                  <a:pt x="2388" y="432"/>
                </a:cubicBezTo>
                <a:cubicBezTo>
                  <a:pt x="2386" y="431"/>
                  <a:pt x="2387" y="427"/>
                  <a:pt x="2388" y="426"/>
                </a:cubicBezTo>
                <a:cubicBezTo>
                  <a:pt x="2389" y="422"/>
                  <a:pt x="2392" y="425"/>
                  <a:pt x="2395" y="426"/>
                </a:cubicBezTo>
                <a:close/>
                <a:moveTo>
                  <a:pt x="2387" y="775"/>
                </a:moveTo>
                <a:cubicBezTo>
                  <a:pt x="2389" y="774"/>
                  <a:pt x="2386" y="773"/>
                  <a:pt x="2385" y="773"/>
                </a:cubicBezTo>
                <a:cubicBezTo>
                  <a:pt x="2384" y="772"/>
                  <a:pt x="2382" y="773"/>
                  <a:pt x="2380" y="773"/>
                </a:cubicBezTo>
                <a:cubicBezTo>
                  <a:pt x="2378" y="773"/>
                  <a:pt x="2378" y="774"/>
                  <a:pt x="2379" y="776"/>
                </a:cubicBezTo>
                <a:cubicBezTo>
                  <a:pt x="2380" y="778"/>
                  <a:pt x="2382" y="779"/>
                  <a:pt x="2384" y="780"/>
                </a:cubicBezTo>
                <a:cubicBezTo>
                  <a:pt x="2385" y="779"/>
                  <a:pt x="2388" y="779"/>
                  <a:pt x="2388" y="778"/>
                </a:cubicBezTo>
                <a:cubicBezTo>
                  <a:pt x="2389" y="776"/>
                  <a:pt x="2389" y="775"/>
                  <a:pt x="2387" y="775"/>
                </a:cubicBezTo>
                <a:close/>
                <a:moveTo>
                  <a:pt x="2396" y="733"/>
                </a:moveTo>
                <a:cubicBezTo>
                  <a:pt x="2395" y="733"/>
                  <a:pt x="2395" y="735"/>
                  <a:pt x="2395" y="735"/>
                </a:cubicBezTo>
                <a:cubicBezTo>
                  <a:pt x="2394" y="736"/>
                  <a:pt x="2393" y="735"/>
                  <a:pt x="2393" y="735"/>
                </a:cubicBezTo>
                <a:cubicBezTo>
                  <a:pt x="2392" y="734"/>
                  <a:pt x="2393" y="733"/>
                  <a:pt x="2394" y="733"/>
                </a:cubicBezTo>
                <a:cubicBezTo>
                  <a:pt x="2396" y="732"/>
                  <a:pt x="2397" y="729"/>
                  <a:pt x="2396" y="727"/>
                </a:cubicBezTo>
                <a:cubicBezTo>
                  <a:pt x="2395" y="726"/>
                  <a:pt x="2394" y="726"/>
                  <a:pt x="2395" y="725"/>
                </a:cubicBezTo>
                <a:cubicBezTo>
                  <a:pt x="2395" y="724"/>
                  <a:pt x="2396" y="724"/>
                  <a:pt x="2396" y="723"/>
                </a:cubicBezTo>
                <a:cubicBezTo>
                  <a:pt x="2394" y="723"/>
                  <a:pt x="2393" y="725"/>
                  <a:pt x="2392" y="727"/>
                </a:cubicBezTo>
                <a:cubicBezTo>
                  <a:pt x="2392" y="728"/>
                  <a:pt x="2391" y="731"/>
                  <a:pt x="2391" y="733"/>
                </a:cubicBezTo>
                <a:cubicBezTo>
                  <a:pt x="2391" y="733"/>
                  <a:pt x="2391" y="734"/>
                  <a:pt x="2392" y="735"/>
                </a:cubicBezTo>
                <a:cubicBezTo>
                  <a:pt x="2392" y="735"/>
                  <a:pt x="2392" y="735"/>
                  <a:pt x="2393" y="736"/>
                </a:cubicBezTo>
                <a:cubicBezTo>
                  <a:pt x="2392" y="736"/>
                  <a:pt x="2392" y="737"/>
                  <a:pt x="2392" y="738"/>
                </a:cubicBezTo>
                <a:cubicBezTo>
                  <a:pt x="2392" y="739"/>
                  <a:pt x="2392" y="740"/>
                  <a:pt x="2393" y="740"/>
                </a:cubicBezTo>
                <a:cubicBezTo>
                  <a:pt x="2394" y="741"/>
                  <a:pt x="2393" y="743"/>
                  <a:pt x="2393" y="743"/>
                </a:cubicBezTo>
                <a:cubicBezTo>
                  <a:pt x="2393" y="744"/>
                  <a:pt x="2393" y="745"/>
                  <a:pt x="2394" y="746"/>
                </a:cubicBezTo>
                <a:cubicBezTo>
                  <a:pt x="2394" y="747"/>
                  <a:pt x="2395" y="748"/>
                  <a:pt x="2395" y="749"/>
                </a:cubicBezTo>
                <a:cubicBezTo>
                  <a:pt x="2396" y="750"/>
                  <a:pt x="2398" y="752"/>
                  <a:pt x="2399" y="752"/>
                </a:cubicBezTo>
                <a:cubicBezTo>
                  <a:pt x="2396" y="749"/>
                  <a:pt x="2396" y="745"/>
                  <a:pt x="2395" y="741"/>
                </a:cubicBezTo>
                <a:cubicBezTo>
                  <a:pt x="2395" y="740"/>
                  <a:pt x="2395" y="738"/>
                  <a:pt x="2397" y="739"/>
                </a:cubicBezTo>
                <a:cubicBezTo>
                  <a:pt x="2399" y="740"/>
                  <a:pt x="2401" y="741"/>
                  <a:pt x="2403" y="741"/>
                </a:cubicBezTo>
                <a:cubicBezTo>
                  <a:pt x="2402" y="740"/>
                  <a:pt x="2402" y="739"/>
                  <a:pt x="2401" y="738"/>
                </a:cubicBezTo>
                <a:cubicBezTo>
                  <a:pt x="2400" y="737"/>
                  <a:pt x="2397" y="737"/>
                  <a:pt x="2398" y="735"/>
                </a:cubicBezTo>
                <a:cubicBezTo>
                  <a:pt x="2399" y="734"/>
                  <a:pt x="2401" y="734"/>
                  <a:pt x="2402" y="732"/>
                </a:cubicBezTo>
                <a:cubicBezTo>
                  <a:pt x="2402" y="731"/>
                  <a:pt x="2401" y="729"/>
                  <a:pt x="2402" y="729"/>
                </a:cubicBezTo>
                <a:cubicBezTo>
                  <a:pt x="2400" y="728"/>
                  <a:pt x="2397" y="730"/>
                  <a:pt x="2397" y="732"/>
                </a:cubicBezTo>
                <a:cubicBezTo>
                  <a:pt x="2398" y="732"/>
                  <a:pt x="2397" y="733"/>
                  <a:pt x="2396" y="733"/>
                </a:cubicBezTo>
                <a:close/>
                <a:moveTo>
                  <a:pt x="2400" y="718"/>
                </a:moveTo>
                <a:cubicBezTo>
                  <a:pt x="2400" y="719"/>
                  <a:pt x="2399" y="719"/>
                  <a:pt x="2398" y="720"/>
                </a:cubicBezTo>
                <a:cubicBezTo>
                  <a:pt x="2397" y="721"/>
                  <a:pt x="2397" y="723"/>
                  <a:pt x="2398" y="724"/>
                </a:cubicBezTo>
                <a:cubicBezTo>
                  <a:pt x="2401" y="724"/>
                  <a:pt x="2402" y="721"/>
                  <a:pt x="2400" y="718"/>
                </a:cubicBezTo>
                <a:close/>
                <a:moveTo>
                  <a:pt x="2355" y="825"/>
                </a:moveTo>
                <a:cubicBezTo>
                  <a:pt x="2355" y="824"/>
                  <a:pt x="2357" y="822"/>
                  <a:pt x="2359" y="822"/>
                </a:cubicBezTo>
                <a:cubicBezTo>
                  <a:pt x="2357" y="821"/>
                  <a:pt x="2356" y="823"/>
                  <a:pt x="2355" y="823"/>
                </a:cubicBezTo>
                <a:cubicBezTo>
                  <a:pt x="2356" y="822"/>
                  <a:pt x="2355" y="822"/>
                  <a:pt x="2354" y="822"/>
                </a:cubicBezTo>
                <a:cubicBezTo>
                  <a:pt x="2354" y="823"/>
                  <a:pt x="2354" y="823"/>
                  <a:pt x="2355" y="823"/>
                </a:cubicBezTo>
                <a:cubicBezTo>
                  <a:pt x="2354" y="823"/>
                  <a:pt x="2353" y="824"/>
                  <a:pt x="2353" y="825"/>
                </a:cubicBezTo>
                <a:cubicBezTo>
                  <a:pt x="2352" y="826"/>
                  <a:pt x="2355" y="825"/>
                  <a:pt x="2355" y="825"/>
                </a:cubicBezTo>
                <a:close/>
                <a:moveTo>
                  <a:pt x="2295" y="782"/>
                </a:moveTo>
                <a:cubicBezTo>
                  <a:pt x="2296" y="781"/>
                  <a:pt x="2297" y="781"/>
                  <a:pt x="2297" y="779"/>
                </a:cubicBezTo>
                <a:cubicBezTo>
                  <a:pt x="2297" y="778"/>
                  <a:pt x="2296" y="776"/>
                  <a:pt x="2297" y="775"/>
                </a:cubicBezTo>
                <a:cubicBezTo>
                  <a:pt x="2294" y="774"/>
                  <a:pt x="2295" y="781"/>
                  <a:pt x="2295" y="782"/>
                </a:cubicBezTo>
                <a:close/>
                <a:moveTo>
                  <a:pt x="2355" y="428"/>
                </a:moveTo>
                <a:cubicBezTo>
                  <a:pt x="2355" y="429"/>
                  <a:pt x="2354" y="430"/>
                  <a:pt x="2355" y="430"/>
                </a:cubicBezTo>
                <a:cubicBezTo>
                  <a:pt x="2355" y="429"/>
                  <a:pt x="2355" y="429"/>
                  <a:pt x="2355" y="428"/>
                </a:cubicBezTo>
                <a:cubicBezTo>
                  <a:pt x="2355" y="428"/>
                  <a:pt x="2355" y="428"/>
                  <a:pt x="2355" y="428"/>
                </a:cubicBezTo>
                <a:close/>
                <a:moveTo>
                  <a:pt x="2353" y="823"/>
                </a:moveTo>
                <a:cubicBezTo>
                  <a:pt x="2354" y="822"/>
                  <a:pt x="2352" y="822"/>
                  <a:pt x="2351" y="822"/>
                </a:cubicBezTo>
                <a:cubicBezTo>
                  <a:pt x="2351" y="823"/>
                  <a:pt x="2351" y="823"/>
                  <a:pt x="2351" y="824"/>
                </a:cubicBezTo>
                <a:cubicBezTo>
                  <a:pt x="2352" y="824"/>
                  <a:pt x="2353" y="824"/>
                  <a:pt x="2353" y="823"/>
                </a:cubicBezTo>
                <a:close/>
                <a:moveTo>
                  <a:pt x="2355" y="610"/>
                </a:moveTo>
                <a:cubicBezTo>
                  <a:pt x="2354" y="611"/>
                  <a:pt x="2355" y="614"/>
                  <a:pt x="2356" y="615"/>
                </a:cubicBezTo>
                <a:cubicBezTo>
                  <a:pt x="2358" y="613"/>
                  <a:pt x="2358" y="610"/>
                  <a:pt x="2355" y="610"/>
                </a:cubicBezTo>
                <a:close/>
                <a:moveTo>
                  <a:pt x="2320" y="836"/>
                </a:moveTo>
                <a:cubicBezTo>
                  <a:pt x="2322" y="837"/>
                  <a:pt x="2324" y="839"/>
                  <a:pt x="2325" y="840"/>
                </a:cubicBezTo>
                <a:cubicBezTo>
                  <a:pt x="2327" y="843"/>
                  <a:pt x="2333" y="840"/>
                  <a:pt x="2330" y="837"/>
                </a:cubicBezTo>
                <a:cubicBezTo>
                  <a:pt x="2329" y="836"/>
                  <a:pt x="2329" y="835"/>
                  <a:pt x="2327" y="835"/>
                </a:cubicBezTo>
                <a:cubicBezTo>
                  <a:pt x="2327" y="835"/>
                  <a:pt x="2325" y="833"/>
                  <a:pt x="2325" y="833"/>
                </a:cubicBezTo>
                <a:cubicBezTo>
                  <a:pt x="2325" y="832"/>
                  <a:pt x="2321" y="833"/>
                  <a:pt x="2321" y="833"/>
                </a:cubicBezTo>
                <a:cubicBezTo>
                  <a:pt x="2319" y="834"/>
                  <a:pt x="2317" y="832"/>
                  <a:pt x="2316" y="834"/>
                </a:cubicBezTo>
                <a:cubicBezTo>
                  <a:pt x="2316" y="836"/>
                  <a:pt x="2318" y="836"/>
                  <a:pt x="2320" y="836"/>
                </a:cubicBezTo>
                <a:close/>
                <a:moveTo>
                  <a:pt x="2334" y="601"/>
                </a:moveTo>
                <a:cubicBezTo>
                  <a:pt x="2335" y="602"/>
                  <a:pt x="2335" y="603"/>
                  <a:pt x="2336" y="604"/>
                </a:cubicBezTo>
                <a:cubicBezTo>
                  <a:pt x="2337" y="603"/>
                  <a:pt x="2336" y="599"/>
                  <a:pt x="2334" y="601"/>
                </a:cubicBezTo>
                <a:close/>
                <a:moveTo>
                  <a:pt x="2362" y="624"/>
                </a:moveTo>
                <a:cubicBezTo>
                  <a:pt x="2360" y="625"/>
                  <a:pt x="2359" y="623"/>
                  <a:pt x="2358" y="624"/>
                </a:cubicBezTo>
                <a:cubicBezTo>
                  <a:pt x="2358" y="626"/>
                  <a:pt x="2359" y="627"/>
                  <a:pt x="2361" y="629"/>
                </a:cubicBezTo>
                <a:cubicBezTo>
                  <a:pt x="2361" y="629"/>
                  <a:pt x="2364" y="632"/>
                  <a:pt x="2365" y="631"/>
                </a:cubicBezTo>
                <a:cubicBezTo>
                  <a:pt x="2364" y="632"/>
                  <a:pt x="2364" y="633"/>
                  <a:pt x="2364" y="634"/>
                </a:cubicBezTo>
                <a:cubicBezTo>
                  <a:pt x="2364" y="634"/>
                  <a:pt x="2364" y="634"/>
                  <a:pt x="2365" y="635"/>
                </a:cubicBezTo>
                <a:cubicBezTo>
                  <a:pt x="2364" y="634"/>
                  <a:pt x="2363" y="635"/>
                  <a:pt x="2363" y="636"/>
                </a:cubicBezTo>
                <a:cubicBezTo>
                  <a:pt x="2362" y="636"/>
                  <a:pt x="2360" y="634"/>
                  <a:pt x="2359" y="634"/>
                </a:cubicBezTo>
                <a:cubicBezTo>
                  <a:pt x="2359" y="635"/>
                  <a:pt x="2360" y="639"/>
                  <a:pt x="2361" y="640"/>
                </a:cubicBezTo>
                <a:cubicBezTo>
                  <a:pt x="2361" y="638"/>
                  <a:pt x="2364" y="640"/>
                  <a:pt x="2364" y="642"/>
                </a:cubicBezTo>
                <a:cubicBezTo>
                  <a:pt x="2364" y="644"/>
                  <a:pt x="2363" y="646"/>
                  <a:pt x="2366" y="648"/>
                </a:cubicBezTo>
                <a:cubicBezTo>
                  <a:pt x="2366" y="647"/>
                  <a:pt x="2366" y="646"/>
                  <a:pt x="2366" y="645"/>
                </a:cubicBezTo>
                <a:cubicBezTo>
                  <a:pt x="2366" y="646"/>
                  <a:pt x="2368" y="646"/>
                  <a:pt x="2368" y="645"/>
                </a:cubicBezTo>
                <a:cubicBezTo>
                  <a:pt x="2368" y="645"/>
                  <a:pt x="2367" y="642"/>
                  <a:pt x="2367" y="642"/>
                </a:cubicBezTo>
                <a:cubicBezTo>
                  <a:pt x="2366" y="641"/>
                  <a:pt x="2366" y="641"/>
                  <a:pt x="2366" y="639"/>
                </a:cubicBezTo>
                <a:cubicBezTo>
                  <a:pt x="2366" y="638"/>
                  <a:pt x="2366" y="637"/>
                  <a:pt x="2365" y="636"/>
                </a:cubicBezTo>
                <a:cubicBezTo>
                  <a:pt x="2366" y="636"/>
                  <a:pt x="2367" y="638"/>
                  <a:pt x="2367" y="638"/>
                </a:cubicBezTo>
                <a:cubicBezTo>
                  <a:pt x="2368" y="637"/>
                  <a:pt x="2371" y="638"/>
                  <a:pt x="2372" y="638"/>
                </a:cubicBezTo>
                <a:cubicBezTo>
                  <a:pt x="2371" y="638"/>
                  <a:pt x="2371" y="637"/>
                  <a:pt x="2370" y="636"/>
                </a:cubicBezTo>
                <a:cubicBezTo>
                  <a:pt x="2371" y="635"/>
                  <a:pt x="2368" y="633"/>
                  <a:pt x="2368" y="631"/>
                </a:cubicBezTo>
                <a:cubicBezTo>
                  <a:pt x="2368" y="630"/>
                  <a:pt x="2369" y="629"/>
                  <a:pt x="2368" y="628"/>
                </a:cubicBezTo>
                <a:cubicBezTo>
                  <a:pt x="2368" y="627"/>
                  <a:pt x="2369" y="628"/>
                  <a:pt x="2368" y="627"/>
                </a:cubicBezTo>
                <a:cubicBezTo>
                  <a:pt x="2367" y="626"/>
                  <a:pt x="2366" y="627"/>
                  <a:pt x="2366" y="626"/>
                </a:cubicBezTo>
                <a:cubicBezTo>
                  <a:pt x="2366" y="624"/>
                  <a:pt x="2365" y="624"/>
                  <a:pt x="2364" y="624"/>
                </a:cubicBezTo>
                <a:cubicBezTo>
                  <a:pt x="2363" y="624"/>
                  <a:pt x="2363" y="624"/>
                  <a:pt x="2362" y="624"/>
                </a:cubicBezTo>
                <a:close/>
                <a:moveTo>
                  <a:pt x="2370" y="478"/>
                </a:moveTo>
                <a:cubicBezTo>
                  <a:pt x="2369" y="478"/>
                  <a:pt x="2370" y="480"/>
                  <a:pt x="2371" y="479"/>
                </a:cubicBezTo>
                <a:cubicBezTo>
                  <a:pt x="2370" y="479"/>
                  <a:pt x="2370" y="478"/>
                  <a:pt x="2370" y="478"/>
                </a:cubicBezTo>
                <a:close/>
                <a:moveTo>
                  <a:pt x="2364" y="434"/>
                </a:moveTo>
                <a:cubicBezTo>
                  <a:pt x="2364" y="435"/>
                  <a:pt x="2365" y="436"/>
                  <a:pt x="2365" y="437"/>
                </a:cubicBezTo>
                <a:cubicBezTo>
                  <a:pt x="2368" y="435"/>
                  <a:pt x="2364" y="433"/>
                  <a:pt x="2364" y="434"/>
                </a:cubicBezTo>
                <a:close/>
                <a:moveTo>
                  <a:pt x="2376" y="655"/>
                </a:moveTo>
                <a:cubicBezTo>
                  <a:pt x="2375" y="655"/>
                  <a:pt x="2375" y="655"/>
                  <a:pt x="2375" y="654"/>
                </a:cubicBezTo>
                <a:cubicBezTo>
                  <a:pt x="2374" y="653"/>
                  <a:pt x="2375" y="653"/>
                  <a:pt x="2373" y="652"/>
                </a:cubicBezTo>
                <a:cubicBezTo>
                  <a:pt x="2372" y="652"/>
                  <a:pt x="2371" y="651"/>
                  <a:pt x="2370" y="650"/>
                </a:cubicBezTo>
                <a:cubicBezTo>
                  <a:pt x="2369" y="652"/>
                  <a:pt x="2371" y="654"/>
                  <a:pt x="2371" y="656"/>
                </a:cubicBezTo>
                <a:cubicBezTo>
                  <a:pt x="2371" y="656"/>
                  <a:pt x="2372" y="658"/>
                  <a:pt x="2371" y="658"/>
                </a:cubicBezTo>
                <a:cubicBezTo>
                  <a:pt x="2370" y="658"/>
                  <a:pt x="2369" y="658"/>
                  <a:pt x="2369" y="657"/>
                </a:cubicBezTo>
                <a:cubicBezTo>
                  <a:pt x="2368" y="659"/>
                  <a:pt x="2369" y="659"/>
                  <a:pt x="2366" y="658"/>
                </a:cubicBezTo>
                <a:cubicBezTo>
                  <a:pt x="2364" y="656"/>
                  <a:pt x="2366" y="662"/>
                  <a:pt x="2364" y="662"/>
                </a:cubicBezTo>
                <a:cubicBezTo>
                  <a:pt x="2363" y="662"/>
                  <a:pt x="2363" y="661"/>
                  <a:pt x="2362" y="662"/>
                </a:cubicBezTo>
                <a:cubicBezTo>
                  <a:pt x="2361" y="662"/>
                  <a:pt x="2361" y="664"/>
                  <a:pt x="2361" y="665"/>
                </a:cubicBezTo>
                <a:cubicBezTo>
                  <a:pt x="2361" y="666"/>
                  <a:pt x="2359" y="665"/>
                  <a:pt x="2358" y="666"/>
                </a:cubicBezTo>
                <a:cubicBezTo>
                  <a:pt x="2358" y="666"/>
                  <a:pt x="2357" y="667"/>
                  <a:pt x="2356" y="667"/>
                </a:cubicBezTo>
                <a:cubicBezTo>
                  <a:pt x="2356" y="667"/>
                  <a:pt x="2357" y="666"/>
                  <a:pt x="2357" y="666"/>
                </a:cubicBezTo>
                <a:cubicBezTo>
                  <a:pt x="2358" y="666"/>
                  <a:pt x="2358" y="666"/>
                  <a:pt x="2358" y="665"/>
                </a:cubicBezTo>
                <a:cubicBezTo>
                  <a:pt x="2358" y="664"/>
                  <a:pt x="2357" y="660"/>
                  <a:pt x="2355" y="662"/>
                </a:cubicBezTo>
                <a:cubicBezTo>
                  <a:pt x="2355" y="661"/>
                  <a:pt x="2355" y="660"/>
                  <a:pt x="2354" y="660"/>
                </a:cubicBezTo>
                <a:cubicBezTo>
                  <a:pt x="2354" y="662"/>
                  <a:pt x="2351" y="662"/>
                  <a:pt x="2351" y="663"/>
                </a:cubicBezTo>
                <a:cubicBezTo>
                  <a:pt x="2350" y="664"/>
                  <a:pt x="2351" y="666"/>
                  <a:pt x="2349" y="666"/>
                </a:cubicBezTo>
                <a:cubicBezTo>
                  <a:pt x="2347" y="667"/>
                  <a:pt x="2345" y="666"/>
                  <a:pt x="2344" y="668"/>
                </a:cubicBezTo>
                <a:cubicBezTo>
                  <a:pt x="2343" y="669"/>
                  <a:pt x="2344" y="670"/>
                  <a:pt x="2344" y="671"/>
                </a:cubicBezTo>
                <a:cubicBezTo>
                  <a:pt x="2343" y="673"/>
                  <a:pt x="2343" y="674"/>
                  <a:pt x="2342" y="675"/>
                </a:cubicBezTo>
                <a:cubicBezTo>
                  <a:pt x="2342" y="678"/>
                  <a:pt x="2345" y="678"/>
                  <a:pt x="2345" y="676"/>
                </a:cubicBezTo>
                <a:cubicBezTo>
                  <a:pt x="2345" y="675"/>
                  <a:pt x="2346" y="672"/>
                  <a:pt x="2346" y="672"/>
                </a:cubicBezTo>
                <a:cubicBezTo>
                  <a:pt x="2347" y="672"/>
                  <a:pt x="2347" y="668"/>
                  <a:pt x="2349" y="669"/>
                </a:cubicBezTo>
                <a:cubicBezTo>
                  <a:pt x="2350" y="670"/>
                  <a:pt x="2349" y="672"/>
                  <a:pt x="2350" y="672"/>
                </a:cubicBezTo>
                <a:cubicBezTo>
                  <a:pt x="2350" y="671"/>
                  <a:pt x="2351" y="672"/>
                  <a:pt x="2351" y="672"/>
                </a:cubicBezTo>
                <a:cubicBezTo>
                  <a:pt x="2351" y="672"/>
                  <a:pt x="2351" y="670"/>
                  <a:pt x="2352" y="670"/>
                </a:cubicBezTo>
                <a:cubicBezTo>
                  <a:pt x="2353" y="671"/>
                  <a:pt x="2353" y="671"/>
                  <a:pt x="2352" y="672"/>
                </a:cubicBezTo>
                <a:cubicBezTo>
                  <a:pt x="2353" y="672"/>
                  <a:pt x="2354" y="673"/>
                  <a:pt x="2355" y="673"/>
                </a:cubicBezTo>
                <a:cubicBezTo>
                  <a:pt x="2355" y="672"/>
                  <a:pt x="2354" y="672"/>
                  <a:pt x="2354" y="671"/>
                </a:cubicBezTo>
                <a:cubicBezTo>
                  <a:pt x="2354" y="671"/>
                  <a:pt x="2355" y="671"/>
                  <a:pt x="2355" y="671"/>
                </a:cubicBezTo>
                <a:cubicBezTo>
                  <a:pt x="2355" y="670"/>
                  <a:pt x="2354" y="670"/>
                  <a:pt x="2355" y="669"/>
                </a:cubicBezTo>
                <a:cubicBezTo>
                  <a:pt x="2356" y="669"/>
                  <a:pt x="2357" y="669"/>
                  <a:pt x="2357" y="670"/>
                </a:cubicBezTo>
                <a:cubicBezTo>
                  <a:pt x="2359" y="671"/>
                  <a:pt x="2361" y="671"/>
                  <a:pt x="2361" y="673"/>
                </a:cubicBezTo>
                <a:cubicBezTo>
                  <a:pt x="2362" y="675"/>
                  <a:pt x="2360" y="676"/>
                  <a:pt x="2360" y="677"/>
                </a:cubicBezTo>
                <a:cubicBezTo>
                  <a:pt x="2360" y="679"/>
                  <a:pt x="2360" y="680"/>
                  <a:pt x="2361" y="682"/>
                </a:cubicBezTo>
                <a:cubicBezTo>
                  <a:pt x="2361" y="684"/>
                  <a:pt x="2363" y="685"/>
                  <a:pt x="2365" y="686"/>
                </a:cubicBezTo>
                <a:cubicBezTo>
                  <a:pt x="2365" y="686"/>
                  <a:pt x="2368" y="688"/>
                  <a:pt x="2369" y="687"/>
                </a:cubicBezTo>
                <a:cubicBezTo>
                  <a:pt x="2370" y="687"/>
                  <a:pt x="2369" y="685"/>
                  <a:pt x="2371" y="685"/>
                </a:cubicBezTo>
                <a:cubicBezTo>
                  <a:pt x="2371" y="686"/>
                  <a:pt x="2370" y="692"/>
                  <a:pt x="2372" y="690"/>
                </a:cubicBezTo>
                <a:cubicBezTo>
                  <a:pt x="2374" y="689"/>
                  <a:pt x="2375" y="686"/>
                  <a:pt x="2375" y="685"/>
                </a:cubicBezTo>
                <a:cubicBezTo>
                  <a:pt x="2374" y="683"/>
                  <a:pt x="2373" y="682"/>
                  <a:pt x="2372" y="680"/>
                </a:cubicBezTo>
                <a:cubicBezTo>
                  <a:pt x="2371" y="679"/>
                  <a:pt x="2374" y="673"/>
                  <a:pt x="2375" y="674"/>
                </a:cubicBezTo>
                <a:cubicBezTo>
                  <a:pt x="2375" y="674"/>
                  <a:pt x="2377" y="677"/>
                  <a:pt x="2377" y="678"/>
                </a:cubicBezTo>
                <a:cubicBezTo>
                  <a:pt x="2378" y="679"/>
                  <a:pt x="2377" y="680"/>
                  <a:pt x="2377" y="681"/>
                </a:cubicBezTo>
                <a:cubicBezTo>
                  <a:pt x="2378" y="682"/>
                  <a:pt x="2378" y="682"/>
                  <a:pt x="2379" y="684"/>
                </a:cubicBezTo>
                <a:cubicBezTo>
                  <a:pt x="2379" y="682"/>
                  <a:pt x="2379" y="679"/>
                  <a:pt x="2378" y="678"/>
                </a:cubicBezTo>
                <a:cubicBezTo>
                  <a:pt x="2379" y="678"/>
                  <a:pt x="2379" y="678"/>
                  <a:pt x="2379" y="678"/>
                </a:cubicBezTo>
                <a:cubicBezTo>
                  <a:pt x="2379" y="677"/>
                  <a:pt x="2380" y="676"/>
                  <a:pt x="2381" y="676"/>
                </a:cubicBezTo>
                <a:cubicBezTo>
                  <a:pt x="2382" y="674"/>
                  <a:pt x="2381" y="672"/>
                  <a:pt x="2381" y="670"/>
                </a:cubicBezTo>
                <a:cubicBezTo>
                  <a:pt x="2381" y="669"/>
                  <a:pt x="2379" y="669"/>
                  <a:pt x="2379" y="668"/>
                </a:cubicBezTo>
                <a:cubicBezTo>
                  <a:pt x="2380" y="667"/>
                  <a:pt x="2380" y="665"/>
                  <a:pt x="2378" y="665"/>
                </a:cubicBezTo>
                <a:cubicBezTo>
                  <a:pt x="2381" y="663"/>
                  <a:pt x="2376" y="662"/>
                  <a:pt x="2376" y="661"/>
                </a:cubicBezTo>
                <a:cubicBezTo>
                  <a:pt x="2376" y="661"/>
                  <a:pt x="2378" y="660"/>
                  <a:pt x="2378" y="660"/>
                </a:cubicBezTo>
                <a:cubicBezTo>
                  <a:pt x="2378" y="658"/>
                  <a:pt x="2377" y="658"/>
                  <a:pt x="2377" y="657"/>
                </a:cubicBezTo>
                <a:cubicBezTo>
                  <a:pt x="2377" y="657"/>
                  <a:pt x="2377" y="654"/>
                  <a:pt x="2376" y="655"/>
                </a:cubicBezTo>
                <a:close/>
                <a:moveTo>
                  <a:pt x="2379" y="454"/>
                </a:moveTo>
                <a:cubicBezTo>
                  <a:pt x="2378" y="452"/>
                  <a:pt x="2379" y="451"/>
                  <a:pt x="2378" y="450"/>
                </a:cubicBezTo>
                <a:cubicBezTo>
                  <a:pt x="2377" y="450"/>
                  <a:pt x="2378" y="454"/>
                  <a:pt x="2379" y="454"/>
                </a:cubicBezTo>
                <a:close/>
                <a:moveTo>
                  <a:pt x="2352" y="639"/>
                </a:moveTo>
                <a:cubicBezTo>
                  <a:pt x="2351" y="639"/>
                  <a:pt x="2350" y="639"/>
                  <a:pt x="2349" y="639"/>
                </a:cubicBezTo>
                <a:cubicBezTo>
                  <a:pt x="2348" y="640"/>
                  <a:pt x="2349" y="641"/>
                  <a:pt x="2348" y="642"/>
                </a:cubicBezTo>
                <a:cubicBezTo>
                  <a:pt x="2348" y="643"/>
                  <a:pt x="2347" y="643"/>
                  <a:pt x="2348" y="644"/>
                </a:cubicBezTo>
                <a:cubicBezTo>
                  <a:pt x="2348" y="645"/>
                  <a:pt x="2348" y="646"/>
                  <a:pt x="2348" y="647"/>
                </a:cubicBezTo>
                <a:cubicBezTo>
                  <a:pt x="2347" y="649"/>
                  <a:pt x="2344" y="648"/>
                  <a:pt x="2344" y="649"/>
                </a:cubicBezTo>
                <a:cubicBezTo>
                  <a:pt x="2344" y="651"/>
                  <a:pt x="2346" y="652"/>
                  <a:pt x="2346" y="654"/>
                </a:cubicBezTo>
                <a:cubicBezTo>
                  <a:pt x="2347" y="654"/>
                  <a:pt x="2348" y="654"/>
                  <a:pt x="2349" y="655"/>
                </a:cubicBezTo>
                <a:cubicBezTo>
                  <a:pt x="2349" y="655"/>
                  <a:pt x="2349" y="656"/>
                  <a:pt x="2350" y="657"/>
                </a:cubicBezTo>
                <a:cubicBezTo>
                  <a:pt x="2351" y="658"/>
                  <a:pt x="2352" y="657"/>
                  <a:pt x="2352" y="656"/>
                </a:cubicBezTo>
                <a:cubicBezTo>
                  <a:pt x="2353" y="655"/>
                  <a:pt x="2352" y="654"/>
                  <a:pt x="2351" y="652"/>
                </a:cubicBezTo>
                <a:cubicBezTo>
                  <a:pt x="2350" y="650"/>
                  <a:pt x="2351" y="647"/>
                  <a:pt x="2352" y="644"/>
                </a:cubicBezTo>
                <a:cubicBezTo>
                  <a:pt x="2353" y="643"/>
                  <a:pt x="2354" y="640"/>
                  <a:pt x="2352" y="639"/>
                </a:cubicBezTo>
                <a:close/>
                <a:moveTo>
                  <a:pt x="2391" y="750"/>
                </a:moveTo>
                <a:cubicBezTo>
                  <a:pt x="2392" y="750"/>
                  <a:pt x="2390" y="751"/>
                  <a:pt x="2392" y="751"/>
                </a:cubicBezTo>
                <a:cubicBezTo>
                  <a:pt x="2392" y="751"/>
                  <a:pt x="2393" y="751"/>
                  <a:pt x="2393" y="751"/>
                </a:cubicBezTo>
                <a:cubicBezTo>
                  <a:pt x="2393" y="752"/>
                  <a:pt x="2396" y="751"/>
                  <a:pt x="2394" y="750"/>
                </a:cubicBezTo>
                <a:cubicBezTo>
                  <a:pt x="2393" y="750"/>
                  <a:pt x="2392" y="749"/>
                  <a:pt x="2393" y="748"/>
                </a:cubicBezTo>
                <a:cubicBezTo>
                  <a:pt x="2393" y="748"/>
                  <a:pt x="2392" y="747"/>
                  <a:pt x="2392" y="746"/>
                </a:cubicBezTo>
                <a:cubicBezTo>
                  <a:pt x="2392" y="747"/>
                  <a:pt x="2391" y="747"/>
                  <a:pt x="2391" y="747"/>
                </a:cubicBezTo>
                <a:cubicBezTo>
                  <a:pt x="2391" y="747"/>
                  <a:pt x="2391" y="747"/>
                  <a:pt x="2390" y="747"/>
                </a:cubicBezTo>
                <a:cubicBezTo>
                  <a:pt x="2390" y="749"/>
                  <a:pt x="2391" y="748"/>
                  <a:pt x="2391" y="750"/>
                </a:cubicBezTo>
                <a:close/>
                <a:moveTo>
                  <a:pt x="2335" y="424"/>
                </a:moveTo>
                <a:cubicBezTo>
                  <a:pt x="2334" y="424"/>
                  <a:pt x="2329" y="425"/>
                  <a:pt x="2331" y="427"/>
                </a:cubicBezTo>
                <a:cubicBezTo>
                  <a:pt x="2333" y="428"/>
                  <a:pt x="2338" y="425"/>
                  <a:pt x="2335" y="424"/>
                </a:cubicBezTo>
                <a:close/>
                <a:moveTo>
                  <a:pt x="2352" y="416"/>
                </a:moveTo>
                <a:cubicBezTo>
                  <a:pt x="2352" y="415"/>
                  <a:pt x="2352" y="414"/>
                  <a:pt x="2352" y="413"/>
                </a:cubicBezTo>
                <a:cubicBezTo>
                  <a:pt x="2350" y="413"/>
                  <a:pt x="2351" y="416"/>
                  <a:pt x="2352" y="416"/>
                </a:cubicBezTo>
                <a:close/>
                <a:moveTo>
                  <a:pt x="2364" y="495"/>
                </a:moveTo>
                <a:cubicBezTo>
                  <a:pt x="2365" y="495"/>
                  <a:pt x="2365" y="492"/>
                  <a:pt x="2365" y="491"/>
                </a:cubicBezTo>
                <a:cubicBezTo>
                  <a:pt x="2366" y="490"/>
                  <a:pt x="2368" y="489"/>
                  <a:pt x="2367" y="488"/>
                </a:cubicBezTo>
                <a:cubicBezTo>
                  <a:pt x="2366" y="488"/>
                  <a:pt x="2365" y="491"/>
                  <a:pt x="2364" y="489"/>
                </a:cubicBezTo>
                <a:cubicBezTo>
                  <a:pt x="2365" y="490"/>
                  <a:pt x="2365" y="491"/>
                  <a:pt x="2364" y="492"/>
                </a:cubicBezTo>
                <a:cubicBezTo>
                  <a:pt x="2363" y="492"/>
                  <a:pt x="2363" y="494"/>
                  <a:pt x="2364" y="495"/>
                </a:cubicBezTo>
                <a:close/>
                <a:moveTo>
                  <a:pt x="2353" y="433"/>
                </a:moveTo>
                <a:cubicBezTo>
                  <a:pt x="2353" y="433"/>
                  <a:pt x="2354" y="432"/>
                  <a:pt x="2355" y="432"/>
                </a:cubicBezTo>
                <a:cubicBezTo>
                  <a:pt x="2354" y="431"/>
                  <a:pt x="2353" y="432"/>
                  <a:pt x="2352" y="431"/>
                </a:cubicBezTo>
                <a:cubicBezTo>
                  <a:pt x="2352" y="431"/>
                  <a:pt x="2352" y="432"/>
                  <a:pt x="2353" y="432"/>
                </a:cubicBezTo>
                <a:cubicBezTo>
                  <a:pt x="2353" y="432"/>
                  <a:pt x="2353" y="433"/>
                  <a:pt x="2353" y="433"/>
                </a:cubicBezTo>
                <a:close/>
                <a:moveTo>
                  <a:pt x="2378" y="762"/>
                </a:moveTo>
                <a:cubicBezTo>
                  <a:pt x="2377" y="763"/>
                  <a:pt x="2378" y="767"/>
                  <a:pt x="2379" y="767"/>
                </a:cubicBezTo>
                <a:cubicBezTo>
                  <a:pt x="2379" y="767"/>
                  <a:pt x="2379" y="763"/>
                  <a:pt x="2378" y="762"/>
                </a:cubicBezTo>
                <a:close/>
                <a:moveTo>
                  <a:pt x="2344" y="795"/>
                </a:moveTo>
                <a:cubicBezTo>
                  <a:pt x="2344" y="795"/>
                  <a:pt x="2344" y="793"/>
                  <a:pt x="2344" y="792"/>
                </a:cubicBezTo>
                <a:cubicBezTo>
                  <a:pt x="2341" y="793"/>
                  <a:pt x="2344" y="796"/>
                  <a:pt x="2344" y="795"/>
                </a:cubicBezTo>
                <a:close/>
                <a:moveTo>
                  <a:pt x="2356" y="759"/>
                </a:moveTo>
                <a:cubicBezTo>
                  <a:pt x="2356" y="759"/>
                  <a:pt x="2356" y="758"/>
                  <a:pt x="2356" y="757"/>
                </a:cubicBezTo>
                <a:cubicBezTo>
                  <a:pt x="2359" y="759"/>
                  <a:pt x="2358" y="753"/>
                  <a:pt x="2356" y="757"/>
                </a:cubicBezTo>
                <a:cubicBezTo>
                  <a:pt x="2355" y="756"/>
                  <a:pt x="2356" y="755"/>
                  <a:pt x="2355" y="755"/>
                </a:cubicBezTo>
                <a:cubicBezTo>
                  <a:pt x="2354" y="755"/>
                  <a:pt x="2354" y="755"/>
                  <a:pt x="2353" y="755"/>
                </a:cubicBezTo>
                <a:cubicBezTo>
                  <a:pt x="2352" y="756"/>
                  <a:pt x="2352" y="758"/>
                  <a:pt x="2353" y="759"/>
                </a:cubicBezTo>
                <a:cubicBezTo>
                  <a:pt x="2353" y="758"/>
                  <a:pt x="2354" y="757"/>
                  <a:pt x="2354" y="756"/>
                </a:cubicBezTo>
                <a:cubicBezTo>
                  <a:pt x="2355" y="757"/>
                  <a:pt x="2354" y="759"/>
                  <a:pt x="2356" y="759"/>
                </a:cubicBezTo>
                <a:close/>
                <a:moveTo>
                  <a:pt x="2353" y="781"/>
                </a:moveTo>
                <a:cubicBezTo>
                  <a:pt x="2352" y="782"/>
                  <a:pt x="2352" y="783"/>
                  <a:pt x="2353" y="784"/>
                </a:cubicBezTo>
                <a:cubicBezTo>
                  <a:pt x="2355" y="784"/>
                  <a:pt x="2355" y="782"/>
                  <a:pt x="2353" y="781"/>
                </a:cubicBezTo>
                <a:close/>
                <a:moveTo>
                  <a:pt x="2331" y="805"/>
                </a:moveTo>
                <a:cubicBezTo>
                  <a:pt x="2331" y="803"/>
                  <a:pt x="2331" y="801"/>
                  <a:pt x="2331" y="799"/>
                </a:cubicBezTo>
                <a:cubicBezTo>
                  <a:pt x="2330" y="799"/>
                  <a:pt x="2330" y="804"/>
                  <a:pt x="2331" y="805"/>
                </a:cubicBezTo>
                <a:close/>
                <a:moveTo>
                  <a:pt x="2346" y="633"/>
                </a:moveTo>
                <a:cubicBezTo>
                  <a:pt x="2345" y="633"/>
                  <a:pt x="2345" y="634"/>
                  <a:pt x="2344" y="633"/>
                </a:cubicBezTo>
                <a:cubicBezTo>
                  <a:pt x="2343" y="633"/>
                  <a:pt x="2343" y="632"/>
                  <a:pt x="2342" y="631"/>
                </a:cubicBezTo>
                <a:cubicBezTo>
                  <a:pt x="2341" y="631"/>
                  <a:pt x="2340" y="631"/>
                  <a:pt x="2339" y="630"/>
                </a:cubicBezTo>
                <a:cubicBezTo>
                  <a:pt x="2339" y="630"/>
                  <a:pt x="2338" y="631"/>
                  <a:pt x="2338" y="631"/>
                </a:cubicBezTo>
                <a:cubicBezTo>
                  <a:pt x="2341" y="632"/>
                  <a:pt x="2340" y="634"/>
                  <a:pt x="2340" y="636"/>
                </a:cubicBezTo>
                <a:cubicBezTo>
                  <a:pt x="2340" y="637"/>
                  <a:pt x="2340" y="638"/>
                  <a:pt x="2340" y="640"/>
                </a:cubicBezTo>
                <a:cubicBezTo>
                  <a:pt x="2340" y="641"/>
                  <a:pt x="2340" y="643"/>
                  <a:pt x="2340" y="644"/>
                </a:cubicBezTo>
                <a:cubicBezTo>
                  <a:pt x="2341" y="644"/>
                  <a:pt x="2342" y="642"/>
                  <a:pt x="2344" y="642"/>
                </a:cubicBezTo>
                <a:cubicBezTo>
                  <a:pt x="2345" y="642"/>
                  <a:pt x="2347" y="640"/>
                  <a:pt x="2347" y="639"/>
                </a:cubicBezTo>
                <a:cubicBezTo>
                  <a:pt x="2346" y="638"/>
                  <a:pt x="2350" y="638"/>
                  <a:pt x="2349" y="637"/>
                </a:cubicBezTo>
                <a:cubicBezTo>
                  <a:pt x="2349" y="635"/>
                  <a:pt x="2350" y="633"/>
                  <a:pt x="2347" y="635"/>
                </a:cubicBezTo>
                <a:cubicBezTo>
                  <a:pt x="2348" y="634"/>
                  <a:pt x="2347" y="633"/>
                  <a:pt x="2346" y="633"/>
                </a:cubicBezTo>
                <a:close/>
                <a:moveTo>
                  <a:pt x="2369" y="734"/>
                </a:moveTo>
                <a:cubicBezTo>
                  <a:pt x="2371" y="733"/>
                  <a:pt x="2371" y="730"/>
                  <a:pt x="2373" y="729"/>
                </a:cubicBezTo>
                <a:cubicBezTo>
                  <a:pt x="2372" y="729"/>
                  <a:pt x="2372" y="728"/>
                  <a:pt x="2372" y="727"/>
                </a:cubicBezTo>
                <a:cubicBezTo>
                  <a:pt x="2371" y="728"/>
                  <a:pt x="2370" y="727"/>
                  <a:pt x="2370" y="728"/>
                </a:cubicBezTo>
                <a:cubicBezTo>
                  <a:pt x="2369" y="728"/>
                  <a:pt x="2369" y="730"/>
                  <a:pt x="2368" y="730"/>
                </a:cubicBezTo>
                <a:cubicBezTo>
                  <a:pt x="2366" y="730"/>
                  <a:pt x="2367" y="731"/>
                  <a:pt x="2367" y="732"/>
                </a:cubicBezTo>
                <a:cubicBezTo>
                  <a:pt x="2366" y="733"/>
                  <a:pt x="2365" y="732"/>
                  <a:pt x="2365" y="733"/>
                </a:cubicBezTo>
                <a:cubicBezTo>
                  <a:pt x="2364" y="735"/>
                  <a:pt x="2361" y="736"/>
                  <a:pt x="2359" y="735"/>
                </a:cubicBezTo>
                <a:cubicBezTo>
                  <a:pt x="2358" y="735"/>
                  <a:pt x="2356" y="734"/>
                  <a:pt x="2354" y="735"/>
                </a:cubicBezTo>
                <a:cubicBezTo>
                  <a:pt x="2354" y="735"/>
                  <a:pt x="2353" y="736"/>
                  <a:pt x="2352" y="735"/>
                </a:cubicBezTo>
                <a:cubicBezTo>
                  <a:pt x="2350" y="734"/>
                  <a:pt x="2348" y="734"/>
                  <a:pt x="2346" y="734"/>
                </a:cubicBezTo>
                <a:cubicBezTo>
                  <a:pt x="2345" y="734"/>
                  <a:pt x="2344" y="733"/>
                  <a:pt x="2343" y="733"/>
                </a:cubicBezTo>
                <a:cubicBezTo>
                  <a:pt x="2341" y="734"/>
                  <a:pt x="2341" y="732"/>
                  <a:pt x="2340" y="732"/>
                </a:cubicBezTo>
                <a:cubicBezTo>
                  <a:pt x="2339" y="732"/>
                  <a:pt x="2336" y="730"/>
                  <a:pt x="2335" y="732"/>
                </a:cubicBezTo>
                <a:cubicBezTo>
                  <a:pt x="2335" y="734"/>
                  <a:pt x="2333" y="737"/>
                  <a:pt x="2331" y="734"/>
                </a:cubicBezTo>
                <a:cubicBezTo>
                  <a:pt x="2330" y="735"/>
                  <a:pt x="2330" y="736"/>
                  <a:pt x="2329" y="736"/>
                </a:cubicBezTo>
                <a:cubicBezTo>
                  <a:pt x="2329" y="737"/>
                  <a:pt x="2329" y="738"/>
                  <a:pt x="2328" y="739"/>
                </a:cubicBezTo>
                <a:cubicBezTo>
                  <a:pt x="2326" y="741"/>
                  <a:pt x="2328" y="743"/>
                  <a:pt x="2327" y="744"/>
                </a:cubicBezTo>
                <a:cubicBezTo>
                  <a:pt x="2326" y="744"/>
                  <a:pt x="2326" y="743"/>
                  <a:pt x="2325" y="743"/>
                </a:cubicBezTo>
                <a:cubicBezTo>
                  <a:pt x="2326" y="745"/>
                  <a:pt x="2327" y="745"/>
                  <a:pt x="2327" y="747"/>
                </a:cubicBezTo>
                <a:cubicBezTo>
                  <a:pt x="2326" y="748"/>
                  <a:pt x="2328" y="750"/>
                  <a:pt x="2327" y="752"/>
                </a:cubicBezTo>
                <a:cubicBezTo>
                  <a:pt x="2327" y="751"/>
                  <a:pt x="2327" y="750"/>
                  <a:pt x="2326" y="750"/>
                </a:cubicBezTo>
                <a:cubicBezTo>
                  <a:pt x="2325" y="753"/>
                  <a:pt x="2323" y="754"/>
                  <a:pt x="2323" y="757"/>
                </a:cubicBezTo>
                <a:cubicBezTo>
                  <a:pt x="2323" y="758"/>
                  <a:pt x="2323" y="760"/>
                  <a:pt x="2323" y="761"/>
                </a:cubicBezTo>
                <a:cubicBezTo>
                  <a:pt x="2323" y="763"/>
                  <a:pt x="2321" y="764"/>
                  <a:pt x="2321" y="765"/>
                </a:cubicBezTo>
                <a:cubicBezTo>
                  <a:pt x="2321" y="768"/>
                  <a:pt x="2317" y="769"/>
                  <a:pt x="2318" y="770"/>
                </a:cubicBezTo>
                <a:cubicBezTo>
                  <a:pt x="2318" y="771"/>
                  <a:pt x="2319" y="771"/>
                  <a:pt x="2318" y="772"/>
                </a:cubicBezTo>
                <a:cubicBezTo>
                  <a:pt x="2317" y="774"/>
                  <a:pt x="2318" y="776"/>
                  <a:pt x="2319" y="778"/>
                </a:cubicBezTo>
                <a:cubicBezTo>
                  <a:pt x="2320" y="777"/>
                  <a:pt x="2321" y="776"/>
                  <a:pt x="2322" y="776"/>
                </a:cubicBezTo>
                <a:cubicBezTo>
                  <a:pt x="2325" y="776"/>
                  <a:pt x="2323" y="778"/>
                  <a:pt x="2324" y="780"/>
                </a:cubicBezTo>
                <a:cubicBezTo>
                  <a:pt x="2325" y="782"/>
                  <a:pt x="2325" y="784"/>
                  <a:pt x="2324" y="786"/>
                </a:cubicBezTo>
                <a:cubicBezTo>
                  <a:pt x="2324" y="788"/>
                  <a:pt x="2323" y="791"/>
                  <a:pt x="2322" y="793"/>
                </a:cubicBezTo>
                <a:cubicBezTo>
                  <a:pt x="2322" y="794"/>
                  <a:pt x="2322" y="795"/>
                  <a:pt x="2322" y="797"/>
                </a:cubicBezTo>
                <a:cubicBezTo>
                  <a:pt x="2323" y="796"/>
                  <a:pt x="2324" y="798"/>
                  <a:pt x="2325" y="797"/>
                </a:cubicBezTo>
                <a:cubicBezTo>
                  <a:pt x="2326" y="797"/>
                  <a:pt x="2326" y="797"/>
                  <a:pt x="2328" y="797"/>
                </a:cubicBezTo>
                <a:cubicBezTo>
                  <a:pt x="2329" y="797"/>
                  <a:pt x="2330" y="796"/>
                  <a:pt x="2331" y="796"/>
                </a:cubicBezTo>
                <a:cubicBezTo>
                  <a:pt x="2331" y="795"/>
                  <a:pt x="2329" y="793"/>
                  <a:pt x="2330" y="791"/>
                </a:cubicBezTo>
                <a:cubicBezTo>
                  <a:pt x="2331" y="789"/>
                  <a:pt x="2331" y="787"/>
                  <a:pt x="2331" y="785"/>
                </a:cubicBezTo>
                <a:cubicBezTo>
                  <a:pt x="2330" y="782"/>
                  <a:pt x="2331" y="781"/>
                  <a:pt x="2331" y="779"/>
                </a:cubicBezTo>
                <a:cubicBezTo>
                  <a:pt x="2331" y="778"/>
                  <a:pt x="2331" y="777"/>
                  <a:pt x="2331" y="776"/>
                </a:cubicBezTo>
                <a:cubicBezTo>
                  <a:pt x="2331" y="774"/>
                  <a:pt x="2331" y="774"/>
                  <a:pt x="2330" y="773"/>
                </a:cubicBezTo>
                <a:cubicBezTo>
                  <a:pt x="2330" y="770"/>
                  <a:pt x="2334" y="768"/>
                  <a:pt x="2336" y="769"/>
                </a:cubicBezTo>
                <a:cubicBezTo>
                  <a:pt x="2338" y="769"/>
                  <a:pt x="2337" y="773"/>
                  <a:pt x="2336" y="774"/>
                </a:cubicBezTo>
                <a:cubicBezTo>
                  <a:pt x="2334" y="777"/>
                  <a:pt x="2338" y="781"/>
                  <a:pt x="2341" y="782"/>
                </a:cubicBezTo>
                <a:cubicBezTo>
                  <a:pt x="2342" y="783"/>
                  <a:pt x="2339" y="787"/>
                  <a:pt x="2340" y="788"/>
                </a:cubicBezTo>
                <a:cubicBezTo>
                  <a:pt x="2341" y="789"/>
                  <a:pt x="2343" y="790"/>
                  <a:pt x="2344" y="790"/>
                </a:cubicBezTo>
                <a:cubicBezTo>
                  <a:pt x="2345" y="790"/>
                  <a:pt x="2345" y="788"/>
                  <a:pt x="2345" y="787"/>
                </a:cubicBezTo>
                <a:cubicBezTo>
                  <a:pt x="2345" y="786"/>
                  <a:pt x="2347" y="786"/>
                  <a:pt x="2348" y="786"/>
                </a:cubicBezTo>
                <a:cubicBezTo>
                  <a:pt x="2349" y="785"/>
                  <a:pt x="2352" y="787"/>
                  <a:pt x="2350" y="785"/>
                </a:cubicBezTo>
                <a:cubicBezTo>
                  <a:pt x="2351" y="787"/>
                  <a:pt x="2353" y="783"/>
                  <a:pt x="2351" y="782"/>
                </a:cubicBezTo>
                <a:cubicBezTo>
                  <a:pt x="2351" y="784"/>
                  <a:pt x="2350" y="781"/>
                  <a:pt x="2349" y="781"/>
                </a:cubicBezTo>
                <a:cubicBezTo>
                  <a:pt x="2349" y="781"/>
                  <a:pt x="2350" y="781"/>
                  <a:pt x="2350" y="780"/>
                </a:cubicBezTo>
                <a:cubicBezTo>
                  <a:pt x="2349" y="780"/>
                  <a:pt x="2348" y="779"/>
                  <a:pt x="2347" y="779"/>
                </a:cubicBezTo>
                <a:cubicBezTo>
                  <a:pt x="2346" y="778"/>
                  <a:pt x="2348" y="777"/>
                  <a:pt x="2347" y="776"/>
                </a:cubicBezTo>
                <a:cubicBezTo>
                  <a:pt x="2347" y="776"/>
                  <a:pt x="2348" y="776"/>
                  <a:pt x="2348" y="776"/>
                </a:cubicBezTo>
                <a:cubicBezTo>
                  <a:pt x="2347" y="775"/>
                  <a:pt x="2347" y="774"/>
                  <a:pt x="2348" y="774"/>
                </a:cubicBezTo>
                <a:cubicBezTo>
                  <a:pt x="2348" y="774"/>
                  <a:pt x="2348" y="773"/>
                  <a:pt x="2348" y="773"/>
                </a:cubicBezTo>
                <a:cubicBezTo>
                  <a:pt x="2347" y="772"/>
                  <a:pt x="2347" y="772"/>
                  <a:pt x="2347" y="771"/>
                </a:cubicBezTo>
                <a:cubicBezTo>
                  <a:pt x="2347" y="770"/>
                  <a:pt x="2346" y="770"/>
                  <a:pt x="2345" y="770"/>
                </a:cubicBezTo>
                <a:cubicBezTo>
                  <a:pt x="2345" y="769"/>
                  <a:pt x="2345" y="768"/>
                  <a:pt x="2344" y="767"/>
                </a:cubicBezTo>
                <a:cubicBezTo>
                  <a:pt x="2344" y="766"/>
                  <a:pt x="2343" y="765"/>
                  <a:pt x="2342" y="764"/>
                </a:cubicBezTo>
                <a:cubicBezTo>
                  <a:pt x="2341" y="764"/>
                  <a:pt x="2341" y="762"/>
                  <a:pt x="2340" y="762"/>
                </a:cubicBezTo>
                <a:cubicBezTo>
                  <a:pt x="2340" y="762"/>
                  <a:pt x="2340" y="761"/>
                  <a:pt x="2340" y="760"/>
                </a:cubicBezTo>
                <a:cubicBezTo>
                  <a:pt x="2341" y="762"/>
                  <a:pt x="2342" y="763"/>
                  <a:pt x="2343" y="761"/>
                </a:cubicBezTo>
                <a:cubicBezTo>
                  <a:pt x="2345" y="759"/>
                  <a:pt x="2346" y="759"/>
                  <a:pt x="2347" y="758"/>
                </a:cubicBezTo>
                <a:cubicBezTo>
                  <a:pt x="2350" y="757"/>
                  <a:pt x="2351" y="751"/>
                  <a:pt x="2354" y="752"/>
                </a:cubicBezTo>
                <a:cubicBezTo>
                  <a:pt x="2355" y="752"/>
                  <a:pt x="2355" y="754"/>
                  <a:pt x="2356" y="753"/>
                </a:cubicBezTo>
                <a:cubicBezTo>
                  <a:pt x="2357" y="752"/>
                  <a:pt x="2358" y="751"/>
                  <a:pt x="2358" y="750"/>
                </a:cubicBezTo>
                <a:cubicBezTo>
                  <a:pt x="2357" y="748"/>
                  <a:pt x="2353" y="749"/>
                  <a:pt x="2351" y="750"/>
                </a:cubicBezTo>
                <a:cubicBezTo>
                  <a:pt x="2352" y="750"/>
                  <a:pt x="2353" y="750"/>
                  <a:pt x="2353" y="751"/>
                </a:cubicBezTo>
                <a:cubicBezTo>
                  <a:pt x="2352" y="751"/>
                  <a:pt x="2347" y="750"/>
                  <a:pt x="2347" y="752"/>
                </a:cubicBezTo>
                <a:cubicBezTo>
                  <a:pt x="2346" y="753"/>
                  <a:pt x="2342" y="753"/>
                  <a:pt x="2342" y="751"/>
                </a:cubicBezTo>
                <a:cubicBezTo>
                  <a:pt x="2341" y="752"/>
                  <a:pt x="2340" y="753"/>
                  <a:pt x="2339" y="755"/>
                </a:cubicBezTo>
                <a:cubicBezTo>
                  <a:pt x="2338" y="756"/>
                  <a:pt x="2338" y="757"/>
                  <a:pt x="2336" y="757"/>
                </a:cubicBezTo>
                <a:cubicBezTo>
                  <a:pt x="2335" y="757"/>
                  <a:pt x="2334" y="756"/>
                  <a:pt x="2333" y="755"/>
                </a:cubicBezTo>
                <a:cubicBezTo>
                  <a:pt x="2333" y="754"/>
                  <a:pt x="2333" y="754"/>
                  <a:pt x="2333" y="753"/>
                </a:cubicBezTo>
                <a:cubicBezTo>
                  <a:pt x="2332" y="752"/>
                  <a:pt x="2332" y="753"/>
                  <a:pt x="2331" y="752"/>
                </a:cubicBezTo>
                <a:cubicBezTo>
                  <a:pt x="2328" y="750"/>
                  <a:pt x="2328" y="745"/>
                  <a:pt x="2329" y="742"/>
                </a:cubicBezTo>
                <a:cubicBezTo>
                  <a:pt x="2330" y="741"/>
                  <a:pt x="2331" y="739"/>
                  <a:pt x="2332" y="739"/>
                </a:cubicBezTo>
                <a:cubicBezTo>
                  <a:pt x="2333" y="738"/>
                  <a:pt x="2336" y="739"/>
                  <a:pt x="2338" y="739"/>
                </a:cubicBezTo>
                <a:cubicBezTo>
                  <a:pt x="2338" y="740"/>
                  <a:pt x="2340" y="739"/>
                  <a:pt x="2341" y="739"/>
                </a:cubicBezTo>
                <a:cubicBezTo>
                  <a:pt x="2342" y="738"/>
                  <a:pt x="2343" y="739"/>
                  <a:pt x="2344" y="739"/>
                </a:cubicBezTo>
                <a:cubicBezTo>
                  <a:pt x="2346" y="740"/>
                  <a:pt x="2348" y="739"/>
                  <a:pt x="2350" y="739"/>
                </a:cubicBezTo>
                <a:cubicBezTo>
                  <a:pt x="2352" y="739"/>
                  <a:pt x="2354" y="739"/>
                  <a:pt x="2356" y="740"/>
                </a:cubicBezTo>
                <a:cubicBezTo>
                  <a:pt x="2358" y="742"/>
                  <a:pt x="2364" y="741"/>
                  <a:pt x="2366" y="739"/>
                </a:cubicBezTo>
                <a:cubicBezTo>
                  <a:pt x="2367" y="737"/>
                  <a:pt x="2368" y="736"/>
                  <a:pt x="2369" y="734"/>
                </a:cubicBezTo>
                <a:close/>
                <a:moveTo>
                  <a:pt x="2374" y="760"/>
                </a:moveTo>
                <a:cubicBezTo>
                  <a:pt x="2373" y="762"/>
                  <a:pt x="2376" y="762"/>
                  <a:pt x="2376" y="762"/>
                </a:cubicBezTo>
                <a:cubicBezTo>
                  <a:pt x="2378" y="762"/>
                  <a:pt x="2380" y="762"/>
                  <a:pt x="2381" y="761"/>
                </a:cubicBezTo>
                <a:cubicBezTo>
                  <a:pt x="2379" y="760"/>
                  <a:pt x="2376" y="761"/>
                  <a:pt x="2374" y="760"/>
                </a:cubicBezTo>
                <a:close/>
                <a:moveTo>
                  <a:pt x="2376" y="817"/>
                </a:moveTo>
                <a:cubicBezTo>
                  <a:pt x="2375" y="817"/>
                  <a:pt x="2374" y="819"/>
                  <a:pt x="2374" y="820"/>
                </a:cubicBezTo>
                <a:cubicBezTo>
                  <a:pt x="2376" y="818"/>
                  <a:pt x="2377" y="819"/>
                  <a:pt x="2379" y="819"/>
                </a:cubicBezTo>
                <a:cubicBezTo>
                  <a:pt x="2380" y="819"/>
                  <a:pt x="2381" y="817"/>
                  <a:pt x="2383" y="817"/>
                </a:cubicBezTo>
                <a:cubicBezTo>
                  <a:pt x="2381" y="815"/>
                  <a:pt x="2380" y="816"/>
                  <a:pt x="2378" y="817"/>
                </a:cubicBezTo>
                <a:cubicBezTo>
                  <a:pt x="2377" y="817"/>
                  <a:pt x="2376" y="817"/>
                  <a:pt x="2376" y="817"/>
                </a:cubicBezTo>
                <a:close/>
                <a:moveTo>
                  <a:pt x="2359" y="823"/>
                </a:moveTo>
                <a:cubicBezTo>
                  <a:pt x="2358" y="823"/>
                  <a:pt x="2358" y="824"/>
                  <a:pt x="2358" y="824"/>
                </a:cubicBezTo>
                <a:cubicBezTo>
                  <a:pt x="2359" y="824"/>
                  <a:pt x="2360" y="824"/>
                  <a:pt x="2360" y="825"/>
                </a:cubicBezTo>
                <a:cubicBezTo>
                  <a:pt x="2361" y="824"/>
                  <a:pt x="2362" y="823"/>
                  <a:pt x="2361" y="822"/>
                </a:cubicBezTo>
                <a:cubicBezTo>
                  <a:pt x="2361" y="823"/>
                  <a:pt x="2360" y="823"/>
                  <a:pt x="2359" y="823"/>
                </a:cubicBezTo>
                <a:close/>
                <a:moveTo>
                  <a:pt x="2354" y="789"/>
                </a:moveTo>
                <a:cubicBezTo>
                  <a:pt x="2355" y="788"/>
                  <a:pt x="2353" y="787"/>
                  <a:pt x="2353" y="785"/>
                </a:cubicBezTo>
                <a:cubicBezTo>
                  <a:pt x="2351" y="785"/>
                  <a:pt x="2351" y="790"/>
                  <a:pt x="2350" y="791"/>
                </a:cubicBezTo>
                <a:cubicBezTo>
                  <a:pt x="2350" y="793"/>
                  <a:pt x="2350" y="794"/>
                  <a:pt x="2349" y="795"/>
                </a:cubicBezTo>
                <a:cubicBezTo>
                  <a:pt x="2348" y="797"/>
                  <a:pt x="2350" y="797"/>
                  <a:pt x="2351" y="798"/>
                </a:cubicBezTo>
                <a:cubicBezTo>
                  <a:pt x="2351" y="797"/>
                  <a:pt x="2351" y="796"/>
                  <a:pt x="2352" y="795"/>
                </a:cubicBezTo>
                <a:cubicBezTo>
                  <a:pt x="2352" y="795"/>
                  <a:pt x="2353" y="795"/>
                  <a:pt x="2354" y="795"/>
                </a:cubicBezTo>
                <a:cubicBezTo>
                  <a:pt x="2354" y="794"/>
                  <a:pt x="2353" y="792"/>
                  <a:pt x="2352" y="793"/>
                </a:cubicBezTo>
                <a:cubicBezTo>
                  <a:pt x="2352" y="792"/>
                  <a:pt x="2352" y="791"/>
                  <a:pt x="2352" y="790"/>
                </a:cubicBezTo>
                <a:cubicBezTo>
                  <a:pt x="2353" y="789"/>
                  <a:pt x="2354" y="787"/>
                  <a:pt x="2354" y="789"/>
                </a:cubicBezTo>
                <a:close/>
                <a:moveTo>
                  <a:pt x="2346" y="794"/>
                </a:moveTo>
                <a:cubicBezTo>
                  <a:pt x="2347" y="795"/>
                  <a:pt x="2348" y="795"/>
                  <a:pt x="2348" y="794"/>
                </a:cubicBezTo>
                <a:cubicBezTo>
                  <a:pt x="2348" y="794"/>
                  <a:pt x="2348" y="795"/>
                  <a:pt x="2348" y="795"/>
                </a:cubicBezTo>
                <a:cubicBezTo>
                  <a:pt x="2349" y="795"/>
                  <a:pt x="2350" y="794"/>
                  <a:pt x="2349" y="793"/>
                </a:cubicBezTo>
                <a:cubicBezTo>
                  <a:pt x="2349" y="792"/>
                  <a:pt x="2350" y="792"/>
                  <a:pt x="2350" y="791"/>
                </a:cubicBezTo>
                <a:cubicBezTo>
                  <a:pt x="2350" y="790"/>
                  <a:pt x="2351" y="787"/>
                  <a:pt x="2350" y="788"/>
                </a:cubicBezTo>
                <a:cubicBezTo>
                  <a:pt x="2349" y="788"/>
                  <a:pt x="2348" y="788"/>
                  <a:pt x="2347" y="789"/>
                </a:cubicBezTo>
                <a:cubicBezTo>
                  <a:pt x="2346" y="790"/>
                  <a:pt x="2348" y="791"/>
                  <a:pt x="2347" y="792"/>
                </a:cubicBezTo>
                <a:cubicBezTo>
                  <a:pt x="2347" y="793"/>
                  <a:pt x="2346" y="794"/>
                  <a:pt x="2346" y="794"/>
                </a:cubicBezTo>
                <a:close/>
                <a:moveTo>
                  <a:pt x="2332" y="616"/>
                </a:moveTo>
                <a:cubicBezTo>
                  <a:pt x="2331" y="615"/>
                  <a:pt x="2325" y="614"/>
                  <a:pt x="2324" y="615"/>
                </a:cubicBezTo>
                <a:cubicBezTo>
                  <a:pt x="2324" y="616"/>
                  <a:pt x="2326" y="617"/>
                  <a:pt x="2326" y="617"/>
                </a:cubicBezTo>
                <a:cubicBezTo>
                  <a:pt x="2328" y="619"/>
                  <a:pt x="2327" y="621"/>
                  <a:pt x="2329" y="622"/>
                </a:cubicBezTo>
                <a:cubicBezTo>
                  <a:pt x="2329" y="623"/>
                  <a:pt x="2333" y="630"/>
                  <a:pt x="2334" y="626"/>
                </a:cubicBezTo>
                <a:cubicBezTo>
                  <a:pt x="2334" y="625"/>
                  <a:pt x="2335" y="624"/>
                  <a:pt x="2335" y="623"/>
                </a:cubicBezTo>
                <a:cubicBezTo>
                  <a:pt x="2335" y="622"/>
                  <a:pt x="2334" y="622"/>
                  <a:pt x="2334" y="621"/>
                </a:cubicBezTo>
                <a:cubicBezTo>
                  <a:pt x="2334" y="619"/>
                  <a:pt x="2333" y="617"/>
                  <a:pt x="2332" y="616"/>
                </a:cubicBezTo>
                <a:close/>
                <a:moveTo>
                  <a:pt x="2467" y="1133"/>
                </a:moveTo>
                <a:cubicBezTo>
                  <a:pt x="2465" y="1133"/>
                  <a:pt x="2465" y="1133"/>
                  <a:pt x="2464" y="1134"/>
                </a:cubicBezTo>
                <a:cubicBezTo>
                  <a:pt x="2463" y="1134"/>
                  <a:pt x="2457" y="1133"/>
                  <a:pt x="2459" y="1135"/>
                </a:cubicBezTo>
                <a:cubicBezTo>
                  <a:pt x="2458" y="1136"/>
                  <a:pt x="2457" y="1135"/>
                  <a:pt x="2458" y="1135"/>
                </a:cubicBezTo>
                <a:cubicBezTo>
                  <a:pt x="2456" y="1135"/>
                  <a:pt x="2454" y="1136"/>
                  <a:pt x="2452" y="1135"/>
                </a:cubicBezTo>
                <a:cubicBezTo>
                  <a:pt x="2451" y="1134"/>
                  <a:pt x="2448" y="1133"/>
                  <a:pt x="2448" y="1132"/>
                </a:cubicBezTo>
                <a:cubicBezTo>
                  <a:pt x="2447" y="1132"/>
                  <a:pt x="2445" y="1132"/>
                  <a:pt x="2444" y="1131"/>
                </a:cubicBezTo>
                <a:cubicBezTo>
                  <a:pt x="2442" y="1133"/>
                  <a:pt x="2441" y="1135"/>
                  <a:pt x="2440" y="1138"/>
                </a:cubicBezTo>
                <a:cubicBezTo>
                  <a:pt x="2440" y="1140"/>
                  <a:pt x="2442" y="1144"/>
                  <a:pt x="2439" y="1145"/>
                </a:cubicBezTo>
                <a:cubicBezTo>
                  <a:pt x="2440" y="1145"/>
                  <a:pt x="2440" y="1145"/>
                  <a:pt x="2440" y="1145"/>
                </a:cubicBezTo>
                <a:cubicBezTo>
                  <a:pt x="2440" y="1146"/>
                  <a:pt x="2441" y="1147"/>
                  <a:pt x="2440" y="1148"/>
                </a:cubicBezTo>
                <a:cubicBezTo>
                  <a:pt x="2440" y="1147"/>
                  <a:pt x="2440" y="1146"/>
                  <a:pt x="2439" y="1146"/>
                </a:cubicBezTo>
                <a:cubicBezTo>
                  <a:pt x="2436" y="1148"/>
                  <a:pt x="2438" y="1152"/>
                  <a:pt x="2438" y="1155"/>
                </a:cubicBezTo>
                <a:cubicBezTo>
                  <a:pt x="2439" y="1155"/>
                  <a:pt x="2439" y="1156"/>
                  <a:pt x="2440" y="1155"/>
                </a:cubicBezTo>
                <a:cubicBezTo>
                  <a:pt x="2441" y="1157"/>
                  <a:pt x="2439" y="1157"/>
                  <a:pt x="2439" y="1156"/>
                </a:cubicBezTo>
                <a:cubicBezTo>
                  <a:pt x="2438" y="1157"/>
                  <a:pt x="2438" y="1157"/>
                  <a:pt x="2438" y="1158"/>
                </a:cubicBezTo>
                <a:cubicBezTo>
                  <a:pt x="2439" y="1158"/>
                  <a:pt x="2441" y="1158"/>
                  <a:pt x="2442" y="1157"/>
                </a:cubicBezTo>
                <a:cubicBezTo>
                  <a:pt x="2442" y="1161"/>
                  <a:pt x="2445" y="1157"/>
                  <a:pt x="2446" y="1157"/>
                </a:cubicBezTo>
                <a:cubicBezTo>
                  <a:pt x="2447" y="1156"/>
                  <a:pt x="2447" y="1156"/>
                  <a:pt x="2447" y="1155"/>
                </a:cubicBezTo>
                <a:cubicBezTo>
                  <a:pt x="2447" y="1154"/>
                  <a:pt x="2448" y="1154"/>
                  <a:pt x="2448" y="1155"/>
                </a:cubicBezTo>
                <a:cubicBezTo>
                  <a:pt x="2450" y="1155"/>
                  <a:pt x="2452" y="1152"/>
                  <a:pt x="2452" y="1151"/>
                </a:cubicBezTo>
                <a:cubicBezTo>
                  <a:pt x="2452" y="1152"/>
                  <a:pt x="2452" y="1153"/>
                  <a:pt x="2451" y="1153"/>
                </a:cubicBezTo>
                <a:cubicBezTo>
                  <a:pt x="2453" y="1153"/>
                  <a:pt x="2452" y="1152"/>
                  <a:pt x="2453" y="1151"/>
                </a:cubicBezTo>
                <a:cubicBezTo>
                  <a:pt x="2455" y="1151"/>
                  <a:pt x="2455" y="1153"/>
                  <a:pt x="2454" y="1153"/>
                </a:cubicBezTo>
                <a:cubicBezTo>
                  <a:pt x="2454" y="1152"/>
                  <a:pt x="2453" y="1153"/>
                  <a:pt x="2453" y="1154"/>
                </a:cubicBezTo>
                <a:cubicBezTo>
                  <a:pt x="2453" y="1155"/>
                  <a:pt x="2454" y="1155"/>
                  <a:pt x="2454" y="1154"/>
                </a:cubicBezTo>
                <a:cubicBezTo>
                  <a:pt x="2454" y="1156"/>
                  <a:pt x="2456" y="1152"/>
                  <a:pt x="2457" y="1152"/>
                </a:cubicBezTo>
                <a:cubicBezTo>
                  <a:pt x="2455" y="1152"/>
                  <a:pt x="2456" y="1151"/>
                  <a:pt x="2457" y="1150"/>
                </a:cubicBezTo>
                <a:cubicBezTo>
                  <a:pt x="2457" y="1149"/>
                  <a:pt x="2458" y="1149"/>
                  <a:pt x="2459" y="1148"/>
                </a:cubicBezTo>
                <a:cubicBezTo>
                  <a:pt x="2460" y="1147"/>
                  <a:pt x="2460" y="1146"/>
                  <a:pt x="2461" y="1145"/>
                </a:cubicBezTo>
                <a:cubicBezTo>
                  <a:pt x="2462" y="1145"/>
                  <a:pt x="2463" y="1144"/>
                  <a:pt x="2463" y="1143"/>
                </a:cubicBezTo>
                <a:cubicBezTo>
                  <a:pt x="2463" y="1144"/>
                  <a:pt x="2463" y="1145"/>
                  <a:pt x="2463" y="1146"/>
                </a:cubicBezTo>
                <a:cubicBezTo>
                  <a:pt x="2464" y="1145"/>
                  <a:pt x="2464" y="1144"/>
                  <a:pt x="2465" y="1143"/>
                </a:cubicBezTo>
                <a:cubicBezTo>
                  <a:pt x="2465" y="1141"/>
                  <a:pt x="2466" y="1140"/>
                  <a:pt x="2467" y="1139"/>
                </a:cubicBezTo>
                <a:cubicBezTo>
                  <a:pt x="2468" y="1137"/>
                  <a:pt x="2471" y="1134"/>
                  <a:pt x="2469" y="1132"/>
                </a:cubicBezTo>
                <a:cubicBezTo>
                  <a:pt x="2468" y="1131"/>
                  <a:pt x="2468" y="1133"/>
                  <a:pt x="2467" y="1133"/>
                </a:cubicBezTo>
                <a:close/>
                <a:moveTo>
                  <a:pt x="2249" y="822"/>
                </a:moveTo>
                <a:cubicBezTo>
                  <a:pt x="2251" y="822"/>
                  <a:pt x="2253" y="822"/>
                  <a:pt x="2254" y="822"/>
                </a:cubicBezTo>
                <a:cubicBezTo>
                  <a:pt x="2255" y="823"/>
                  <a:pt x="2256" y="822"/>
                  <a:pt x="2258" y="823"/>
                </a:cubicBezTo>
                <a:cubicBezTo>
                  <a:pt x="2261" y="823"/>
                  <a:pt x="2264" y="825"/>
                  <a:pt x="2267" y="823"/>
                </a:cubicBezTo>
                <a:cubicBezTo>
                  <a:pt x="2269" y="821"/>
                  <a:pt x="2272" y="824"/>
                  <a:pt x="2274" y="825"/>
                </a:cubicBezTo>
                <a:cubicBezTo>
                  <a:pt x="2274" y="825"/>
                  <a:pt x="2278" y="826"/>
                  <a:pt x="2278" y="826"/>
                </a:cubicBezTo>
                <a:cubicBezTo>
                  <a:pt x="2278" y="827"/>
                  <a:pt x="2279" y="827"/>
                  <a:pt x="2280" y="827"/>
                </a:cubicBezTo>
                <a:cubicBezTo>
                  <a:pt x="2280" y="827"/>
                  <a:pt x="2279" y="825"/>
                  <a:pt x="2279" y="825"/>
                </a:cubicBezTo>
                <a:cubicBezTo>
                  <a:pt x="2277" y="823"/>
                  <a:pt x="2279" y="821"/>
                  <a:pt x="2279" y="819"/>
                </a:cubicBezTo>
                <a:cubicBezTo>
                  <a:pt x="2279" y="817"/>
                  <a:pt x="2278" y="817"/>
                  <a:pt x="2277" y="817"/>
                </a:cubicBezTo>
                <a:cubicBezTo>
                  <a:pt x="2275" y="816"/>
                  <a:pt x="2275" y="817"/>
                  <a:pt x="2273" y="817"/>
                </a:cubicBezTo>
                <a:cubicBezTo>
                  <a:pt x="2272" y="817"/>
                  <a:pt x="2270" y="818"/>
                  <a:pt x="2269" y="817"/>
                </a:cubicBezTo>
                <a:cubicBezTo>
                  <a:pt x="2268" y="817"/>
                  <a:pt x="2266" y="816"/>
                  <a:pt x="2265" y="815"/>
                </a:cubicBezTo>
                <a:cubicBezTo>
                  <a:pt x="2265" y="814"/>
                  <a:pt x="2266" y="811"/>
                  <a:pt x="2265" y="812"/>
                </a:cubicBezTo>
                <a:cubicBezTo>
                  <a:pt x="2265" y="811"/>
                  <a:pt x="2264" y="810"/>
                  <a:pt x="2264" y="809"/>
                </a:cubicBezTo>
                <a:cubicBezTo>
                  <a:pt x="2263" y="810"/>
                  <a:pt x="2261" y="809"/>
                  <a:pt x="2260" y="809"/>
                </a:cubicBezTo>
                <a:cubicBezTo>
                  <a:pt x="2260" y="809"/>
                  <a:pt x="2260" y="809"/>
                  <a:pt x="2259" y="809"/>
                </a:cubicBezTo>
                <a:cubicBezTo>
                  <a:pt x="2258" y="808"/>
                  <a:pt x="2258" y="809"/>
                  <a:pt x="2257" y="808"/>
                </a:cubicBezTo>
                <a:cubicBezTo>
                  <a:pt x="2256" y="808"/>
                  <a:pt x="2256" y="806"/>
                  <a:pt x="2255" y="807"/>
                </a:cubicBezTo>
                <a:cubicBezTo>
                  <a:pt x="2254" y="808"/>
                  <a:pt x="2253" y="808"/>
                  <a:pt x="2252" y="807"/>
                </a:cubicBezTo>
                <a:cubicBezTo>
                  <a:pt x="2251" y="804"/>
                  <a:pt x="2249" y="804"/>
                  <a:pt x="2248" y="807"/>
                </a:cubicBezTo>
                <a:cubicBezTo>
                  <a:pt x="2247" y="808"/>
                  <a:pt x="2247" y="810"/>
                  <a:pt x="2245" y="810"/>
                </a:cubicBezTo>
                <a:cubicBezTo>
                  <a:pt x="2244" y="809"/>
                  <a:pt x="2244" y="809"/>
                  <a:pt x="2243" y="809"/>
                </a:cubicBezTo>
                <a:cubicBezTo>
                  <a:pt x="2242" y="809"/>
                  <a:pt x="2241" y="809"/>
                  <a:pt x="2241" y="809"/>
                </a:cubicBezTo>
                <a:cubicBezTo>
                  <a:pt x="2239" y="809"/>
                  <a:pt x="2238" y="809"/>
                  <a:pt x="2237" y="809"/>
                </a:cubicBezTo>
                <a:cubicBezTo>
                  <a:pt x="2236" y="809"/>
                  <a:pt x="2235" y="808"/>
                  <a:pt x="2234" y="808"/>
                </a:cubicBezTo>
                <a:cubicBezTo>
                  <a:pt x="2231" y="810"/>
                  <a:pt x="2230" y="806"/>
                  <a:pt x="2229" y="804"/>
                </a:cubicBezTo>
                <a:cubicBezTo>
                  <a:pt x="2228" y="802"/>
                  <a:pt x="2228" y="804"/>
                  <a:pt x="2227" y="804"/>
                </a:cubicBezTo>
                <a:cubicBezTo>
                  <a:pt x="2226" y="804"/>
                  <a:pt x="2225" y="802"/>
                  <a:pt x="2224" y="803"/>
                </a:cubicBezTo>
                <a:cubicBezTo>
                  <a:pt x="2223" y="803"/>
                  <a:pt x="2222" y="802"/>
                  <a:pt x="2221" y="801"/>
                </a:cubicBezTo>
                <a:cubicBezTo>
                  <a:pt x="2220" y="800"/>
                  <a:pt x="2219" y="801"/>
                  <a:pt x="2218" y="800"/>
                </a:cubicBezTo>
                <a:cubicBezTo>
                  <a:pt x="2217" y="801"/>
                  <a:pt x="2216" y="803"/>
                  <a:pt x="2215" y="801"/>
                </a:cubicBezTo>
                <a:cubicBezTo>
                  <a:pt x="2215" y="801"/>
                  <a:pt x="2211" y="800"/>
                  <a:pt x="2210" y="801"/>
                </a:cubicBezTo>
                <a:cubicBezTo>
                  <a:pt x="2210" y="798"/>
                  <a:pt x="2208" y="801"/>
                  <a:pt x="2208" y="802"/>
                </a:cubicBezTo>
                <a:cubicBezTo>
                  <a:pt x="2208" y="803"/>
                  <a:pt x="2208" y="806"/>
                  <a:pt x="2206" y="805"/>
                </a:cubicBezTo>
                <a:cubicBezTo>
                  <a:pt x="2206" y="806"/>
                  <a:pt x="2205" y="807"/>
                  <a:pt x="2205" y="808"/>
                </a:cubicBezTo>
                <a:cubicBezTo>
                  <a:pt x="2204" y="807"/>
                  <a:pt x="2203" y="807"/>
                  <a:pt x="2202" y="808"/>
                </a:cubicBezTo>
                <a:cubicBezTo>
                  <a:pt x="2205" y="809"/>
                  <a:pt x="2208" y="808"/>
                  <a:pt x="2210" y="809"/>
                </a:cubicBezTo>
                <a:cubicBezTo>
                  <a:pt x="2211" y="810"/>
                  <a:pt x="2212" y="810"/>
                  <a:pt x="2213" y="810"/>
                </a:cubicBezTo>
                <a:cubicBezTo>
                  <a:pt x="2214" y="811"/>
                  <a:pt x="2212" y="812"/>
                  <a:pt x="2212" y="813"/>
                </a:cubicBezTo>
                <a:cubicBezTo>
                  <a:pt x="2211" y="815"/>
                  <a:pt x="2218" y="815"/>
                  <a:pt x="2219" y="815"/>
                </a:cubicBezTo>
                <a:cubicBezTo>
                  <a:pt x="2222" y="815"/>
                  <a:pt x="2224" y="817"/>
                  <a:pt x="2226" y="818"/>
                </a:cubicBezTo>
                <a:cubicBezTo>
                  <a:pt x="2227" y="818"/>
                  <a:pt x="2228" y="818"/>
                  <a:pt x="2229" y="818"/>
                </a:cubicBezTo>
                <a:cubicBezTo>
                  <a:pt x="2230" y="817"/>
                  <a:pt x="2229" y="817"/>
                  <a:pt x="2231" y="817"/>
                </a:cubicBezTo>
                <a:cubicBezTo>
                  <a:pt x="2233" y="816"/>
                  <a:pt x="2236" y="817"/>
                  <a:pt x="2239" y="818"/>
                </a:cubicBezTo>
                <a:cubicBezTo>
                  <a:pt x="2243" y="819"/>
                  <a:pt x="2246" y="821"/>
                  <a:pt x="2249" y="822"/>
                </a:cubicBezTo>
                <a:close/>
                <a:moveTo>
                  <a:pt x="2203" y="795"/>
                </a:moveTo>
                <a:cubicBezTo>
                  <a:pt x="2204" y="797"/>
                  <a:pt x="2205" y="799"/>
                  <a:pt x="2207" y="799"/>
                </a:cubicBezTo>
                <a:cubicBezTo>
                  <a:pt x="2208" y="799"/>
                  <a:pt x="2208" y="796"/>
                  <a:pt x="2208" y="796"/>
                </a:cubicBezTo>
                <a:cubicBezTo>
                  <a:pt x="2208" y="793"/>
                  <a:pt x="2208" y="791"/>
                  <a:pt x="2208" y="789"/>
                </a:cubicBezTo>
                <a:cubicBezTo>
                  <a:pt x="2209" y="788"/>
                  <a:pt x="2209" y="787"/>
                  <a:pt x="2209" y="786"/>
                </a:cubicBezTo>
                <a:cubicBezTo>
                  <a:pt x="2208" y="785"/>
                  <a:pt x="2208" y="784"/>
                  <a:pt x="2208" y="783"/>
                </a:cubicBezTo>
                <a:cubicBezTo>
                  <a:pt x="2209" y="782"/>
                  <a:pt x="2210" y="781"/>
                  <a:pt x="2209" y="780"/>
                </a:cubicBezTo>
                <a:cubicBezTo>
                  <a:pt x="2209" y="779"/>
                  <a:pt x="2208" y="779"/>
                  <a:pt x="2209" y="778"/>
                </a:cubicBezTo>
                <a:cubicBezTo>
                  <a:pt x="2209" y="777"/>
                  <a:pt x="2209" y="776"/>
                  <a:pt x="2210" y="775"/>
                </a:cubicBezTo>
                <a:cubicBezTo>
                  <a:pt x="2210" y="774"/>
                  <a:pt x="2211" y="774"/>
                  <a:pt x="2211" y="773"/>
                </a:cubicBezTo>
                <a:cubicBezTo>
                  <a:pt x="2210" y="772"/>
                  <a:pt x="2210" y="772"/>
                  <a:pt x="2209" y="771"/>
                </a:cubicBezTo>
                <a:cubicBezTo>
                  <a:pt x="2208" y="771"/>
                  <a:pt x="2207" y="768"/>
                  <a:pt x="2207" y="766"/>
                </a:cubicBezTo>
                <a:cubicBezTo>
                  <a:pt x="2206" y="766"/>
                  <a:pt x="2202" y="765"/>
                  <a:pt x="2201" y="766"/>
                </a:cubicBezTo>
                <a:cubicBezTo>
                  <a:pt x="2201" y="766"/>
                  <a:pt x="2201" y="766"/>
                  <a:pt x="2201" y="765"/>
                </a:cubicBezTo>
                <a:cubicBezTo>
                  <a:pt x="2200" y="766"/>
                  <a:pt x="2200" y="768"/>
                  <a:pt x="2198" y="769"/>
                </a:cubicBezTo>
                <a:cubicBezTo>
                  <a:pt x="2199" y="768"/>
                  <a:pt x="2201" y="766"/>
                  <a:pt x="2199" y="766"/>
                </a:cubicBezTo>
                <a:cubicBezTo>
                  <a:pt x="2200" y="766"/>
                  <a:pt x="2201" y="765"/>
                  <a:pt x="2201" y="764"/>
                </a:cubicBezTo>
                <a:cubicBezTo>
                  <a:pt x="2201" y="763"/>
                  <a:pt x="2200" y="763"/>
                  <a:pt x="2199" y="763"/>
                </a:cubicBezTo>
                <a:cubicBezTo>
                  <a:pt x="2199" y="762"/>
                  <a:pt x="2198" y="761"/>
                  <a:pt x="2198" y="760"/>
                </a:cubicBezTo>
                <a:cubicBezTo>
                  <a:pt x="2198" y="758"/>
                  <a:pt x="2197" y="756"/>
                  <a:pt x="2197" y="754"/>
                </a:cubicBezTo>
                <a:cubicBezTo>
                  <a:pt x="2197" y="753"/>
                  <a:pt x="2193" y="753"/>
                  <a:pt x="2192" y="753"/>
                </a:cubicBezTo>
                <a:cubicBezTo>
                  <a:pt x="2192" y="753"/>
                  <a:pt x="2190" y="752"/>
                  <a:pt x="2190" y="751"/>
                </a:cubicBezTo>
                <a:cubicBezTo>
                  <a:pt x="2189" y="751"/>
                  <a:pt x="2189" y="749"/>
                  <a:pt x="2189" y="748"/>
                </a:cubicBezTo>
                <a:cubicBezTo>
                  <a:pt x="2189" y="748"/>
                  <a:pt x="2190" y="748"/>
                  <a:pt x="2190" y="748"/>
                </a:cubicBezTo>
                <a:cubicBezTo>
                  <a:pt x="2190" y="747"/>
                  <a:pt x="2189" y="747"/>
                  <a:pt x="2188" y="747"/>
                </a:cubicBezTo>
                <a:cubicBezTo>
                  <a:pt x="2189" y="747"/>
                  <a:pt x="2189" y="746"/>
                  <a:pt x="2190" y="746"/>
                </a:cubicBezTo>
                <a:cubicBezTo>
                  <a:pt x="2189" y="746"/>
                  <a:pt x="2188" y="746"/>
                  <a:pt x="2188" y="746"/>
                </a:cubicBezTo>
                <a:cubicBezTo>
                  <a:pt x="2189" y="746"/>
                  <a:pt x="2189" y="745"/>
                  <a:pt x="2190" y="744"/>
                </a:cubicBezTo>
                <a:cubicBezTo>
                  <a:pt x="2191" y="744"/>
                  <a:pt x="2192" y="744"/>
                  <a:pt x="2192" y="743"/>
                </a:cubicBezTo>
                <a:cubicBezTo>
                  <a:pt x="2193" y="742"/>
                  <a:pt x="2191" y="741"/>
                  <a:pt x="2190" y="740"/>
                </a:cubicBezTo>
                <a:cubicBezTo>
                  <a:pt x="2189" y="738"/>
                  <a:pt x="2188" y="739"/>
                  <a:pt x="2186" y="740"/>
                </a:cubicBezTo>
                <a:cubicBezTo>
                  <a:pt x="2185" y="741"/>
                  <a:pt x="2182" y="743"/>
                  <a:pt x="2181" y="741"/>
                </a:cubicBezTo>
                <a:cubicBezTo>
                  <a:pt x="2183" y="743"/>
                  <a:pt x="2189" y="738"/>
                  <a:pt x="2184" y="737"/>
                </a:cubicBezTo>
                <a:cubicBezTo>
                  <a:pt x="2183" y="736"/>
                  <a:pt x="2182" y="737"/>
                  <a:pt x="2181" y="736"/>
                </a:cubicBezTo>
                <a:cubicBezTo>
                  <a:pt x="2180" y="736"/>
                  <a:pt x="2180" y="735"/>
                  <a:pt x="2179" y="734"/>
                </a:cubicBezTo>
                <a:cubicBezTo>
                  <a:pt x="2178" y="733"/>
                  <a:pt x="2179" y="731"/>
                  <a:pt x="2177" y="729"/>
                </a:cubicBezTo>
                <a:cubicBezTo>
                  <a:pt x="2176" y="729"/>
                  <a:pt x="2176" y="728"/>
                  <a:pt x="2175" y="728"/>
                </a:cubicBezTo>
                <a:cubicBezTo>
                  <a:pt x="2174" y="728"/>
                  <a:pt x="2173" y="728"/>
                  <a:pt x="2173" y="727"/>
                </a:cubicBezTo>
                <a:cubicBezTo>
                  <a:pt x="2171" y="727"/>
                  <a:pt x="2171" y="725"/>
                  <a:pt x="2171" y="724"/>
                </a:cubicBezTo>
                <a:cubicBezTo>
                  <a:pt x="2170" y="723"/>
                  <a:pt x="2167" y="720"/>
                  <a:pt x="2167" y="722"/>
                </a:cubicBezTo>
                <a:cubicBezTo>
                  <a:pt x="2166" y="723"/>
                  <a:pt x="2168" y="725"/>
                  <a:pt x="2168" y="726"/>
                </a:cubicBezTo>
                <a:cubicBezTo>
                  <a:pt x="2167" y="726"/>
                  <a:pt x="2167" y="725"/>
                  <a:pt x="2167" y="724"/>
                </a:cubicBezTo>
                <a:cubicBezTo>
                  <a:pt x="2166" y="723"/>
                  <a:pt x="2165" y="723"/>
                  <a:pt x="2164" y="722"/>
                </a:cubicBezTo>
                <a:cubicBezTo>
                  <a:pt x="2163" y="721"/>
                  <a:pt x="2163" y="719"/>
                  <a:pt x="2161" y="718"/>
                </a:cubicBezTo>
                <a:cubicBezTo>
                  <a:pt x="2161" y="718"/>
                  <a:pt x="2161" y="719"/>
                  <a:pt x="2161" y="719"/>
                </a:cubicBezTo>
                <a:cubicBezTo>
                  <a:pt x="2161" y="719"/>
                  <a:pt x="2159" y="716"/>
                  <a:pt x="2160" y="718"/>
                </a:cubicBezTo>
                <a:cubicBezTo>
                  <a:pt x="2159" y="717"/>
                  <a:pt x="2160" y="716"/>
                  <a:pt x="2159" y="715"/>
                </a:cubicBezTo>
                <a:cubicBezTo>
                  <a:pt x="2158" y="714"/>
                  <a:pt x="2157" y="713"/>
                  <a:pt x="2156" y="712"/>
                </a:cubicBezTo>
                <a:cubicBezTo>
                  <a:pt x="2154" y="711"/>
                  <a:pt x="2153" y="709"/>
                  <a:pt x="2152" y="709"/>
                </a:cubicBezTo>
                <a:cubicBezTo>
                  <a:pt x="2151" y="708"/>
                  <a:pt x="2150" y="708"/>
                  <a:pt x="2150" y="708"/>
                </a:cubicBezTo>
                <a:cubicBezTo>
                  <a:pt x="2149" y="708"/>
                  <a:pt x="2149" y="707"/>
                  <a:pt x="2148" y="706"/>
                </a:cubicBezTo>
                <a:cubicBezTo>
                  <a:pt x="2147" y="705"/>
                  <a:pt x="2146" y="705"/>
                  <a:pt x="2145" y="704"/>
                </a:cubicBezTo>
                <a:cubicBezTo>
                  <a:pt x="2144" y="703"/>
                  <a:pt x="2145" y="702"/>
                  <a:pt x="2144" y="701"/>
                </a:cubicBezTo>
                <a:cubicBezTo>
                  <a:pt x="2143" y="700"/>
                  <a:pt x="2143" y="700"/>
                  <a:pt x="2142" y="698"/>
                </a:cubicBezTo>
                <a:cubicBezTo>
                  <a:pt x="2142" y="696"/>
                  <a:pt x="2139" y="694"/>
                  <a:pt x="2138" y="693"/>
                </a:cubicBezTo>
                <a:cubicBezTo>
                  <a:pt x="2137" y="694"/>
                  <a:pt x="2136" y="694"/>
                  <a:pt x="2135" y="694"/>
                </a:cubicBezTo>
                <a:cubicBezTo>
                  <a:pt x="2135" y="694"/>
                  <a:pt x="2134" y="693"/>
                  <a:pt x="2133" y="693"/>
                </a:cubicBezTo>
                <a:cubicBezTo>
                  <a:pt x="2132" y="693"/>
                  <a:pt x="2131" y="694"/>
                  <a:pt x="2129" y="694"/>
                </a:cubicBezTo>
                <a:cubicBezTo>
                  <a:pt x="2127" y="694"/>
                  <a:pt x="2126" y="693"/>
                  <a:pt x="2125" y="692"/>
                </a:cubicBezTo>
                <a:cubicBezTo>
                  <a:pt x="2124" y="690"/>
                  <a:pt x="2121" y="689"/>
                  <a:pt x="2120" y="690"/>
                </a:cubicBezTo>
                <a:cubicBezTo>
                  <a:pt x="2114" y="694"/>
                  <a:pt x="2127" y="704"/>
                  <a:pt x="2129" y="706"/>
                </a:cubicBezTo>
                <a:cubicBezTo>
                  <a:pt x="2130" y="707"/>
                  <a:pt x="2131" y="707"/>
                  <a:pt x="2132" y="708"/>
                </a:cubicBezTo>
                <a:cubicBezTo>
                  <a:pt x="2134" y="708"/>
                  <a:pt x="2134" y="710"/>
                  <a:pt x="2135" y="712"/>
                </a:cubicBezTo>
                <a:cubicBezTo>
                  <a:pt x="2136" y="713"/>
                  <a:pt x="2137" y="715"/>
                  <a:pt x="2139" y="716"/>
                </a:cubicBezTo>
                <a:cubicBezTo>
                  <a:pt x="2141" y="717"/>
                  <a:pt x="2140" y="719"/>
                  <a:pt x="2140" y="720"/>
                </a:cubicBezTo>
                <a:cubicBezTo>
                  <a:pt x="2141" y="722"/>
                  <a:pt x="2143" y="722"/>
                  <a:pt x="2144" y="723"/>
                </a:cubicBezTo>
                <a:cubicBezTo>
                  <a:pt x="2145" y="723"/>
                  <a:pt x="2146" y="724"/>
                  <a:pt x="2146" y="724"/>
                </a:cubicBezTo>
                <a:cubicBezTo>
                  <a:pt x="2147" y="725"/>
                  <a:pt x="2148" y="726"/>
                  <a:pt x="2149" y="727"/>
                </a:cubicBezTo>
                <a:cubicBezTo>
                  <a:pt x="2150" y="728"/>
                  <a:pt x="2149" y="728"/>
                  <a:pt x="2150" y="730"/>
                </a:cubicBezTo>
                <a:cubicBezTo>
                  <a:pt x="2150" y="731"/>
                  <a:pt x="2151" y="733"/>
                  <a:pt x="2151" y="734"/>
                </a:cubicBezTo>
                <a:cubicBezTo>
                  <a:pt x="2152" y="736"/>
                  <a:pt x="2153" y="738"/>
                  <a:pt x="2153" y="740"/>
                </a:cubicBezTo>
                <a:cubicBezTo>
                  <a:pt x="2153" y="742"/>
                  <a:pt x="2154" y="741"/>
                  <a:pt x="2155" y="742"/>
                </a:cubicBezTo>
                <a:cubicBezTo>
                  <a:pt x="2156" y="743"/>
                  <a:pt x="2158" y="743"/>
                  <a:pt x="2158" y="745"/>
                </a:cubicBezTo>
                <a:cubicBezTo>
                  <a:pt x="2159" y="748"/>
                  <a:pt x="2163" y="750"/>
                  <a:pt x="2164" y="753"/>
                </a:cubicBezTo>
                <a:cubicBezTo>
                  <a:pt x="2164" y="754"/>
                  <a:pt x="2163" y="754"/>
                  <a:pt x="2163" y="755"/>
                </a:cubicBezTo>
                <a:cubicBezTo>
                  <a:pt x="2164" y="755"/>
                  <a:pt x="2164" y="756"/>
                  <a:pt x="2165" y="757"/>
                </a:cubicBezTo>
                <a:cubicBezTo>
                  <a:pt x="2165" y="758"/>
                  <a:pt x="2167" y="761"/>
                  <a:pt x="2167" y="763"/>
                </a:cubicBezTo>
                <a:cubicBezTo>
                  <a:pt x="2167" y="764"/>
                  <a:pt x="2167" y="766"/>
                  <a:pt x="2168" y="767"/>
                </a:cubicBezTo>
                <a:cubicBezTo>
                  <a:pt x="2169" y="768"/>
                  <a:pt x="2171" y="769"/>
                  <a:pt x="2171" y="771"/>
                </a:cubicBezTo>
                <a:cubicBezTo>
                  <a:pt x="2172" y="772"/>
                  <a:pt x="2173" y="774"/>
                  <a:pt x="2174" y="775"/>
                </a:cubicBezTo>
                <a:cubicBezTo>
                  <a:pt x="2175" y="776"/>
                  <a:pt x="2177" y="777"/>
                  <a:pt x="2178" y="779"/>
                </a:cubicBezTo>
                <a:cubicBezTo>
                  <a:pt x="2179" y="781"/>
                  <a:pt x="2179" y="782"/>
                  <a:pt x="2181" y="783"/>
                </a:cubicBezTo>
                <a:cubicBezTo>
                  <a:pt x="2182" y="784"/>
                  <a:pt x="2184" y="786"/>
                  <a:pt x="2185" y="787"/>
                </a:cubicBezTo>
                <a:cubicBezTo>
                  <a:pt x="2186" y="788"/>
                  <a:pt x="2188" y="789"/>
                  <a:pt x="2189" y="790"/>
                </a:cubicBezTo>
                <a:cubicBezTo>
                  <a:pt x="2191" y="791"/>
                  <a:pt x="2191" y="792"/>
                  <a:pt x="2192" y="793"/>
                </a:cubicBezTo>
                <a:cubicBezTo>
                  <a:pt x="2192" y="794"/>
                  <a:pt x="2193" y="795"/>
                  <a:pt x="2193" y="795"/>
                </a:cubicBezTo>
                <a:cubicBezTo>
                  <a:pt x="2194" y="796"/>
                  <a:pt x="2194" y="796"/>
                  <a:pt x="2195" y="797"/>
                </a:cubicBezTo>
                <a:cubicBezTo>
                  <a:pt x="2195" y="797"/>
                  <a:pt x="2195" y="797"/>
                  <a:pt x="2195" y="797"/>
                </a:cubicBezTo>
                <a:cubicBezTo>
                  <a:pt x="2195" y="798"/>
                  <a:pt x="2198" y="801"/>
                  <a:pt x="2198" y="799"/>
                </a:cubicBezTo>
                <a:cubicBezTo>
                  <a:pt x="2198" y="798"/>
                  <a:pt x="2197" y="797"/>
                  <a:pt x="2197" y="796"/>
                </a:cubicBezTo>
                <a:cubicBezTo>
                  <a:pt x="2197" y="795"/>
                  <a:pt x="2199" y="797"/>
                  <a:pt x="2199" y="797"/>
                </a:cubicBezTo>
                <a:cubicBezTo>
                  <a:pt x="2201" y="799"/>
                  <a:pt x="2203" y="799"/>
                  <a:pt x="2203" y="795"/>
                </a:cubicBezTo>
                <a:close/>
                <a:moveTo>
                  <a:pt x="2434" y="800"/>
                </a:moveTo>
                <a:cubicBezTo>
                  <a:pt x="2435" y="800"/>
                  <a:pt x="2434" y="798"/>
                  <a:pt x="2434" y="798"/>
                </a:cubicBezTo>
                <a:cubicBezTo>
                  <a:pt x="2434" y="797"/>
                  <a:pt x="2433" y="797"/>
                  <a:pt x="2433" y="797"/>
                </a:cubicBezTo>
                <a:cubicBezTo>
                  <a:pt x="2433" y="798"/>
                  <a:pt x="2433" y="800"/>
                  <a:pt x="2434" y="800"/>
                </a:cubicBezTo>
                <a:close/>
                <a:moveTo>
                  <a:pt x="2571" y="991"/>
                </a:moveTo>
                <a:cubicBezTo>
                  <a:pt x="2572" y="990"/>
                  <a:pt x="2571" y="989"/>
                  <a:pt x="2571" y="988"/>
                </a:cubicBezTo>
                <a:cubicBezTo>
                  <a:pt x="2571" y="987"/>
                  <a:pt x="2572" y="987"/>
                  <a:pt x="2572" y="986"/>
                </a:cubicBezTo>
                <a:cubicBezTo>
                  <a:pt x="2572" y="984"/>
                  <a:pt x="2570" y="984"/>
                  <a:pt x="2570" y="982"/>
                </a:cubicBezTo>
                <a:cubicBezTo>
                  <a:pt x="2570" y="981"/>
                  <a:pt x="2570" y="980"/>
                  <a:pt x="2569" y="979"/>
                </a:cubicBezTo>
                <a:cubicBezTo>
                  <a:pt x="2569" y="979"/>
                  <a:pt x="2568" y="978"/>
                  <a:pt x="2567" y="977"/>
                </a:cubicBezTo>
                <a:cubicBezTo>
                  <a:pt x="2567" y="976"/>
                  <a:pt x="2567" y="973"/>
                  <a:pt x="2565" y="972"/>
                </a:cubicBezTo>
                <a:cubicBezTo>
                  <a:pt x="2565" y="974"/>
                  <a:pt x="2562" y="970"/>
                  <a:pt x="2561" y="969"/>
                </a:cubicBezTo>
                <a:cubicBezTo>
                  <a:pt x="2563" y="972"/>
                  <a:pt x="2563" y="967"/>
                  <a:pt x="2561" y="967"/>
                </a:cubicBezTo>
                <a:cubicBezTo>
                  <a:pt x="2561" y="967"/>
                  <a:pt x="2561" y="968"/>
                  <a:pt x="2561" y="968"/>
                </a:cubicBezTo>
                <a:cubicBezTo>
                  <a:pt x="2560" y="967"/>
                  <a:pt x="2559" y="968"/>
                  <a:pt x="2560" y="966"/>
                </a:cubicBezTo>
                <a:cubicBezTo>
                  <a:pt x="2560" y="965"/>
                  <a:pt x="2560" y="964"/>
                  <a:pt x="2560" y="963"/>
                </a:cubicBezTo>
                <a:cubicBezTo>
                  <a:pt x="2561" y="961"/>
                  <a:pt x="2561" y="959"/>
                  <a:pt x="2561" y="957"/>
                </a:cubicBezTo>
                <a:cubicBezTo>
                  <a:pt x="2561" y="957"/>
                  <a:pt x="2560" y="956"/>
                  <a:pt x="2559" y="957"/>
                </a:cubicBezTo>
                <a:cubicBezTo>
                  <a:pt x="2559" y="957"/>
                  <a:pt x="2559" y="958"/>
                  <a:pt x="2559" y="958"/>
                </a:cubicBezTo>
                <a:cubicBezTo>
                  <a:pt x="2558" y="957"/>
                  <a:pt x="2557" y="956"/>
                  <a:pt x="2556" y="955"/>
                </a:cubicBezTo>
                <a:cubicBezTo>
                  <a:pt x="2554" y="956"/>
                  <a:pt x="2555" y="957"/>
                  <a:pt x="2555" y="959"/>
                </a:cubicBezTo>
                <a:cubicBezTo>
                  <a:pt x="2554" y="958"/>
                  <a:pt x="2554" y="957"/>
                  <a:pt x="2552" y="958"/>
                </a:cubicBezTo>
                <a:cubicBezTo>
                  <a:pt x="2553" y="957"/>
                  <a:pt x="2552" y="954"/>
                  <a:pt x="2552" y="953"/>
                </a:cubicBezTo>
                <a:cubicBezTo>
                  <a:pt x="2552" y="952"/>
                  <a:pt x="2552" y="950"/>
                  <a:pt x="2553" y="949"/>
                </a:cubicBezTo>
                <a:cubicBezTo>
                  <a:pt x="2550" y="949"/>
                  <a:pt x="2553" y="941"/>
                  <a:pt x="2549" y="943"/>
                </a:cubicBezTo>
                <a:cubicBezTo>
                  <a:pt x="2549" y="942"/>
                  <a:pt x="2548" y="940"/>
                  <a:pt x="2548" y="939"/>
                </a:cubicBezTo>
                <a:cubicBezTo>
                  <a:pt x="2549" y="938"/>
                  <a:pt x="2550" y="938"/>
                  <a:pt x="2550" y="939"/>
                </a:cubicBezTo>
                <a:cubicBezTo>
                  <a:pt x="2550" y="938"/>
                  <a:pt x="2550" y="937"/>
                  <a:pt x="2549" y="937"/>
                </a:cubicBezTo>
                <a:cubicBezTo>
                  <a:pt x="2549" y="936"/>
                  <a:pt x="2548" y="936"/>
                  <a:pt x="2548" y="936"/>
                </a:cubicBezTo>
                <a:cubicBezTo>
                  <a:pt x="2548" y="935"/>
                  <a:pt x="2548" y="934"/>
                  <a:pt x="2547" y="934"/>
                </a:cubicBezTo>
                <a:cubicBezTo>
                  <a:pt x="2547" y="935"/>
                  <a:pt x="2547" y="935"/>
                  <a:pt x="2547" y="935"/>
                </a:cubicBezTo>
                <a:cubicBezTo>
                  <a:pt x="2545" y="936"/>
                  <a:pt x="2546" y="934"/>
                  <a:pt x="2545" y="934"/>
                </a:cubicBezTo>
                <a:cubicBezTo>
                  <a:pt x="2544" y="933"/>
                  <a:pt x="2542" y="933"/>
                  <a:pt x="2543" y="931"/>
                </a:cubicBezTo>
                <a:cubicBezTo>
                  <a:pt x="2542" y="931"/>
                  <a:pt x="2542" y="932"/>
                  <a:pt x="2542" y="932"/>
                </a:cubicBezTo>
                <a:cubicBezTo>
                  <a:pt x="2540" y="932"/>
                  <a:pt x="2540" y="929"/>
                  <a:pt x="2540" y="928"/>
                </a:cubicBezTo>
                <a:cubicBezTo>
                  <a:pt x="2540" y="929"/>
                  <a:pt x="2537" y="929"/>
                  <a:pt x="2537" y="927"/>
                </a:cubicBezTo>
                <a:cubicBezTo>
                  <a:pt x="2536" y="928"/>
                  <a:pt x="2535" y="926"/>
                  <a:pt x="2534" y="926"/>
                </a:cubicBezTo>
                <a:cubicBezTo>
                  <a:pt x="2533" y="926"/>
                  <a:pt x="2532" y="925"/>
                  <a:pt x="2532" y="924"/>
                </a:cubicBezTo>
                <a:cubicBezTo>
                  <a:pt x="2531" y="923"/>
                  <a:pt x="2532" y="922"/>
                  <a:pt x="2533" y="921"/>
                </a:cubicBezTo>
                <a:cubicBezTo>
                  <a:pt x="2533" y="919"/>
                  <a:pt x="2532" y="920"/>
                  <a:pt x="2532" y="919"/>
                </a:cubicBezTo>
                <a:cubicBezTo>
                  <a:pt x="2532" y="918"/>
                  <a:pt x="2530" y="918"/>
                  <a:pt x="2531" y="916"/>
                </a:cubicBezTo>
                <a:cubicBezTo>
                  <a:pt x="2531" y="915"/>
                  <a:pt x="2532" y="914"/>
                  <a:pt x="2532" y="912"/>
                </a:cubicBezTo>
                <a:cubicBezTo>
                  <a:pt x="2532" y="911"/>
                  <a:pt x="2532" y="910"/>
                  <a:pt x="2532" y="908"/>
                </a:cubicBezTo>
                <a:cubicBezTo>
                  <a:pt x="2532" y="907"/>
                  <a:pt x="2532" y="906"/>
                  <a:pt x="2532" y="904"/>
                </a:cubicBezTo>
                <a:cubicBezTo>
                  <a:pt x="2532" y="904"/>
                  <a:pt x="2531" y="905"/>
                  <a:pt x="2531" y="905"/>
                </a:cubicBezTo>
                <a:cubicBezTo>
                  <a:pt x="2531" y="904"/>
                  <a:pt x="2530" y="902"/>
                  <a:pt x="2529" y="902"/>
                </a:cubicBezTo>
                <a:cubicBezTo>
                  <a:pt x="2529" y="900"/>
                  <a:pt x="2529" y="899"/>
                  <a:pt x="2530" y="897"/>
                </a:cubicBezTo>
                <a:cubicBezTo>
                  <a:pt x="2531" y="894"/>
                  <a:pt x="2528" y="891"/>
                  <a:pt x="2530" y="889"/>
                </a:cubicBezTo>
                <a:cubicBezTo>
                  <a:pt x="2528" y="888"/>
                  <a:pt x="2530" y="887"/>
                  <a:pt x="2531" y="886"/>
                </a:cubicBezTo>
                <a:cubicBezTo>
                  <a:pt x="2530" y="886"/>
                  <a:pt x="2528" y="884"/>
                  <a:pt x="2528" y="884"/>
                </a:cubicBezTo>
                <a:cubicBezTo>
                  <a:pt x="2527" y="883"/>
                  <a:pt x="2525" y="882"/>
                  <a:pt x="2525" y="881"/>
                </a:cubicBezTo>
                <a:cubicBezTo>
                  <a:pt x="2524" y="877"/>
                  <a:pt x="2524" y="881"/>
                  <a:pt x="2522" y="879"/>
                </a:cubicBezTo>
                <a:cubicBezTo>
                  <a:pt x="2522" y="881"/>
                  <a:pt x="2519" y="882"/>
                  <a:pt x="2518" y="880"/>
                </a:cubicBezTo>
                <a:cubicBezTo>
                  <a:pt x="2518" y="879"/>
                  <a:pt x="2518" y="878"/>
                  <a:pt x="2518" y="877"/>
                </a:cubicBezTo>
                <a:cubicBezTo>
                  <a:pt x="2517" y="876"/>
                  <a:pt x="2517" y="875"/>
                  <a:pt x="2517" y="874"/>
                </a:cubicBezTo>
                <a:cubicBezTo>
                  <a:pt x="2518" y="873"/>
                  <a:pt x="2519" y="866"/>
                  <a:pt x="2517" y="866"/>
                </a:cubicBezTo>
                <a:cubicBezTo>
                  <a:pt x="2517" y="864"/>
                  <a:pt x="2517" y="863"/>
                  <a:pt x="2516" y="861"/>
                </a:cubicBezTo>
                <a:cubicBezTo>
                  <a:pt x="2515" y="860"/>
                  <a:pt x="2515" y="859"/>
                  <a:pt x="2517" y="858"/>
                </a:cubicBezTo>
                <a:cubicBezTo>
                  <a:pt x="2516" y="857"/>
                  <a:pt x="2514" y="857"/>
                  <a:pt x="2514" y="856"/>
                </a:cubicBezTo>
                <a:cubicBezTo>
                  <a:pt x="2514" y="855"/>
                  <a:pt x="2514" y="854"/>
                  <a:pt x="2514" y="853"/>
                </a:cubicBezTo>
                <a:cubicBezTo>
                  <a:pt x="2514" y="852"/>
                  <a:pt x="2514" y="852"/>
                  <a:pt x="2514" y="851"/>
                </a:cubicBezTo>
                <a:cubicBezTo>
                  <a:pt x="2514" y="851"/>
                  <a:pt x="2514" y="850"/>
                  <a:pt x="2514" y="850"/>
                </a:cubicBezTo>
                <a:cubicBezTo>
                  <a:pt x="2514" y="849"/>
                  <a:pt x="2513" y="848"/>
                  <a:pt x="2513" y="847"/>
                </a:cubicBezTo>
                <a:cubicBezTo>
                  <a:pt x="2513" y="847"/>
                  <a:pt x="2512" y="847"/>
                  <a:pt x="2512" y="848"/>
                </a:cubicBezTo>
                <a:cubicBezTo>
                  <a:pt x="2512" y="847"/>
                  <a:pt x="2513" y="846"/>
                  <a:pt x="2513" y="846"/>
                </a:cubicBezTo>
                <a:cubicBezTo>
                  <a:pt x="2512" y="845"/>
                  <a:pt x="2511" y="847"/>
                  <a:pt x="2510" y="847"/>
                </a:cubicBezTo>
                <a:cubicBezTo>
                  <a:pt x="2509" y="848"/>
                  <a:pt x="2509" y="848"/>
                  <a:pt x="2509" y="849"/>
                </a:cubicBezTo>
                <a:cubicBezTo>
                  <a:pt x="2508" y="853"/>
                  <a:pt x="2506" y="855"/>
                  <a:pt x="2506" y="858"/>
                </a:cubicBezTo>
                <a:cubicBezTo>
                  <a:pt x="2506" y="859"/>
                  <a:pt x="2505" y="858"/>
                  <a:pt x="2505" y="858"/>
                </a:cubicBezTo>
                <a:cubicBezTo>
                  <a:pt x="2505" y="858"/>
                  <a:pt x="2504" y="859"/>
                  <a:pt x="2505" y="860"/>
                </a:cubicBezTo>
                <a:cubicBezTo>
                  <a:pt x="2504" y="860"/>
                  <a:pt x="2504" y="860"/>
                  <a:pt x="2504" y="860"/>
                </a:cubicBezTo>
                <a:cubicBezTo>
                  <a:pt x="2503" y="861"/>
                  <a:pt x="2502" y="862"/>
                  <a:pt x="2503" y="863"/>
                </a:cubicBezTo>
                <a:cubicBezTo>
                  <a:pt x="2503" y="863"/>
                  <a:pt x="2503" y="863"/>
                  <a:pt x="2503" y="863"/>
                </a:cubicBezTo>
                <a:cubicBezTo>
                  <a:pt x="2504" y="863"/>
                  <a:pt x="2505" y="865"/>
                  <a:pt x="2506" y="865"/>
                </a:cubicBezTo>
                <a:cubicBezTo>
                  <a:pt x="2505" y="865"/>
                  <a:pt x="2505" y="865"/>
                  <a:pt x="2505" y="866"/>
                </a:cubicBezTo>
                <a:cubicBezTo>
                  <a:pt x="2505" y="865"/>
                  <a:pt x="2504" y="865"/>
                  <a:pt x="2504" y="864"/>
                </a:cubicBezTo>
                <a:cubicBezTo>
                  <a:pt x="2504" y="866"/>
                  <a:pt x="2502" y="866"/>
                  <a:pt x="2502" y="869"/>
                </a:cubicBezTo>
                <a:cubicBezTo>
                  <a:pt x="2503" y="871"/>
                  <a:pt x="2501" y="872"/>
                  <a:pt x="2500" y="874"/>
                </a:cubicBezTo>
                <a:cubicBezTo>
                  <a:pt x="2499" y="876"/>
                  <a:pt x="2501" y="877"/>
                  <a:pt x="2500" y="879"/>
                </a:cubicBezTo>
                <a:cubicBezTo>
                  <a:pt x="2499" y="881"/>
                  <a:pt x="2499" y="882"/>
                  <a:pt x="2499" y="884"/>
                </a:cubicBezTo>
                <a:cubicBezTo>
                  <a:pt x="2500" y="887"/>
                  <a:pt x="2499" y="889"/>
                  <a:pt x="2498" y="891"/>
                </a:cubicBezTo>
                <a:cubicBezTo>
                  <a:pt x="2497" y="893"/>
                  <a:pt x="2496" y="896"/>
                  <a:pt x="2495" y="898"/>
                </a:cubicBezTo>
                <a:cubicBezTo>
                  <a:pt x="2494" y="902"/>
                  <a:pt x="2491" y="905"/>
                  <a:pt x="2489" y="909"/>
                </a:cubicBezTo>
                <a:cubicBezTo>
                  <a:pt x="2488" y="912"/>
                  <a:pt x="2483" y="913"/>
                  <a:pt x="2481" y="911"/>
                </a:cubicBezTo>
                <a:cubicBezTo>
                  <a:pt x="2480" y="911"/>
                  <a:pt x="2479" y="910"/>
                  <a:pt x="2478" y="910"/>
                </a:cubicBezTo>
                <a:cubicBezTo>
                  <a:pt x="2478" y="909"/>
                  <a:pt x="2477" y="909"/>
                  <a:pt x="2476" y="909"/>
                </a:cubicBezTo>
                <a:cubicBezTo>
                  <a:pt x="2475" y="908"/>
                  <a:pt x="2476" y="906"/>
                  <a:pt x="2475" y="905"/>
                </a:cubicBezTo>
                <a:cubicBezTo>
                  <a:pt x="2472" y="903"/>
                  <a:pt x="2469" y="904"/>
                  <a:pt x="2467" y="901"/>
                </a:cubicBezTo>
                <a:cubicBezTo>
                  <a:pt x="2466" y="900"/>
                  <a:pt x="2465" y="898"/>
                  <a:pt x="2463" y="897"/>
                </a:cubicBezTo>
                <a:cubicBezTo>
                  <a:pt x="2462" y="897"/>
                  <a:pt x="2460" y="896"/>
                  <a:pt x="2460" y="895"/>
                </a:cubicBezTo>
                <a:cubicBezTo>
                  <a:pt x="2459" y="896"/>
                  <a:pt x="2458" y="895"/>
                  <a:pt x="2457" y="895"/>
                </a:cubicBezTo>
                <a:cubicBezTo>
                  <a:pt x="2457" y="894"/>
                  <a:pt x="2457" y="893"/>
                  <a:pt x="2456" y="893"/>
                </a:cubicBezTo>
                <a:cubicBezTo>
                  <a:pt x="2455" y="892"/>
                  <a:pt x="2454" y="891"/>
                  <a:pt x="2453" y="890"/>
                </a:cubicBezTo>
                <a:cubicBezTo>
                  <a:pt x="2452" y="888"/>
                  <a:pt x="2449" y="887"/>
                  <a:pt x="2448" y="885"/>
                </a:cubicBezTo>
                <a:cubicBezTo>
                  <a:pt x="2447" y="884"/>
                  <a:pt x="2448" y="884"/>
                  <a:pt x="2449" y="883"/>
                </a:cubicBezTo>
                <a:cubicBezTo>
                  <a:pt x="2450" y="882"/>
                  <a:pt x="2450" y="881"/>
                  <a:pt x="2451" y="880"/>
                </a:cubicBezTo>
                <a:cubicBezTo>
                  <a:pt x="2453" y="878"/>
                  <a:pt x="2454" y="876"/>
                  <a:pt x="2455" y="874"/>
                </a:cubicBezTo>
                <a:cubicBezTo>
                  <a:pt x="2454" y="876"/>
                  <a:pt x="2452" y="871"/>
                  <a:pt x="2454" y="872"/>
                </a:cubicBezTo>
                <a:cubicBezTo>
                  <a:pt x="2453" y="871"/>
                  <a:pt x="2455" y="869"/>
                  <a:pt x="2455" y="870"/>
                </a:cubicBezTo>
                <a:cubicBezTo>
                  <a:pt x="2455" y="870"/>
                  <a:pt x="2456" y="868"/>
                  <a:pt x="2457" y="870"/>
                </a:cubicBezTo>
                <a:cubicBezTo>
                  <a:pt x="2457" y="869"/>
                  <a:pt x="2458" y="869"/>
                  <a:pt x="2458" y="868"/>
                </a:cubicBezTo>
                <a:cubicBezTo>
                  <a:pt x="2458" y="869"/>
                  <a:pt x="2458" y="869"/>
                  <a:pt x="2458" y="870"/>
                </a:cubicBezTo>
                <a:cubicBezTo>
                  <a:pt x="2459" y="869"/>
                  <a:pt x="2459" y="868"/>
                  <a:pt x="2460" y="867"/>
                </a:cubicBezTo>
                <a:cubicBezTo>
                  <a:pt x="2460" y="867"/>
                  <a:pt x="2460" y="867"/>
                  <a:pt x="2461" y="868"/>
                </a:cubicBezTo>
                <a:cubicBezTo>
                  <a:pt x="2460" y="867"/>
                  <a:pt x="2460" y="866"/>
                  <a:pt x="2459" y="866"/>
                </a:cubicBezTo>
                <a:cubicBezTo>
                  <a:pt x="2461" y="865"/>
                  <a:pt x="2462" y="863"/>
                  <a:pt x="2463" y="861"/>
                </a:cubicBezTo>
                <a:cubicBezTo>
                  <a:pt x="2463" y="861"/>
                  <a:pt x="2464" y="860"/>
                  <a:pt x="2463" y="860"/>
                </a:cubicBezTo>
                <a:cubicBezTo>
                  <a:pt x="2463" y="859"/>
                  <a:pt x="2461" y="859"/>
                  <a:pt x="2462" y="860"/>
                </a:cubicBezTo>
                <a:cubicBezTo>
                  <a:pt x="2461" y="860"/>
                  <a:pt x="2460" y="857"/>
                  <a:pt x="2461" y="857"/>
                </a:cubicBezTo>
                <a:cubicBezTo>
                  <a:pt x="2461" y="857"/>
                  <a:pt x="2456" y="860"/>
                  <a:pt x="2459" y="860"/>
                </a:cubicBezTo>
                <a:cubicBezTo>
                  <a:pt x="2459" y="861"/>
                  <a:pt x="2458" y="862"/>
                  <a:pt x="2457" y="862"/>
                </a:cubicBezTo>
                <a:cubicBezTo>
                  <a:pt x="2456" y="862"/>
                  <a:pt x="2456" y="861"/>
                  <a:pt x="2456" y="861"/>
                </a:cubicBezTo>
                <a:cubicBezTo>
                  <a:pt x="2456" y="860"/>
                  <a:pt x="2455" y="860"/>
                  <a:pt x="2456" y="859"/>
                </a:cubicBezTo>
                <a:cubicBezTo>
                  <a:pt x="2455" y="859"/>
                  <a:pt x="2454" y="860"/>
                  <a:pt x="2454" y="861"/>
                </a:cubicBezTo>
                <a:cubicBezTo>
                  <a:pt x="2453" y="860"/>
                  <a:pt x="2453" y="859"/>
                  <a:pt x="2454" y="859"/>
                </a:cubicBezTo>
                <a:cubicBezTo>
                  <a:pt x="2454" y="858"/>
                  <a:pt x="2456" y="858"/>
                  <a:pt x="2454" y="858"/>
                </a:cubicBezTo>
                <a:cubicBezTo>
                  <a:pt x="2455" y="857"/>
                  <a:pt x="2456" y="857"/>
                  <a:pt x="2455" y="856"/>
                </a:cubicBezTo>
                <a:cubicBezTo>
                  <a:pt x="2456" y="857"/>
                  <a:pt x="2454" y="857"/>
                  <a:pt x="2453" y="857"/>
                </a:cubicBezTo>
                <a:cubicBezTo>
                  <a:pt x="2455" y="859"/>
                  <a:pt x="2449" y="858"/>
                  <a:pt x="2450" y="860"/>
                </a:cubicBezTo>
                <a:cubicBezTo>
                  <a:pt x="2449" y="860"/>
                  <a:pt x="2446" y="860"/>
                  <a:pt x="2446" y="857"/>
                </a:cubicBezTo>
                <a:cubicBezTo>
                  <a:pt x="2445" y="858"/>
                  <a:pt x="2444" y="859"/>
                  <a:pt x="2443" y="858"/>
                </a:cubicBezTo>
                <a:cubicBezTo>
                  <a:pt x="2442" y="858"/>
                  <a:pt x="2442" y="857"/>
                  <a:pt x="2441" y="859"/>
                </a:cubicBezTo>
                <a:cubicBezTo>
                  <a:pt x="2442" y="856"/>
                  <a:pt x="2437" y="857"/>
                  <a:pt x="2439" y="855"/>
                </a:cubicBezTo>
                <a:cubicBezTo>
                  <a:pt x="2438" y="855"/>
                  <a:pt x="2437" y="856"/>
                  <a:pt x="2436" y="856"/>
                </a:cubicBezTo>
                <a:cubicBezTo>
                  <a:pt x="2436" y="855"/>
                  <a:pt x="2435" y="855"/>
                  <a:pt x="2433" y="855"/>
                </a:cubicBezTo>
                <a:cubicBezTo>
                  <a:pt x="2432" y="855"/>
                  <a:pt x="2432" y="852"/>
                  <a:pt x="2431" y="851"/>
                </a:cubicBezTo>
                <a:cubicBezTo>
                  <a:pt x="2431" y="853"/>
                  <a:pt x="2430" y="853"/>
                  <a:pt x="2429" y="853"/>
                </a:cubicBezTo>
                <a:cubicBezTo>
                  <a:pt x="2429" y="852"/>
                  <a:pt x="2427" y="851"/>
                  <a:pt x="2426" y="850"/>
                </a:cubicBezTo>
                <a:cubicBezTo>
                  <a:pt x="2426" y="851"/>
                  <a:pt x="2425" y="850"/>
                  <a:pt x="2425" y="850"/>
                </a:cubicBezTo>
                <a:cubicBezTo>
                  <a:pt x="2425" y="850"/>
                  <a:pt x="2425" y="851"/>
                  <a:pt x="2425" y="852"/>
                </a:cubicBezTo>
                <a:cubicBezTo>
                  <a:pt x="2424" y="851"/>
                  <a:pt x="2424" y="850"/>
                  <a:pt x="2424" y="850"/>
                </a:cubicBezTo>
                <a:cubicBezTo>
                  <a:pt x="2423" y="850"/>
                  <a:pt x="2422" y="851"/>
                  <a:pt x="2422" y="851"/>
                </a:cubicBezTo>
                <a:cubicBezTo>
                  <a:pt x="2423" y="852"/>
                  <a:pt x="2424" y="852"/>
                  <a:pt x="2424" y="853"/>
                </a:cubicBezTo>
                <a:cubicBezTo>
                  <a:pt x="2426" y="852"/>
                  <a:pt x="2428" y="852"/>
                  <a:pt x="2428" y="854"/>
                </a:cubicBezTo>
                <a:cubicBezTo>
                  <a:pt x="2429" y="856"/>
                  <a:pt x="2427" y="858"/>
                  <a:pt x="2429" y="859"/>
                </a:cubicBezTo>
                <a:cubicBezTo>
                  <a:pt x="2427" y="858"/>
                  <a:pt x="2426" y="859"/>
                  <a:pt x="2426" y="861"/>
                </a:cubicBezTo>
                <a:cubicBezTo>
                  <a:pt x="2426" y="859"/>
                  <a:pt x="2418" y="862"/>
                  <a:pt x="2417" y="859"/>
                </a:cubicBezTo>
                <a:cubicBezTo>
                  <a:pt x="2416" y="860"/>
                  <a:pt x="2416" y="859"/>
                  <a:pt x="2415" y="859"/>
                </a:cubicBezTo>
                <a:cubicBezTo>
                  <a:pt x="2414" y="860"/>
                  <a:pt x="2414" y="861"/>
                  <a:pt x="2414" y="861"/>
                </a:cubicBezTo>
                <a:cubicBezTo>
                  <a:pt x="2412" y="860"/>
                  <a:pt x="2413" y="863"/>
                  <a:pt x="2414" y="864"/>
                </a:cubicBezTo>
                <a:cubicBezTo>
                  <a:pt x="2413" y="864"/>
                  <a:pt x="2412" y="861"/>
                  <a:pt x="2411" y="861"/>
                </a:cubicBezTo>
                <a:cubicBezTo>
                  <a:pt x="2410" y="862"/>
                  <a:pt x="2410" y="864"/>
                  <a:pt x="2411" y="865"/>
                </a:cubicBezTo>
                <a:cubicBezTo>
                  <a:pt x="2410" y="865"/>
                  <a:pt x="2410" y="864"/>
                  <a:pt x="2409" y="864"/>
                </a:cubicBezTo>
                <a:cubicBezTo>
                  <a:pt x="2408" y="865"/>
                  <a:pt x="2408" y="865"/>
                  <a:pt x="2408" y="866"/>
                </a:cubicBezTo>
                <a:cubicBezTo>
                  <a:pt x="2407" y="867"/>
                  <a:pt x="2406" y="866"/>
                  <a:pt x="2406" y="868"/>
                </a:cubicBezTo>
                <a:cubicBezTo>
                  <a:pt x="2406" y="869"/>
                  <a:pt x="2407" y="870"/>
                  <a:pt x="2407" y="871"/>
                </a:cubicBezTo>
                <a:cubicBezTo>
                  <a:pt x="2407" y="870"/>
                  <a:pt x="2405" y="872"/>
                  <a:pt x="2405" y="872"/>
                </a:cubicBezTo>
                <a:cubicBezTo>
                  <a:pt x="2404" y="873"/>
                  <a:pt x="2404" y="872"/>
                  <a:pt x="2403" y="873"/>
                </a:cubicBezTo>
                <a:cubicBezTo>
                  <a:pt x="2402" y="874"/>
                  <a:pt x="2402" y="875"/>
                  <a:pt x="2402" y="877"/>
                </a:cubicBezTo>
                <a:cubicBezTo>
                  <a:pt x="2401" y="878"/>
                  <a:pt x="2400" y="877"/>
                  <a:pt x="2400" y="878"/>
                </a:cubicBezTo>
                <a:cubicBezTo>
                  <a:pt x="2399" y="878"/>
                  <a:pt x="2399" y="879"/>
                  <a:pt x="2398" y="880"/>
                </a:cubicBezTo>
                <a:cubicBezTo>
                  <a:pt x="2397" y="882"/>
                  <a:pt x="2400" y="883"/>
                  <a:pt x="2401" y="882"/>
                </a:cubicBezTo>
                <a:cubicBezTo>
                  <a:pt x="2401" y="883"/>
                  <a:pt x="2400" y="883"/>
                  <a:pt x="2400" y="883"/>
                </a:cubicBezTo>
                <a:cubicBezTo>
                  <a:pt x="2400" y="884"/>
                  <a:pt x="2401" y="885"/>
                  <a:pt x="2402" y="884"/>
                </a:cubicBezTo>
                <a:cubicBezTo>
                  <a:pt x="2402" y="885"/>
                  <a:pt x="2401" y="885"/>
                  <a:pt x="2400" y="885"/>
                </a:cubicBezTo>
                <a:cubicBezTo>
                  <a:pt x="2399" y="886"/>
                  <a:pt x="2400" y="887"/>
                  <a:pt x="2400" y="888"/>
                </a:cubicBezTo>
                <a:cubicBezTo>
                  <a:pt x="2399" y="889"/>
                  <a:pt x="2398" y="885"/>
                  <a:pt x="2396" y="885"/>
                </a:cubicBezTo>
                <a:cubicBezTo>
                  <a:pt x="2396" y="886"/>
                  <a:pt x="2397" y="887"/>
                  <a:pt x="2395" y="888"/>
                </a:cubicBezTo>
                <a:cubicBezTo>
                  <a:pt x="2396" y="884"/>
                  <a:pt x="2389" y="883"/>
                  <a:pt x="2390" y="887"/>
                </a:cubicBezTo>
                <a:cubicBezTo>
                  <a:pt x="2389" y="887"/>
                  <a:pt x="2388" y="886"/>
                  <a:pt x="2387" y="887"/>
                </a:cubicBezTo>
                <a:cubicBezTo>
                  <a:pt x="2387" y="888"/>
                  <a:pt x="2388" y="889"/>
                  <a:pt x="2388" y="890"/>
                </a:cubicBezTo>
                <a:cubicBezTo>
                  <a:pt x="2388" y="890"/>
                  <a:pt x="2387" y="888"/>
                  <a:pt x="2386" y="889"/>
                </a:cubicBezTo>
                <a:cubicBezTo>
                  <a:pt x="2386" y="889"/>
                  <a:pt x="2386" y="889"/>
                  <a:pt x="2386" y="889"/>
                </a:cubicBezTo>
                <a:cubicBezTo>
                  <a:pt x="2386" y="889"/>
                  <a:pt x="2386" y="888"/>
                  <a:pt x="2386" y="888"/>
                </a:cubicBezTo>
                <a:cubicBezTo>
                  <a:pt x="2387" y="886"/>
                  <a:pt x="2387" y="885"/>
                  <a:pt x="2387" y="884"/>
                </a:cubicBezTo>
                <a:cubicBezTo>
                  <a:pt x="2388" y="883"/>
                  <a:pt x="2387" y="882"/>
                  <a:pt x="2386" y="882"/>
                </a:cubicBezTo>
                <a:cubicBezTo>
                  <a:pt x="2385" y="881"/>
                  <a:pt x="2384" y="879"/>
                  <a:pt x="2383" y="878"/>
                </a:cubicBezTo>
                <a:cubicBezTo>
                  <a:pt x="2382" y="877"/>
                  <a:pt x="2382" y="876"/>
                  <a:pt x="2381" y="876"/>
                </a:cubicBezTo>
                <a:cubicBezTo>
                  <a:pt x="2380" y="876"/>
                  <a:pt x="2379" y="874"/>
                  <a:pt x="2378" y="874"/>
                </a:cubicBezTo>
                <a:cubicBezTo>
                  <a:pt x="2377" y="875"/>
                  <a:pt x="2378" y="876"/>
                  <a:pt x="2378" y="876"/>
                </a:cubicBezTo>
                <a:cubicBezTo>
                  <a:pt x="2377" y="878"/>
                  <a:pt x="2376" y="878"/>
                  <a:pt x="2375" y="879"/>
                </a:cubicBezTo>
                <a:cubicBezTo>
                  <a:pt x="2374" y="878"/>
                  <a:pt x="2374" y="878"/>
                  <a:pt x="2374" y="877"/>
                </a:cubicBezTo>
                <a:cubicBezTo>
                  <a:pt x="2374" y="877"/>
                  <a:pt x="2373" y="878"/>
                  <a:pt x="2373" y="879"/>
                </a:cubicBezTo>
                <a:cubicBezTo>
                  <a:pt x="2371" y="879"/>
                  <a:pt x="2373" y="875"/>
                  <a:pt x="2371" y="877"/>
                </a:cubicBezTo>
                <a:cubicBezTo>
                  <a:pt x="2372" y="875"/>
                  <a:pt x="2371" y="876"/>
                  <a:pt x="2371" y="877"/>
                </a:cubicBezTo>
                <a:cubicBezTo>
                  <a:pt x="2370" y="876"/>
                  <a:pt x="2370" y="878"/>
                  <a:pt x="2371" y="878"/>
                </a:cubicBezTo>
                <a:cubicBezTo>
                  <a:pt x="2371" y="877"/>
                  <a:pt x="2371" y="878"/>
                  <a:pt x="2371" y="878"/>
                </a:cubicBezTo>
                <a:cubicBezTo>
                  <a:pt x="2372" y="879"/>
                  <a:pt x="2371" y="879"/>
                  <a:pt x="2371" y="879"/>
                </a:cubicBezTo>
                <a:cubicBezTo>
                  <a:pt x="2370" y="880"/>
                  <a:pt x="2370" y="881"/>
                  <a:pt x="2370" y="881"/>
                </a:cubicBezTo>
                <a:cubicBezTo>
                  <a:pt x="2370" y="882"/>
                  <a:pt x="2369" y="882"/>
                  <a:pt x="2369" y="883"/>
                </a:cubicBezTo>
                <a:cubicBezTo>
                  <a:pt x="2368" y="881"/>
                  <a:pt x="2368" y="881"/>
                  <a:pt x="2367" y="883"/>
                </a:cubicBezTo>
                <a:cubicBezTo>
                  <a:pt x="2367" y="882"/>
                  <a:pt x="2368" y="880"/>
                  <a:pt x="2367" y="879"/>
                </a:cubicBezTo>
                <a:cubicBezTo>
                  <a:pt x="2367" y="880"/>
                  <a:pt x="2367" y="881"/>
                  <a:pt x="2366" y="882"/>
                </a:cubicBezTo>
                <a:cubicBezTo>
                  <a:pt x="2365" y="881"/>
                  <a:pt x="2365" y="883"/>
                  <a:pt x="2364" y="882"/>
                </a:cubicBezTo>
                <a:cubicBezTo>
                  <a:pt x="2364" y="883"/>
                  <a:pt x="2361" y="885"/>
                  <a:pt x="2364" y="885"/>
                </a:cubicBezTo>
                <a:cubicBezTo>
                  <a:pt x="2363" y="886"/>
                  <a:pt x="2364" y="887"/>
                  <a:pt x="2364" y="888"/>
                </a:cubicBezTo>
                <a:cubicBezTo>
                  <a:pt x="2363" y="888"/>
                  <a:pt x="2362" y="886"/>
                  <a:pt x="2362" y="887"/>
                </a:cubicBezTo>
                <a:cubicBezTo>
                  <a:pt x="2362" y="886"/>
                  <a:pt x="2359" y="888"/>
                  <a:pt x="2359" y="889"/>
                </a:cubicBezTo>
                <a:cubicBezTo>
                  <a:pt x="2360" y="888"/>
                  <a:pt x="2360" y="888"/>
                  <a:pt x="2361" y="888"/>
                </a:cubicBezTo>
                <a:cubicBezTo>
                  <a:pt x="2360" y="888"/>
                  <a:pt x="2360" y="889"/>
                  <a:pt x="2360" y="889"/>
                </a:cubicBezTo>
                <a:cubicBezTo>
                  <a:pt x="2361" y="889"/>
                  <a:pt x="2361" y="891"/>
                  <a:pt x="2362" y="891"/>
                </a:cubicBezTo>
                <a:cubicBezTo>
                  <a:pt x="2361" y="891"/>
                  <a:pt x="2361" y="891"/>
                  <a:pt x="2360" y="891"/>
                </a:cubicBezTo>
                <a:cubicBezTo>
                  <a:pt x="2360" y="891"/>
                  <a:pt x="2360" y="890"/>
                  <a:pt x="2360" y="890"/>
                </a:cubicBezTo>
                <a:cubicBezTo>
                  <a:pt x="2359" y="890"/>
                  <a:pt x="2359" y="889"/>
                  <a:pt x="2358" y="889"/>
                </a:cubicBezTo>
                <a:cubicBezTo>
                  <a:pt x="2359" y="890"/>
                  <a:pt x="2357" y="891"/>
                  <a:pt x="2356" y="891"/>
                </a:cubicBezTo>
                <a:cubicBezTo>
                  <a:pt x="2354" y="892"/>
                  <a:pt x="2355" y="894"/>
                  <a:pt x="2356" y="895"/>
                </a:cubicBezTo>
                <a:cubicBezTo>
                  <a:pt x="2356" y="895"/>
                  <a:pt x="2357" y="894"/>
                  <a:pt x="2357" y="894"/>
                </a:cubicBezTo>
                <a:cubicBezTo>
                  <a:pt x="2356" y="895"/>
                  <a:pt x="2356" y="897"/>
                  <a:pt x="2355" y="897"/>
                </a:cubicBezTo>
                <a:cubicBezTo>
                  <a:pt x="2355" y="897"/>
                  <a:pt x="2355" y="897"/>
                  <a:pt x="2355" y="897"/>
                </a:cubicBezTo>
                <a:cubicBezTo>
                  <a:pt x="2355" y="898"/>
                  <a:pt x="2354" y="899"/>
                  <a:pt x="2355" y="899"/>
                </a:cubicBezTo>
                <a:cubicBezTo>
                  <a:pt x="2356" y="899"/>
                  <a:pt x="2357" y="899"/>
                  <a:pt x="2357" y="900"/>
                </a:cubicBezTo>
                <a:cubicBezTo>
                  <a:pt x="2356" y="899"/>
                  <a:pt x="2355" y="900"/>
                  <a:pt x="2355" y="900"/>
                </a:cubicBezTo>
                <a:cubicBezTo>
                  <a:pt x="2354" y="899"/>
                  <a:pt x="2353" y="900"/>
                  <a:pt x="2353" y="900"/>
                </a:cubicBezTo>
                <a:cubicBezTo>
                  <a:pt x="2352" y="899"/>
                  <a:pt x="2352" y="898"/>
                  <a:pt x="2351" y="898"/>
                </a:cubicBezTo>
                <a:cubicBezTo>
                  <a:pt x="2350" y="899"/>
                  <a:pt x="2350" y="900"/>
                  <a:pt x="2349" y="900"/>
                </a:cubicBezTo>
                <a:cubicBezTo>
                  <a:pt x="2350" y="899"/>
                  <a:pt x="2349" y="899"/>
                  <a:pt x="2349" y="898"/>
                </a:cubicBezTo>
                <a:cubicBezTo>
                  <a:pt x="2350" y="898"/>
                  <a:pt x="2348" y="897"/>
                  <a:pt x="2347" y="898"/>
                </a:cubicBezTo>
                <a:cubicBezTo>
                  <a:pt x="2348" y="898"/>
                  <a:pt x="2349" y="900"/>
                  <a:pt x="2348" y="900"/>
                </a:cubicBezTo>
                <a:cubicBezTo>
                  <a:pt x="2347" y="900"/>
                  <a:pt x="2347" y="901"/>
                  <a:pt x="2346" y="900"/>
                </a:cubicBezTo>
                <a:cubicBezTo>
                  <a:pt x="2346" y="901"/>
                  <a:pt x="2346" y="901"/>
                  <a:pt x="2347" y="901"/>
                </a:cubicBezTo>
                <a:cubicBezTo>
                  <a:pt x="2346" y="902"/>
                  <a:pt x="2348" y="905"/>
                  <a:pt x="2349" y="904"/>
                </a:cubicBezTo>
                <a:cubicBezTo>
                  <a:pt x="2348" y="905"/>
                  <a:pt x="2348" y="906"/>
                  <a:pt x="2348" y="907"/>
                </a:cubicBezTo>
                <a:cubicBezTo>
                  <a:pt x="2348" y="907"/>
                  <a:pt x="2347" y="906"/>
                  <a:pt x="2347" y="905"/>
                </a:cubicBezTo>
                <a:cubicBezTo>
                  <a:pt x="2346" y="907"/>
                  <a:pt x="2347" y="909"/>
                  <a:pt x="2345" y="911"/>
                </a:cubicBezTo>
                <a:cubicBezTo>
                  <a:pt x="2346" y="909"/>
                  <a:pt x="2341" y="905"/>
                  <a:pt x="2343" y="903"/>
                </a:cubicBezTo>
                <a:cubicBezTo>
                  <a:pt x="2341" y="903"/>
                  <a:pt x="2343" y="901"/>
                  <a:pt x="2342" y="900"/>
                </a:cubicBezTo>
                <a:cubicBezTo>
                  <a:pt x="2341" y="900"/>
                  <a:pt x="2341" y="903"/>
                  <a:pt x="2339" y="903"/>
                </a:cubicBezTo>
                <a:cubicBezTo>
                  <a:pt x="2338" y="904"/>
                  <a:pt x="2337" y="904"/>
                  <a:pt x="2338" y="905"/>
                </a:cubicBezTo>
                <a:cubicBezTo>
                  <a:pt x="2337" y="904"/>
                  <a:pt x="2335" y="907"/>
                  <a:pt x="2334" y="908"/>
                </a:cubicBezTo>
                <a:cubicBezTo>
                  <a:pt x="2334" y="909"/>
                  <a:pt x="2333" y="913"/>
                  <a:pt x="2334" y="915"/>
                </a:cubicBezTo>
                <a:cubicBezTo>
                  <a:pt x="2335" y="916"/>
                  <a:pt x="2332" y="918"/>
                  <a:pt x="2331" y="919"/>
                </a:cubicBezTo>
                <a:cubicBezTo>
                  <a:pt x="2330" y="919"/>
                  <a:pt x="2329" y="920"/>
                  <a:pt x="2329" y="921"/>
                </a:cubicBezTo>
                <a:cubicBezTo>
                  <a:pt x="2329" y="921"/>
                  <a:pt x="2328" y="922"/>
                  <a:pt x="2327" y="922"/>
                </a:cubicBezTo>
                <a:cubicBezTo>
                  <a:pt x="2329" y="925"/>
                  <a:pt x="2321" y="930"/>
                  <a:pt x="2319" y="931"/>
                </a:cubicBezTo>
                <a:cubicBezTo>
                  <a:pt x="2317" y="932"/>
                  <a:pt x="2314" y="933"/>
                  <a:pt x="2311" y="934"/>
                </a:cubicBezTo>
                <a:cubicBezTo>
                  <a:pt x="2309" y="934"/>
                  <a:pt x="2307" y="934"/>
                  <a:pt x="2305" y="934"/>
                </a:cubicBezTo>
                <a:cubicBezTo>
                  <a:pt x="2303" y="934"/>
                  <a:pt x="2303" y="935"/>
                  <a:pt x="2302" y="936"/>
                </a:cubicBezTo>
                <a:cubicBezTo>
                  <a:pt x="2301" y="937"/>
                  <a:pt x="2300" y="937"/>
                  <a:pt x="2299" y="937"/>
                </a:cubicBezTo>
                <a:cubicBezTo>
                  <a:pt x="2296" y="937"/>
                  <a:pt x="2295" y="939"/>
                  <a:pt x="2293" y="940"/>
                </a:cubicBezTo>
                <a:cubicBezTo>
                  <a:pt x="2292" y="941"/>
                  <a:pt x="2291" y="941"/>
                  <a:pt x="2289" y="941"/>
                </a:cubicBezTo>
                <a:cubicBezTo>
                  <a:pt x="2288" y="941"/>
                  <a:pt x="2288" y="940"/>
                  <a:pt x="2287" y="940"/>
                </a:cubicBezTo>
                <a:cubicBezTo>
                  <a:pt x="2286" y="940"/>
                  <a:pt x="2284" y="942"/>
                  <a:pt x="2284" y="940"/>
                </a:cubicBezTo>
                <a:cubicBezTo>
                  <a:pt x="2283" y="941"/>
                  <a:pt x="2282" y="942"/>
                  <a:pt x="2280" y="942"/>
                </a:cubicBezTo>
                <a:cubicBezTo>
                  <a:pt x="2279" y="942"/>
                  <a:pt x="2278" y="944"/>
                  <a:pt x="2277" y="944"/>
                </a:cubicBezTo>
                <a:cubicBezTo>
                  <a:pt x="2275" y="946"/>
                  <a:pt x="2272" y="949"/>
                  <a:pt x="2269" y="950"/>
                </a:cubicBezTo>
                <a:cubicBezTo>
                  <a:pt x="2267" y="950"/>
                  <a:pt x="2265" y="951"/>
                  <a:pt x="2263" y="953"/>
                </a:cubicBezTo>
                <a:cubicBezTo>
                  <a:pt x="2262" y="956"/>
                  <a:pt x="2262" y="957"/>
                  <a:pt x="2259" y="958"/>
                </a:cubicBezTo>
                <a:cubicBezTo>
                  <a:pt x="2260" y="957"/>
                  <a:pt x="2259" y="955"/>
                  <a:pt x="2260" y="954"/>
                </a:cubicBezTo>
                <a:cubicBezTo>
                  <a:pt x="2260" y="953"/>
                  <a:pt x="2261" y="952"/>
                  <a:pt x="2261" y="951"/>
                </a:cubicBezTo>
                <a:cubicBezTo>
                  <a:pt x="2259" y="952"/>
                  <a:pt x="2258" y="955"/>
                  <a:pt x="2257" y="956"/>
                </a:cubicBezTo>
                <a:cubicBezTo>
                  <a:pt x="2257" y="957"/>
                  <a:pt x="2256" y="958"/>
                  <a:pt x="2256" y="960"/>
                </a:cubicBezTo>
                <a:cubicBezTo>
                  <a:pt x="2256" y="961"/>
                  <a:pt x="2256" y="962"/>
                  <a:pt x="2256" y="963"/>
                </a:cubicBezTo>
                <a:cubicBezTo>
                  <a:pt x="2256" y="966"/>
                  <a:pt x="2255" y="967"/>
                  <a:pt x="2253" y="969"/>
                </a:cubicBezTo>
                <a:cubicBezTo>
                  <a:pt x="2252" y="971"/>
                  <a:pt x="2250" y="974"/>
                  <a:pt x="2251" y="976"/>
                </a:cubicBezTo>
                <a:cubicBezTo>
                  <a:pt x="2251" y="978"/>
                  <a:pt x="2252" y="979"/>
                  <a:pt x="2252" y="981"/>
                </a:cubicBezTo>
                <a:cubicBezTo>
                  <a:pt x="2252" y="981"/>
                  <a:pt x="2251" y="982"/>
                  <a:pt x="2252" y="983"/>
                </a:cubicBezTo>
                <a:cubicBezTo>
                  <a:pt x="2253" y="984"/>
                  <a:pt x="2253" y="986"/>
                  <a:pt x="2254" y="988"/>
                </a:cubicBezTo>
                <a:cubicBezTo>
                  <a:pt x="2255" y="990"/>
                  <a:pt x="2254" y="992"/>
                  <a:pt x="2253" y="994"/>
                </a:cubicBezTo>
                <a:cubicBezTo>
                  <a:pt x="2253" y="995"/>
                  <a:pt x="2252" y="996"/>
                  <a:pt x="2252" y="995"/>
                </a:cubicBezTo>
                <a:cubicBezTo>
                  <a:pt x="2251" y="994"/>
                  <a:pt x="2251" y="992"/>
                  <a:pt x="2251" y="991"/>
                </a:cubicBezTo>
                <a:cubicBezTo>
                  <a:pt x="2251" y="992"/>
                  <a:pt x="2251" y="993"/>
                  <a:pt x="2250" y="993"/>
                </a:cubicBezTo>
                <a:cubicBezTo>
                  <a:pt x="2249" y="992"/>
                  <a:pt x="2251" y="991"/>
                  <a:pt x="2250" y="990"/>
                </a:cubicBezTo>
                <a:cubicBezTo>
                  <a:pt x="2250" y="989"/>
                  <a:pt x="2250" y="988"/>
                  <a:pt x="2249" y="987"/>
                </a:cubicBezTo>
                <a:cubicBezTo>
                  <a:pt x="2247" y="988"/>
                  <a:pt x="2248" y="992"/>
                  <a:pt x="2249" y="993"/>
                </a:cubicBezTo>
                <a:cubicBezTo>
                  <a:pt x="2251" y="995"/>
                  <a:pt x="2250" y="996"/>
                  <a:pt x="2248" y="997"/>
                </a:cubicBezTo>
                <a:cubicBezTo>
                  <a:pt x="2248" y="997"/>
                  <a:pt x="2249" y="995"/>
                  <a:pt x="2247" y="997"/>
                </a:cubicBezTo>
                <a:cubicBezTo>
                  <a:pt x="2248" y="996"/>
                  <a:pt x="2248" y="993"/>
                  <a:pt x="2247" y="995"/>
                </a:cubicBezTo>
                <a:cubicBezTo>
                  <a:pt x="2247" y="994"/>
                  <a:pt x="2247" y="993"/>
                  <a:pt x="2247" y="992"/>
                </a:cubicBezTo>
                <a:cubicBezTo>
                  <a:pt x="2247" y="993"/>
                  <a:pt x="2247" y="993"/>
                  <a:pt x="2246" y="994"/>
                </a:cubicBezTo>
                <a:cubicBezTo>
                  <a:pt x="2246" y="993"/>
                  <a:pt x="2246" y="992"/>
                  <a:pt x="2246" y="992"/>
                </a:cubicBezTo>
                <a:cubicBezTo>
                  <a:pt x="2246" y="993"/>
                  <a:pt x="2245" y="993"/>
                  <a:pt x="2246" y="994"/>
                </a:cubicBezTo>
                <a:cubicBezTo>
                  <a:pt x="2246" y="996"/>
                  <a:pt x="2247" y="997"/>
                  <a:pt x="2247" y="998"/>
                </a:cubicBezTo>
                <a:cubicBezTo>
                  <a:pt x="2249" y="1000"/>
                  <a:pt x="2250" y="1003"/>
                  <a:pt x="2250" y="1006"/>
                </a:cubicBezTo>
                <a:cubicBezTo>
                  <a:pt x="2250" y="1008"/>
                  <a:pt x="2249" y="1009"/>
                  <a:pt x="2249" y="1011"/>
                </a:cubicBezTo>
                <a:cubicBezTo>
                  <a:pt x="2249" y="1012"/>
                  <a:pt x="2250" y="1013"/>
                  <a:pt x="2251" y="1014"/>
                </a:cubicBezTo>
                <a:cubicBezTo>
                  <a:pt x="2251" y="1015"/>
                  <a:pt x="2251" y="1017"/>
                  <a:pt x="2251" y="1018"/>
                </a:cubicBezTo>
                <a:cubicBezTo>
                  <a:pt x="2251" y="1019"/>
                  <a:pt x="2252" y="1020"/>
                  <a:pt x="2252" y="1021"/>
                </a:cubicBezTo>
                <a:cubicBezTo>
                  <a:pt x="2253" y="1024"/>
                  <a:pt x="2251" y="1028"/>
                  <a:pt x="2250" y="1031"/>
                </a:cubicBezTo>
                <a:cubicBezTo>
                  <a:pt x="2250" y="1034"/>
                  <a:pt x="2251" y="1038"/>
                  <a:pt x="2251" y="1041"/>
                </a:cubicBezTo>
                <a:cubicBezTo>
                  <a:pt x="2252" y="1044"/>
                  <a:pt x="2252" y="1046"/>
                  <a:pt x="2251" y="1050"/>
                </a:cubicBezTo>
                <a:cubicBezTo>
                  <a:pt x="2250" y="1051"/>
                  <a:pt x="2249" y="1053"/>
                  <a:pt x="2250" y="1054"/>
                </a:cubicBezTo>
                <a:cubicBezTo>
                  <a:pt x="2249" y="1054"/>
                  <a:pt x="2249" y="1055"/>
                  <a:pt x="2249" y="1055"/>
                </a:cubicBezTo>
                <a:cubicBezTo>
                  <a:pt x="2248" y="1055"/>
                  <a:pt x="2249" y="1054"/>
                  <a:pt x="2249" y="1054"/>
                </a:cubicBezTo>
                <a:cubicBezTo>
                  <a:pt x="2247" y="1055"/>
                  <a:pt x="2248" y="1058"/>
                  <a:pt x="2247" y="1060"/>
                </a:cubicBezTo>
                <a:cubicBezTo>
                  <a:pt x="2246" y="1062"/>
                  <a:pt x="2244" y="1064"/>
                  <a:pt x="2242" y="1064"/>
                </a:cubicBezTo>
                <a:cubicBezTo>
                  <a:pt x="2239" y="1063"/>
                  <a:pt x="2238" y="1069"/>
                  <a:pt x="2239" y="1071"/>
                </a:cubicBezTo>
                <a:cubicBezTo>
                  <a:pt x="2241" y="1069"/>
                  <a:pt x="2243" y="1072"/>
                  <a:pt x="2243" y="1073"/>
                </a:cubicBezTo>
                <a:cubicBezTo>
                  <a:pt x="2244" y="1075"/>
                  <a:pt x="2245" y="1077"/>
                  <a:pt x="2248" y="1076"/>
                </a:cubicBezTo>
                <a:cubicBezTo>
                  <a:pt x="2248" y="1076"/>
                  <a:pt x="2248" y="1077"/>
                  <a:pt x="2247" y="1077"/>
                </a:cubicBezTo>
                <a:cubicBezTo>
                  <a:pt x="2250" y="1078"/>
                  <a:pt x="2253" y="1077"/>
                  <a:pt x="2255" y="1078"/>
                </a:cubicBezTo>
                <a:cubicBezTo>
                  <a:pt x="2256" y="1078"/>
                  <a:pt x="2260" y="1078"/>
                  <a:pt x="2258" y="1077"/>
                </a:cubicBezTo>
                <a:cubicBezTo>
                  <a:pt x="2260" y="1077"/>
                  <a:pt x="2262" y="1077"/>
                  <a:pt x="2263" y="1076"/>
                </a:cubicBezTo>
                <a:cubicBezTo>
                  <a:pt x="2264" y="1075"/>
                  <a:pt x="2264" y="1075"/>
                  <a:pt x="2265" y="1074"/>
                </a:cubicBezTo>
                <a:cubicBezTo>
                  <a:pt x="2266" y="1074"/>
                  <a:pt x="2266" y="1074"/>
                  <a:pt x="2267" y="1073"/>
                </a:cubicBezTo>
                <a:cubicBezTo>
                  <a:pt x="2268" y="1073"/>
                  <a:pt x="2268" y="1072"/>
                  <a:pt x="2269" y="1072"/>
                </a:cubicBezTo>
                <a:cubicBezTo>
                  <a:pt x="2270" y="1072"/>
                  <a:pt x="2271" y="1073"/>
                  <a:pt x="2271" y="1072"/>
                </a:cubicBezTo>
                <a:cubicBezTo>
                  <a:pt x="2272" y="1072"/>
                  <a:pt x="2273" y="1071"/>
                  <a:pt x="2274" y="1071"/>
                </a:cubicBezTo>
                <a:cubicBezTo>
                  <a:pt x="2273" y="1068"/>
                  <a:pt x="2278" y="1067"/>
                  <a:pt x="2280" y="1067"/>
                </a:cubicBezTo>
                <a:cubicBezTo>
                  <a:pt x="2281" y="1067"/>
                  <a:pt x="2283" y="1067"/>
                  <a:pt x="2284" y="1067"/>
                </a:cubicBezTo>
                <a:cubicBezTo>
                  <a:pt x="2286" y="1066"/>
                  <a:pt x="2289" y="1066"/>
                  <a:pt x="2291" y="1066"/>
                </a:cubicBezTo>
                <a:cubicBezTo>
                  <a:pt x="2292" y="1066"/>
                  <a:pt x="2296" y="1066"/>
                  <a:pt x="2296" y="1066"/>
                </a:cubicBezTo>
                <a:cubicBezTo>
                  <a:pt x="2296" y="1068"/>
                  <a:pt x="2297" y="1067"/>
                  <a:pt x="2298" y="1067"/>
                </a:cubicBezTo>
                <a:cubicBezTo>
                  <a:pt x="2299" y="1066"/>
                  <a:pt x="2305" y="1066"/>
                  <a:pt x="2304" y="1068"/>
                </a:cubicBezTo>
                <a:cubicBezTo>
                  <a:pt x="2305" y="1067"/>
                  <a:pt x="2306" y="1066"/>
                  <a:pt x="2307" y="1067"/>
                </a:cubicBezTo>
                <a:cubicBezTo>
                  <a:pt x="2308" y="1067"/>
                  <a:pt x="2309" y="1066"/>
                  <a:pt x="2309" y="1065"/>
                </a:cubicBezTo>
                <a:cubicBezTo>
                  <a:pt x="2311" y="1064"/>
                  <a:pt x="2313" y="1062"/>
                  <a:pt x="2314" y="1060"/>
                </a:cubicBezTo>
                <a:cubicBezTo>
                  <a:pt x="2316" y="1058"/>
                  <a:pt x="2318" y="1058"/>
                  <a:pt x="2320" y="1057"/>
                </a:cubicBezTo>
                <a:cubicBezTo>
                  <a:pt x="2323" y="1056"/>
                  <a:pt x="2326" y="1055"/>
                  <a:pt x="2328" y="1054"/>
                </a:cubicBezTo>
                <a:cubicBezTo>
                  <a:pt x="2331" y="1052"/>
                  <a:pt x="2333" y="1051"/>
                  <a:pt x="2336" y="1051"/>
                </a:cubicBezTo>
                <a:cubicBezTo>
                  <a:pt x="2339" y="1051"/>
                  <a:pt x="2341" y="1051"/>
                  <a:pt x="2344" y="1051"/>
                </a:cubicBezTo>
                <a:cubicBezTo>
                  <a:pt x="2350" y="1050"/>
                  <a:pt x="2355" y="1046"/>
                  <a:pt x="2360" y="1045"/>
                </a:cubicBezTo>
                <a:cubicBezTo>
                  <a:pt x="2363" y="1044"/>
                  <a:pt x="2367" y="1044"/>
                  <a:pt x="2370" y="1044"/>
                </a:cubicBezTo>
                <a:cubicBezTo>
                  <a:pt x="2371" y="1044"/>
                  <a:pt x="2373" y="1045"/>
                  <a:pt x="2374" y="1044"/>
                </a:cubicBezTo>
                <a:cubicBezTo>
                  <a:pt x="2375" y="1044"/>
                  <a:pt x="2376" y="1043"/>
                  <a:pt x="2377" y="1044"/>
                </a:cubicBezTo>
                <a:cubicBezTo>
                  <a:pt x="2380" y="1044"/>
                  <a:pt x="2382" y="1048"/>
                  <a:pt x="2385" y="1049"/>
                </a:cubicBezTo>
                <a:cubicBezTo>
                  <a:pt x="2386" y="1049"/>
                  <a:pt x="2386" y="1047"/>
                  <a:pt x="2388" y="1048"/>
                </a:cubicBezTo>
                <a:cubicBezTo>
                  <a:pt x="2389" y="1049"/>
                  <a:pt x="2390" y="1050"/>
                  <a:pt x="2392" y="1050"/>
                </a:cubicBezTo>
                <a:cubicBezTo>
                  <a:pt x="2392" y="1050"/>
                  <a:pt x="2395" y="1049"/>
                  <a:pt x="2395" y="1050"/>
                </a:cubicBezTo>
                <a:cubicBezTo>
                  <a:pt x="2395" y="1050"/>
                  <a:pt x="2396" y="1051"/>
                  <a:pt x="2396" y="1052"/>
                </a:cubicBezTo>
                <a:cubicBezTo>
                  <a:pt x="2396" y="1052"/>
                  <a:pt x="2395" y="1053"/>
                  <a:pt x="2395" y="1053"/>
                </a:cubicBezTo>
                <a:cubicBezTo>
                  <a:pt x="2396" y="1053"/>
                  <a:pt x="2397" y="1052"/>
                  <a:pt x="2398" y="1053"/>
                </a:cubicBezTo>
                <a:cubicBezTo>
                  <a:pt x="2398" y="1054"/>
                  <a:pt x="2398" y="1055"/>
                  <a:pt x="2397" y="1056"/>
                </a:cubicBezTo>
                <a:cubicBezTo>
                  <a:pt x="2397" y="1054"/>
                  <a:pt x="2396" y="1056"/>
                  <a:pt x="2395" y="1057"/>
                </a:cubicBezTo>
                <a:cubicBezTo>
                  <a:pt x="2395" y="1057"/>
                  <a:pt x="2396" y="1058"/>
                  <a:pt x="2396" y="1059"/>
                </a:cubicBezTo>
                <a:cubicBezTo>
                  <a:pt x="2396" y="1059"/>
                  <a:pt x="2396" y="1060"/>
                  <a:pt x="2397" y="1060"/>
                </a:cubicBezTo>
                <a:cubicBezTo>
                  <a:pt x="2398" y="1059"/>
                  <a:pt x="2398" y="1060"/>
                  <a:pt x="2399" y="1059"/>
                </a:cubicBezTo>
                <a:cubicBezTo>
                  <a:pt x="2399" y="1060"/>
                  <a:pt x="2399" y="1060"/>
                  <a:pt x="2399" y="1061"/>
                </a:cubicBezTo>
                <a:cubicBezTo>
                  <a:pt x="2400" y="1062"/>
                  <a:pt x="2399" y="1062"/>
                  <a:pt x="2399" y="1063"/>
                </a:cubicBezTo>
                <a:cubicBezTo>
                  <a:pt x="2398" y="1065"/>
                  <a:pt x="2400" y="1066"/>
                  <a:pt x="2400" y="1067"/>
                </a:cubicBezTo>
                <a:cubicBezTo>
                  <a:pt x="2400" y="1069"/>
                  <a:pt x="2400" y="1070"/>
                  <a:pt x="2400" y="1072"/>
                </a:cubicBezTo>
                <a:cubicBezTo>
                  <a:pt x="2400" y="1073"/>
                  <a:pt x="2398" y="1073"/>
                  <a:pt x="2398" y="1072"/>
                </a:cubicBezTo>
                <a:cubicBezTo>
                  <a:pt x="2398" y="1072"/>
                  <a:pt x="2397" y="1073"/>
                  <a:pt x="2397" y="1073"/>
                </a:cubicBezTo>
                <a:cubicBezTo>
                  <a:pt x="2398" y="1072"/>
                  <a:pt x="2399" y="1074"/>
                  <a:pt x="2399" y="1075"/>
                </a:cubicBezTo>
                <a:cubicBezTo>
                  <a:pt x="2400" y="1077"/>
                  <a:pt x="2402" y="1075"/>
                  <a:pt x="2402" y="1077"/>
                </a:cubicBezTo>
                <a:cubicBezTo>
                  <a:pt x="2403" y="1076"/>
                  <a:pt x="2403" y="1075"/>
                  <a:pt x="2404" y="1075"/>
                </a:cubicBezTo>
                <a:cubicBezTo>
                  <a:pt x="2403" y="1075"/>
                  <a:pt x="2402" y="1075"/>
                  <a:pt x="2402" y="1075"/>
                </a:cubicBezTo>
                <a:cubicBezTo>
                  <a:pt x="2403" y="1075"/>
                  <a:pt x="2403" y="1072"/>
                  <a:pt x="2405" y="1072"/>
                </a:cubicBezTo>
                <a:cubicBezTo>
                  <a:pt x="2405" y="1073"/>
                  <a:pt x="2407" y="1070"/>
                  <a:pt x="2408" y="1070"/>
                </a:cubicBezTo>
                <a:cubicBezTo>
                  <a:pt x="2409" y="1069"/>
                  <a:pt x="2410" y="1067"/>
                  <a:pt x="2412" y="1067"/>
                </a:cubicBezTo>
                <a:cubicBezTo>
                  <a:pt x="2413" y="1066"/>
                  <a:pt x="2414" y="1065"/>
                  <a:pt x="2415" y="1064"/>
                </a:cubicBezTo>
                <a:cubicBezTo>
                  <a:pt x="2416" y="1064"/>
                  <a:pt x="2416" y="1065"/>
                  <a:pt x="2417" y="1065"/>
                </a:cubicBezTo>
                <a:cubicBezTo>
                  <a:pt x="2417" y="1064"/>
                  <a:pt x="2418" y="1064"/>
                  <a:pt x="2418" y="1063"/>
                </a:cubicBezTo>
                <a:cubicBezTo>
                  <a:pt x="2419" y="1062"/>
                  <a:pt x="2420" y="1061"/>
                  <a:pt x="2421" y="1060"/>
                </a:cubicBezTo>
                <a:cubicBezTo>
                  <a:pt x="2422" y="1059"/>
                  <a:pt x="2424" y="1058"/>
                  <a:pt x="2425" y="1056"/>
                </a:cubicBezTo>
                <a:cubicBezTo>
                  <a:pt x="2425" y="1056"/>
                  <a:pt x="2426" y="1054"/>
                  <a:pt x="2426" y="1054"/>
                </a:cubicBezTo>
                <a:cubicBezTo>
                  <a:pt x="2427" y="1054"/>
                  <a:pt x="2426" y="1057"/>
                  <a:pt x="2426" y="1057"/>
                </a:cubicBezTo>
                <a:cubicBezTo>
                  <a:pt x="2426" y="1057"/>
                  <a:pt x="2426" y="1059"/>
                  <a:pt x="2426" y="1059"/>
                </a:cubicBezTo>
                <a:cubicBezTo>
                  <a:pt x="2425" y="1059"/>
                  <a:pt x="2424" y="1060"/>
                  <a:pt x="2424" y="1060"/>
                </a:cubicBezTo>
                <a:cubicBezTo>
                  <a:pt x="2423" y="1062"/>
                  <a:pt x="2424" y="1063"/>
                  <a:pt x="2422" y="1064"/>
                </a:cubicBezTo>
                <a:cubicBezTo>
                  <a:pt x="2421" y="1065"/>
                  <a:pt x="2420" y="1066"/>
                  <a:pt x="2419" y="1068"/>
                </a:cubicBezTo>
                <a:cubicBezTo>
                  <a:pt x="2417" y="1070"/>
                  <a:pt x="2417" y="1074"/>
                  <a:pt x="2415" y="1076"/>
                </a:cubicBezTo>
                <a:cubicBezTo>
                  <a:pt x="2413" y="1077"/>
                  <a:pt x="2412" y="1076"/>
                  <a:pt x="2410" y="1077"/>
                </a:cubicBezTo>
                <a:cubicBezTo>
                  <a:pt x="2409" y="1077"/>
                  <a:pt x="2408" y="1079"/>
                  <a:pt x="2408" y="1080"/>
                </a:cubicBezTo>
                <a:cubicBezTo>
                  <a:pt x="2410" y="1080"/>
                  <a:pt x="2412" y="1078"/>
                  <a:pt x="2413" y="1078"/>
                </a:cubicBezTo>
                <a:cubicBezTo>
                  <a:pt x="2415" y="1078"/>
                  <a:pt x="2415" y="1079"/>
                  <a:pt x="2416" y="1077"/>
                </a:cubicBezTo>
                <a:cubicBezTo>
                  <a:pt x="2417" y="1075"/>
                  <a:pt x="2418" y="1074"/>
                  <a:pt x="2419" y="1072"/>
                </a:cubicBezTo>
                <a:cubicBezTo>
                  <a:pt x="2420" y="1072"/>
                  <a:pt x="2421" y="1071"/>
                  <a:pt x="2421" y="1070"/>
                </a:cubicBezTo>
                <a:cubicBezTo>
                  <a:pt x="2422" y="1070"/>
                  <a:pt x="2422" y="1069"/>
                  <a:pt x="2423" y="1069"/>
                </a:cubicBezTo>
                <a:cubicBezTo>
                  <a:pt x="2423" y="1072"/>
                  <a:pt x="2423" y="1075"/>
                  <a:pt x="2422" y="1077"/>
                </a:cubicBezTo>
                <a:cubicBezTo>
                  <a:pt x="2422" y="1078"/>
                  <a:pt x="2421" y="1080"/>
                  <a:pt x="2420" y="1080"/>
                </a:cubicBezTo>
                <a:cubicBezTo>
                  <a:pt x="2419" y="1081"/>
                  <a:pt x="2417" y="1082"/>
                  <a:pt x="2416" y="1083"/>
                </a:cubicBezTo>
                <a:cubicBezTo>
                  <a:pt x="2418" y="1085"/>
                  <a:pt x="2422" y="1082"/>
                  <a:pt x="2423" y="1082"/>
                </a:cubicBezTo>
                <a:cubicBezTo>
                  <a:pt x="2421" y="1082"/>
                  <a:pt x="2424" y="1082"/>
                  <a:pt x="2424" y="1082"/>
                </a:cubicBezTo>
                <a:cubicBezTo>
                  <a:pt x="2423" y="1081"/>
                  <a:pt x="2427" y="1079"/>
                  <a:pt x="2427" y="1081"/>
                </a:cubicBezTo>
                <a:cubicBezTo>
                  <a:pt x="2428" y="1081"/>
                  <a:pt x="2426" y="1081"/>
                  <a:pt x="2426" y="1082"/>
                </a:cubicBezTo>
                <a:cubicBezTo>
                  <a:pt x="2426" y="1083"/>
                  <a:pt x="2426" y="1083"/>
                  <a:pt x="2425" y="1084"/>
                </a:cubicBezTo>
                <a:cubicBezTo>
                  <a:pt x="2425" y="1083"/>
                  <a:pt x="2425" y="1082"/>
                  <a:pt x="2425" y="1082"/>
                </a:cubicBezTo>
                <a:cubicBezTo>
                  <a:pt x="2423" y="1082"/>
                  <a:pt x="2425" y="1083"/>
                  <a:pt x="2425" y="1084"/>
                </a:cubicBezTo>
                <a:cubicBezTo>
                  <a:pt x="2426" y="1086"/>
                  <a:pt x="2427" y="1087"/>
                  <a:pt x="2426" y="1089"/>
                </a:cubicBezTo>
                <a:cubicBezTo>
                  <a:pt x="2426" y="1086"/>
                  <a:pt x="2425" y="1084"/>
                  <a:pt x="2423" y="1082"/>
                </a:cubicBezTo>
                <a:cubicBezTo>
                  <a:pt x="2425" y="1085"/>
                  <a:pt x="2427" y="1089"/>
                  <a:pt x="2426" y="1092"/>
                </a:cubicBezTo>
                <a:cubicBezTo>
                  <a:pt x="2425" y="1095"/>
                  <a:pt x="2423" y="1096"/>
                  <a:pt x="2423" y="1098"/>
                </a:cubicBezTo>
                <a:cubicBezTo>
                  <a:pt x="2422" y="1100"/>
                  <a:pt x="2424" y="1100"/>
                  <a:pt x="2424" y="1101"/>
                </a:cubicBezTo>
                <a:cubicBezTo>
                  <a:pt x="2424" y="1102"/>
                  <a:pt x="2424" y="1104"/>
                  <a:pt x="2425" y="1105"/>
                </a:cubicBezTo>
                <a:cubicBezTo>
                  <a:pt x="2426" y="1106"/>
                  <a:pt x="2432" y="1107"/>
                  <a:pt x="2430" y="1109"/>
                </a:cubicBezTo>
                <a:cubicBezTo>
                  <a:pt x="2430" y="1109"/>
                  <a:pt x="2431" y="1109"/>
                  <a:pt x="2431" y="1109"/>
                </a:cubicBezTo>
                <a:cubicBezTo>
                  <a:pt x="2432" y="1109"/>
                  <a:pt x="2432" y="1108"/>
                  <a:pt x="2433" y="1108"/>
                </a:cubicBezTo>
                <a:cubicBezTo>
                  <a:pt x="2434" y="1108"/>
                  <a:pt x="2435" y="1109"/>
                  <a:pt x="2436" y="1109"/>
                </a:cubicBezTo>
                <a:cubicBezTo>
                  <a:pt x="2439" y="1109"/>
                  <a:pt x="2440" y="1111"/>
                  <a:pt x="2442" y="1112"/>
                </a:cubicBezTo>
                <a:cubicBezTo>
                  <a:pt x="2444" y="1113"/>
                  <a:pt x="2444" y="1114"/>
                  <a:pt x="2445" y="1113"/>
                </a:cubicBezTo>
                <a:cubicBezTo>
                  <a:pt x="2446" y="1112"/>
                  <a:pt x="2448" y="1112"/>
                  <a:pt x="2449" y="1111"/>
                </a:cubicBezTo>
                <a:cubicBezTo>
                  <a:pt x="2450" y="1110"/>
                  <a:pt x="2452" y="1109"/>
                  <a:pt x="2453" y="1109"/>
                </a:cubicBezTo>
                <a:cubicBezTo>
                  <a:pt x="2454" y="1108"/>
                  <a:pt x="2456" y="1108"/>
                  <a:pt x="2457" y="1107"/>
                </a:cubicBezTo>
                <a:cubicBezTo>
                  <a:pt x="2456" y="1107"/>
                  <a:pt x="2455" y="1107"/>
                  <a:pt x="2454" y="1107"/>
                </a:cubicBezTo>
                <a:cubicBezTo>
                  <a:pt x="2456" y="1106"/>
                  <a:pt x="2458" y="1105"/>
                  <a:pt x="2460" y="1104"/>
                </a:cubicBezTo>
                <a:cubicBezTo>
                  <a:pt x="2460" y="1106"/>
                  <a:pt x="2461" y="1107"/>
                  <a:pt x="2459" y="1108"/>
                </a:cubicBezTo>
                <a:cubicBezTo>
                  <a:pt x="2458" y="1108"/>
                  <a:pt x="2457" y="1110"/>
                  <a:pt x="2456" y="1109"/>
                </a:cubicBezTo>
                <a:cubicBezTo>
                  <a:pt x="2457" y="1110"/>
                  <a:pt x="2457" y="1111"/>
                  <a:pt x="2459" y="1109"/>
                </a:cubicBezTo>
                <a:cubicBezTo>
                  <a:pt x="2459" y="1109"/>
                  <a:pt x="2463" y="1107"/>
                  <a:pt x="2462" y="1108"/>
                </a:cubicBezTo>
                <a:cubicBezTo>
                  <a:pt x="2462" y="1110"/>
                  <a:pt x="2461" y="1110"/>
                  <a:pt x="2461" y="1111"/>
                </a:cubicBezTo>
                <a:cubicBezTo>
                  <a:pt x="2461" y="1112"/>
                  <a:pt x="2462" y="1112"/>
                  <a:pt x="2463" y="1112"/>
                </a:cubicBezTo>
                <a:cubicBezTo>
                  <a:pt x="2463" y="1112"/>
                  <a:pt x="2463" y="1113"/>
                  <a:pt x="2463" y="1114"/>
                </a:cubicBezTo>
                <a:cubicBezTo>
                  <a:pt x="2464" y="1114"/>
                  <a:pt x="2464" y="1113"/>
                  <a:pt x="2465" y="1114"/>
                </a:cubicBezTo>
                <a:cubicBezTo>
                  <a:pt x="2465" y="1114"/>
                  <a:pt x="2465" y="1116"/>
                  <a:pt x="2465" y="1116"/>
                </a:cubicBezTo>
                <a:cubicBezTo>
                  <a:pt x="2466" y="1116"/>
                  <a:pt x="2467" y="1114"/>
                  <a:pt x="2467" y="1113"/>
                </a:cubicBezTo>
                <a:cubicBezTo>
                  <a:pt x="2467" y="1113"/>
                  <a:pt x="2466" y="1114"/>
                  <a:pt x="2466" y="1114"/>
                </a:cubicBezTo>
                <a:cubicBezTo>
                  <a:pt x="2466" y="1112"/>
                  <a:pt x="2465" y="1113"/>
                  <a:pt x="2468" y="1112"/>
                </a:cubicBezTo>
                <a:cubicBezTo>
                  <a:pt x="2470" y="1112"/>
                  <a:pt x="2472" y="1112"/>
                  <a:pt x="2474" y="1110"/>
                </a:cubicBezTo>
                <a:cubicBezTo>
                  <a:pt x="2478" y="1107"/>
                  <a:pt x="2482" y="1104"/>
                  <a:pt x="2487" y="1104"/>
                </a:cubicBezTo>
                <a:cubicBezTo>
                  <a:pt x="2489" y="1104"/>
                  <a:pt x="2492" y="1104"/>
                  <a:pt x="2494" y="1104"/>
                </a:cubicBezTo>
                <a:cubicBezTo>
                  <a:pt x="2497" y="1103"/>
                  <a:pt x="2498" y="1102"/>
                  <a:pt x="2499" y="1101"/>
                </a:cubicBezTo>
                <a:cubicBezTo>
                  <a:pt x="2500" y="1101"/>
                  <a:pt x="2501" y="1101"/>
                  <a:pt x="2501" y="1101"/>
                </a:cubicBezTo>
                <a:cubicBezTo>
                  <a:pt x="2502" y="1100"/>
                  <a:pt x="2502" y="1100"/>
                  <a:pt x="2502" y="1100"/>
                </a:cubicBezTo>
                <a:cubicBezTo>
                  <a:pt x="2503" y="1099"/>
                  <a:pt x="2504" y="1097"/>
                  <a:pt x="2503" y="1097"/>
                </a:cubicBezTo>
                <a:cubicBezTo>
                  <a:pt x="2504" y="1097"/>
                  <a:pt x="2505" y="1094"/>
                  <a:pt x="2506" y="1093"/>
                </a:cubicBezTo>
                <a:cubicBezTo>
                  <a:pt x="2508" y="1091"/>
                  <a:pt x="2509" y="1088"/>
                  <a:pt x="2510" y="1086"/>
                </a:cubicBezTo>
                <a:cubicBezTo>
                  <a:pt x="2512" y="1084"/>
                  <a:pt x="2514" y="1082"/>
                  <a:pt x="2516" y="1080"/>
                </a:cubicBezTo>
                <a:cubicBezTo>
                  <a:pt x="2516" y="1079"/>
                  <a:pt x="2517" y="1079"/>
                  <a:pt x="2518" y="1079"/>
                </a:cubicBezTo>
                <a:cubicBezTo>
                  <a:pt x="2519" y="1079"/>
                  <a:pt x="2519" y="1078"/>
                  <a:pt x="2519" y="1077"/>
                </a:cubicBezTo>
                <a:cubicBezTo>
                  <a:pt x="2519" y="1079"/>
                  <a:pt x="2520" y="1078"/>
                  <a:pt x="2520" y="1077"/>
                </a:cubicBezTo>
                <a:cubicBezTo>
                  <a:pt x="2519" y="1077"/>
                  <a:pt x="2521" y="1075"/>
                  <a:pt x="2522" y="1074"/>
                </a:cubicBezTo>
                <a:cubicBezTo>
                  <a:pt x="2522" y="1074"/>
                  <a:pt x="2522" y="1072"/>
                  <a:pt x="2522" y="1072"/>
                </a:cubicBezTo>
                <a:cubicBezTo>
                  <a:pt x="2523" y="1072"/>
                  <a:pt x="2523" y="1072"/>
                  <a:pt x="2523" y="1072"/>
                </a:cubicBezTo>
                <a:cubicBezTo>
                  <a:pt x="2524" y="1070"/>
                  <a:pt x="2526" y="1069"/>
                  <a:pt x="2527" y="1068"/>
                </a:cubicBezTo>
                <a:cubicBezTo>
                  <a:pt x="2528" y="1067"/>
                  <a:pt x="2528" y="1067"/>
                  <a:pt x="2529" y="1067"/>
                </a:cubicBezTo>
                <a:cubicBezTo>
                  <a:pt x="2529" y="1066"/>
                  <a:pt x="2530" y="1065"/>
                  <a:pt x="2530" y="1064"/>
                </a:cubicBezTo>
                <a:cubicBezTo>
                  <a:pt x="2530" y="1064"/>
                  <a:pt x="2530" y="1064"/>
                  <a:pt x="2530" y="1063"/>
                </a:cubicBezTo>
                <a:cubicBezTo>
                  <a:pt x="2532" y="1063"/>
                  <a:pt x="2531" y="1062"/>
                  <a:pt x="2532" y="1061"/>
                </a:cubicBezTo>
                <a:cubicBezTo>
                  <a:pt x="2533" y="1060"/>
                  <a:pt x="2534" y="1060"/>
                  <a:pt x="2535" y="1059"/>
                </a:cubicBezTo>
                <a:cubicBezTo>
                  <a:pt x="2536" y="1058"/>
                  <a:pt x="2537" y="1057"/>
                  <a:pt x="2538" y="1056"/>
                </a:cubicBezTo>
                <a:cubicBezTo>
                  <a:pt x="2539" y="1056"/>
                  <a:pt x="2542" y="1055"/>
                  <a:pt x="2540" y="1055"/>
                </a:cubicBezTo>
                <a:cubicBezTo>
                  <a:pt x="2541" y="1055"/>
                  <a:pt x="2542" y="1054"/>
                  <a:pt x="2543" y="1053"/>
                </a:cubicBezTo>
                <a:cubicBezTo>
                  <a:pt x="2544" y="1053"/>
                  <a:pt x="2544" y="1053"/>
                  <a:pt x="2545" y="1053"/>
                </a:cubicBezTo>
                <a:cubicBezTo>
                  <a:pt x="2546" y="1052"/>
                  <a:pt x="2546" y="1050"/>
                  <a:pt x="2546" y="1049"/>
                </a:cubicBezTo>
                <a:cubicBezTo>
                  <a:pt x="2547" y="1048"/>
                  <a:pt x="2549" y="1047"/>
                  <a:pt x="2550" y="1046"/>
                </a:cubicBezTo>
                <a:cubicBezTo>
                  <a:pt x="2551" y="1044"/>
                  <a:pt x="2552" y="1043"/>
                  <a:pt x="2553" y="1042"/>
                </a:cubicBezTo>
                <a:cubicBezTo>
                  <a:pt x="2555" y="1039"/>
                  <a:pt x="2555" y="1036"/>
                  <a:pt x="2558" y="1033"/>
                </a:cubicBezTo>
                <a:cubicBezTo>
                  <a:pt x="2560" y="1030"/>
                  <a:pt x="2562" y="1026"/>
                  <a:pt x="2564" y="1022"/>
                </a:cubicBezTo>
                <a:cubicBezTo>
                  <a:pt x="2566" y="1019"/>
                  <a:pt x="2568" y="1017"/>
                  <a:pt x="2569" y="1013"/>
                </a:cubicBezTo>
                <a:cubicBezTo>
                  <a:pt x="2569" y="1012"/>
                  <a:pt x="2568" y="1012"/>
                  <a:pt x="2568" y="1011"/>
                </a:cubicBezTo>
                <a:cubicBezTo>
                  <a:pt x="2568" y="1010"/>
                  <a:pt x="2569" y="1010"/>
                  <a:pt x="2569" y="1009"/>
                </a:cubicBezTo>
                <a:cubicBezTo>
                  <a:pt x="2569" y="1008"/>
                  <a:pt x="2569" y="1006"/>
                  <a:pt x="2568" y="1005"/>
                </a:cubicBezTo>
                <a:cubicBezTo>
                  <a:pt x="2568" y="1004"/>
                  <a:pt x="2568" y="1003"/>
                  <a:pt x="2569" y="1002"/>
                </a:cubicBezTo>
                <a:cubicBezTo>
                  <a:pt x="2570" y="1001"/>
                  <a:pt x="2569" y="1000"/>
                  <a:pt x="2570" y="999"/>
                </a:cubicBezTo>
                <a:cubicBezTo>
                  <a:pt x="2570" y="997"/>
                  <a:pt x="2571" y="995"/>
                  <a:pt x="2571" y="993"/>
                </a:cubicBezTo>
                <a:cubicBezTo>
                  <a:pt x="2571" y="992"/>
                  <a:pt x="2573" y="991"/>
                  <a:pt x="2572" y="990"/>
                </a:cubicBezTo>
                <a:cubicBezTo>
                  <a:pt x="2572" y="990"/>
                  <a:pt x="2572" y="991"/>
                  <a:pt x="2571" y="991"/>
                </a:cubicBezTo>
                <a:close/>
                <a:moveTo>
                  <a:pt x="2200" y="746"/>
                </a:moveTo>
                <a:cubicBezTo>
                  <a:pt x="2201" y="746"/>
                  <a:pt x="2201" y="747"/>
                  <a:pt x="2202" y="746"/>
                </a:cubicBezTo>
                <a:cubicBezTo>
                  <a:pt x="2202" y="746"/>
                  <a:pt x="2199" y="743"/>
                  <a:pt x="2198" y="743"/>
                </a:cubicBezTo>
                <a:cubicBezTo>
                  <a:pt x="2198" y="744"/>
                  <a:pt x="2197" y="746"/>
                  <a:pt x="2198" y="746"/>
                </a:cubicBezTo>
                <a:cubicBezTo>
                  <a:pt x="2199" y="746"/>
                  <a:pt x="2200" y="745"/>
                  <a:pt x="2200" y="746"/>
                </a:cubicBezTo>
                <a:close/>
                <a:moveTo>
                  <a:pt x="2198" y="735"/>
                </a:moveTo>
                <a:cubicBezTo>
                  <a:pt x="2198" y="736"/>
                  <a:pt x="2199" y="734"/>
                  <a:pt x="2199" y="734"/>
                </a:cubicBezTo>
                <a:cubicBezTo>
                  <a:pt x="2198" y="731"/>
                  <a:pt x="2195" y="733"/>
                  <a:pt x="2196" y="734"/>
                </a:cubicBezTo>
                <a:cubicBezTo>
                  <a:pt x="2197" y="734"/>
                  <a:pt x="2198" y="733"/>
                  <a:pt x="2198" y="735"/>
                </a:cubicBezTo>
                <a:close/>
                <a:moveTo>
                  <a:pt x="2160" y="767"/>
                </a:moveTo>
                <a:cubicBezTo>
                  <a:pt x="2159" y="768"/>
                  <a:pt x="2160" y="769"/>
                  <a:pt x="2160" y="770"/>
                </a:cubicBezTo>
                <a:cubicBezTo>
                  <a:pt x="2160" y="771"/>
                  <a:pt x="2161" y="770"/>
                  <a:pt x="2161" y="770"/>
                </a:cubicBezTo>
                <a:cubicBezTo>
                  <a:pt x="2162" y="769"/>
                  <a:pt x="2160" y="768"/>
                  <a:pt x="2160" y="767"/>
                </a:cubicBezTo>
                <a:close/>
                <a:moveTo>
                  <a:pt x="2436" y="797"/>
                </a:moveTo>
                <a:cubicBezTo>
                  <a:pt x="2436" y="798"/>
                  <a:pt x="2435" y="799"/>
                  <a:pt x="2435" y="801"/>
                </a:cubicBezTo>
                <a:cubicBezTo>
                  <a:pt x="2436" y="800"/>
                  <a:pt x="2437" y="796"/>
                  <a:pt x="2438" y="794"/>
                </a:cubicBezTo>
                <a:cubicBezTo>
                  <a:pt x="2437" y="795"/>
                  <a:pt x="2437" y="796"/>
                  <a:pt x="2436" y="797"/>
                </a:cubicBezTo>
                <a:close/>
                <a:moveTo>
                  <a:pt x="2139" y="729"/>
                </a:moveTo>
                <a:cubicBezTo>
                  <a:pt x="2138" y="729"/>
                  <a:pt x="2137" y="730"/>
                  <a:pt x="2136" y="730"/>
                </a:cubicBezTo>
                <a:cubicBezTo>
                  <a:pt x="2136" y="731"/>
                  <a:pt x="2137" y="732"/>
                  <a:pt x="2138" y="734"/>
                </a:cubicBezTo>
                <a:cubicBezTo>
                  <a:pt x="2138" y="734"/>
                  <a:pt x="2139" y="735"/>
                  <a:pt x="2140" y="735"/>
                </a:cubicBezTo>
                <a:cubicBezTo>
                  <a:pt x="2140" y="736"/>
                  <a:pt x="2140" y="737"/>
                  <a:pt x="2141" y="738"/>
                </a:cubicBezTo>
                <a:cubicBezTo>
                  <a:pt x="2142" y="739"/>
                  <a:pt x="2143" y="734"/>
                  <a:pt x="2142" y="733"/>
                </a:cubicBezTo>
                <a:cubicBezTo>
                  <a:pt x="2141" y="732"/>
                  <a:pt x="2140" y="730"/>
                  <a:pt x="2139" y="729"/>
                </a:cubicBezTo>
                <a:close/>
                <a:moveTo>
                  <a:pt x="2149" y="753"/>
                </a:moveTo>
                <a:cubicBezTo>
                  <a:pt x="2148" y="754"/>
                  <a:pt x="2148" y="755"/>
                  <a:pt x="2149" y="756"/>
                </a:cubicBezTo>
                <a:cubicBezTo>
                  <a:pt x="2150" y="758"/>
                  <a:pt x="2150" y="760"/>
                  <a:pt x="2153" y="761"/>
                </a:cubicBezTo>
                <a:cubicBezTo>
                  <a:pt x="2156" y="760"/>
                  <a:pt x="2151" y="754"/>
                  <a:pt x="2151" y="752"/>
                </a:cubicBezTo>
                <a:cubicBezTo>
                  <a:pt x="2150" y="753"/>
                  <a:pt x="2149" y="752"/>
                  <a:pt x="2149" y="753"/>
                </a:cubicBezTo>
                <a:close/>
                <a:moveTo>
                  <a:pt x="2128" y="719"/>
                </a:moveTo>
                <a:cubicBezTo>
                  <a:pt x="2128" y="718"/>
                  <a:pt x="2128" y="718"/>
                  <a:pt x="2127" y="718"/>
                </a:cubicBezTo>
                <a:cubicBezTo>
                  <a:pt x="2127" y="717"/>
                  <a:pt x="2126" y="717"/>
                  <a:pt x="2125" y="716"/>
                </a:cubicBezTo>
                <a:cubicBezTo>
                  <a:pt x="2125" y="716"/>
                  <a:pt x="2125" y="715"/>
                  <a:pt x="2124" y="716"/>
                </a:cubicBezTo>
                <a:cubicBezTo>
                  <a:pt x="2124" y="717"/>
                  <a:pt x="2124" y="717"/>
                  <a:pt x="2124" y="718"/>
                </a:cubicBezTo>
                <a:cubicBezTo>
                  <a:pt x="2126" y="719"/>
                  <a:pt x="2128" y="719"/>
                  <a:pt x="2129" y="721"/>
                </a:cubicBezTo>
                <a:cubicBezTo>
                  <a:pt x="2129" y="721"/>
                  <a:pt x="2130" y="721"/>
                  <a:pt x="2130" y="720"/>
                </a:cubicBezTo>
                <a:cubicBezTo>
                  <a:pt x="2130" y="720"/>
                  <a:pt x="2129" y="719"/>
                  <a:pt x="2128" y="719"/>
                </a:cubicBezTo>
                <a:close/>
                <a:moveTo>
                  <a:pt x="2483" y="808"/>
                </a:moveTo>
                <a:cubicBezTo>
                  <a:pt x="2483" y="808"/>
                  <a:pt x="2483" y="809"/>
                  <a:pt x="2484" y="809"/>
                </a:cubicBezTo>
                <a:cubicBezTo>
                  <a:pt x="2484" y="808"/>
                  <a:pt x="2483" y="808"/>
                  <a:pt x="2483" y="808"/>
                </a:cubicBezTo>
                <a:close/>
                <a:moveTo>
                  <a:pt x="2527" y="818"/>
                </a:moveTo>
                <a:cubicBezTo>
                  <a:pt x="2527" y="818"/>
                  <a:pt x="2527" y="817"/>
                  <a:pt x="2526" y="817"/>
                </a:cubicBezTo>
                <a:cubicBezTo>
                  <a:pt x="2527" y="818"/>
                  <a:pt x="2527" y="818"/>
                  <a:pt x="2527" y="818"/>
                </a:cubicBezTo>
                <a:close/>
                <a:moveTo>
                  <a:pt x="2666" y="1136"/>
                </a:moveTo>
                <a:cubicBezTo>
                  <a:pt x="2668" y="1136"/>
                  <a:pt x="2670" y="1135"/>
                  <a:pt x="2670" y="1134"/>
                </a:cubicBezTo>
                <a:cubicBezTo>
                  <a:pt x="2669" y="1134"/>
                  <a:pt x="2669" y="1135"/>
                  <a:pt x="2668" y="1135"/>
                </a:cubicBezTo>
                <a:cubicBezTo>
                  <a:pt x="2667" y="1135"/>
                  <a:pt x="2666" y="1136"/>
                  <a:pt x="2668" y="1136"/>
                </a:cubicBezTo>
                <a:cubicBezTo>
                  <a:pt x="2667" y="1136"/>
                  <a:pt x="2666" y="1136"/>
                  <a:pt x="2665" y="1136"/>
                </a:cubicBezTo>
                <a:cubicBezTo>
                  <a:pt x="2666" y="1136"/>
                  <a:pt x="2668" y="1134"/>
                  <a:pt x="2667" y="1134"/>
                </a:cubicBezTo>
                <a:cubicBezTo>
                  <a:pt x="2667" y="1134"/>
                  <a:pt x="2668" y="1134"/>
                  <a:pt x="2668" y="1133"/>
                </a:cubicBezTo>
                <a:cubicBezTo>
                  <a:pt x="2667" y="1133"/>
                  <a:pt x="2666" y="1134"/>
                  <a:pt x="2664" y="1135"/>
                </a:cubicBezTo>
                <a:cubicBezTo>
                  <a:pt x="2663" y="1135"/>
                  <a:pt x="2661" y="1137"/>
                  <a:pt x="2660" y="1136"/>
                </a:cubicBezTo>
                <a:cubicBezTo>
                  <a:pt x="2660" y="1135"/>
                  <a:pt x="2662" y="1133"/>
                  <a:pt x="2662" y="1132"/>
                </a:cubicBezTo>
                <a:cubicBezTo>
                  <a:pt x="2662" y="1132"/>
                  <a:pt x="2660" y="1132"/>
                  <a:pt x="2660" y="1131"/>
                </a:cubicBezTo>
                <a:cubicBezTo>
                  <a:pt x="2661" y="1130"/>
                  <a:pt x="2662" y="1129"/>
                  <a:pt x="2664" y="1129"/>
                </a:cubicBezTo>
                <a:cubicBezTo>
                  <a:pt x="2662" y="1128"/>
                  <a:pt x="2657" y="1131"/>
                  <a:pt x="2655" y="1132"/>
                </a:cubicBezTo>
                <a:cubicBezTo>
                  <a:pt x="2654" y="1133"/>
                  <a:pt x="2654" y="1134"/>
                  <a:pt x="2653" y="1135"/>
                </a:cubicBezTo>
                <a:cubicBezTo>
                  <a:pt x="2652" y="1137"/>
                  <a:pt x="2650" y="1138"/>
                  <a:pt x="2649" y="1139"/>
                </a:cubicBezTo>
                <a:cubicBezTo>
                  <a:pt x="2647" y="1140"/>
                  <a:pt x="2646" y="1140"/>
                  <a:pt x="2644" y="1141"/>
                </a:cubicBezTo>
                <a:cubicBezTo>
                  <a:pt x="2643" y="1141"/>
                  <a:pt x="2642" y="1143"/>
                  <a:pt x="2641" y="1144"/>
                </a:cubicBezTo>
                <a:cubicBezTo>
                  <a:pt x="2638" y="1147"/>
                  <a:pt x="2635" y="1149"/>
                  <a:pt x="2632" y="1151"/>
                </a:cubicBezTo>
                <a:cubicBezTo>
                  <a:pt x="2631" y="1152"/>
                  <a:pt x="2629" y="1152"/>
                  <a:pt x="2628" y="1153"/>
                </a:cubicBezTo>
                <a:cubicBezTo>
                  <a:pt x="2626" y="1153"/>
                  <a:pt x="2625" y="1154"/>
                  <a:pt x="2623" y="1155"/>
                </a:cubicBezTo>
                <a:cubicBezTo>
                  <a:pt x="2619" y="1157"/>
                  <a:pt x="2616" y="1158"/>
                  <a:pt x="2612" y="1160"/>
                </a:cubicBezTo>
                <a:cubicBezTo>
                  <a:pt x="2609" y="1161"/>
                  <a:pt x="2605" y="1162"/>
                  <a:pt x="2602" y="1164"/>
                </a:cubicBezTo>
                <a:cubicBezTo>
                  <a:pt x="2601" y="1164"/>
                  <a:pt x="2596" y="1166"/>
                  <a:pt x="2596" y="1169"/>
                </a:cubicBezTo>
                <a:cubicBezTo>
                  <a:pt x="2596" y="1167"/>
                  <a:pt x="2593" y="1169"/>
                  <a:pt x="2592" y="1170"/>
                </a:cubicBezTo>
                <a:cubicBezTo>
                  <a:pt x="2591" y="1170"/>
                  <a:pt x="2588" y="1171"/>
                  <a:pt x="2589" y="1172"/>
                </a:cubicBezTo>
                <a:cubicBezTo>
                  <a:pt x="2588" y="1172"/>
                  <a:pt x="2587" y="1172"/>
                  <a:pt x="2586" y="1173"/>
                </a:cubicBezTo>
                <a:cubicBezTo>
                  <a:pt x="2586" y="1173"/>
                  <a:pt x="2584" y="1174"/>
                  <a:pt x="2586" y="1174"/>
                </a:cubicBezTo>
                <a:cubicBezTo>
                  <a:pt x="2585" y="1174"/>
                  <a:pt x="2585" y="1175"/>
                  <a:pt x="2585" y="1176"/>
                </a:cubicBezTo>
                <a:cubicBezTo>
                  <a:pt x="2585" y="1175"/>
                  <a:pt x="2585" y="1175"/>
                  <a:pt x="2584" y="1175"/>
                </a:cubicBezTo>
                <a:cubicBezTo>
                  <a:pt x="2584" y="1175"/>
                  <a:pt x="2584" y="1174"/>
                  <a:pt x="2583" y="1175"/>
                </a:cubicBezTo>
                <a:cubicBezTo>
                  <a:pt x="2583" y="1176"/>
                  <a:pt x="2581" y="1176"/>
                  <a:pt x="2581" y="1177"/>
                </a:cubicBezTo>
                <a:cubicBezTo>
                  <a:pt x="2582" y="1177"/>
                  <a:pt x="2582" y="1176"/>
                  <a:pt x="2583" y="1176"/>
                </a:cubicBezTo>
                <a:cubicBezTo>
                  <a:pt x="2582" y="1177"/>
                  <a:pt x="2581" y="1177"/>
                  <a:pt x="2581" y="1177"/>
                </a:cubicBezTo>
                <a:cubicBezTo>
                  <a:pt x="2581" y="1177"/>
                  <a:pt x="2582" y="1177"/>
                  <a:pt x="2582" y="1177"/>
                </a:cubicBezTo>
                <a:cubicBezTo>
                  <a:pt x="2582" y="1177"/>
                  <a:pt x="2581" y="1178"/>
                  <a:pt x="2581" y="1178"/>
                </a:cubicBezTo>
                <a:cubicBezTo>
                  <a:pt x="2583" y="1178"/>
                  <a:pt x="2579" y="1179"/>
                  <a:pt x="2578" y="1179"/>
                </a:cubicBezTo>
                <a:cubicBezTo>
                  <a:pt x="2577" y="1179"/>
                  <a:pt x="2576" y="1180"/>
                  <a:pt x="2576" y="1181"/>
                </a:cubicBezTo>
                <a:cubicBezTo>
                  <a:pt x="2577" y="1181"/>
                  <a:pt x="2578" y="1180"/>
                  <a:pt x="2578" y="1180"/>
                </a:cubicBezTo>
                <a:cubicBezTo>
                  <a:pt x="2578" y="1181"/>
                  <a:pt x="2577" y="1181"/>
                  <a:pt x="2577" y="1182"/>
                </a:cubicBezTo>
                <a:cubicBezTo>
                  <a:pt x="2578" y="1182"/>
                  <a:pt x="2578" y="1180"/>
                  <a:pt x="2579" y="1181"/>
                </a:cubicBezTo>
                <a:cubicBezTo>
                  <a:pt x="2578" y="1181"/>
                  <a:pt x="2576" y="1182"/>
                  <a:pt x="2576" y="1183"/>
                </a:cubicBezTo>
                <a:cubicBezTo>
                  <a:pt x="2577" y="1183"/>
                  <a:pt x="2580" y="1184"/>
                  <a:pt x="2581" y="1183"/>
                </a:cubicBezTo>
                <a:cubicBezTo>
                  <a:pt x="2582" y="1182"/>
                  <a:pt x="2584" y="1183"/>
                  <a:pt x="2583" y="1185"/>
                </a:cubicBezTo>
                <a:cubicBezTo>
                  <a:pt x="2584" y="1185"/>
                  <a:pt x="2584" y="1184"/>
                  <a:pt x="2585" y="1184"/>
                </a:cubicBezTo>
                <a:cubicBezTo>
                  <a:pt x="2586" y="1185"/>
                  <a:pt x="2585" y="1186"/>
                  <a:pt x="2585" y="1187"/>
                </a:cubicBezTo>
                <a:cubicBezTo>
                  <a:pt x="2586" y="1186"/>
                  <a:pt x="2588" y="1186"/>
                  <a:pt x="2588" y="1186"/>
                </a:cubicBezTo>
                <a:cubicBezTo>
                  <a:pt x="2589" y="1186"/>
                  <a:pt x="2588" y="1187"/>
                  <a:pt x="2589" y="1187"/>
                </a:cubicBezTo>
                <a:cubicBezTo>
                  <a:pt x="2592" y="1187"/>
                  <a:pt x="2594" y="1186"/>
                  <a:pt x="2597" y="1185"/>
                </a:cubicBezTo>
                <a:cubicBezTo>
                  <a:pt x="2598" y="1185"/>
                  <a:pt x="2598" y="1184"/>
                  <a:pt x="2599" y="1184"/>
                </a:cubicBezTo>
                <a:cubicBezTo>
                  <a:pt x="2600" y="1183"/>
                  <a:pt x="2601" y="1183"/>
                  <a:pt x="2603" y="1182"/>
                </a:cubicBezTo>
                <a:cubicBezTo>
                  <a:pt x="2604" y="1182"/>
                  <a:pt x="2604" y="1181"/>
                  <a:pt x="2606" y="1180"/>
                </a:cubicBezTo>
                <a:cubicBezTo>
                  <a:pt x="2607" y="1180"/>
                  <a:pt x="2608" y="1180"/>
                  <a:pt x="2609" y="1179"/>
                </a:cubicBezTo>
                <a:cubicBezTo>
                  <a:pt x="2608" y="1179"/>
                  <a:pt x="2608" y="1179"/>
                  <a:pt x="2607" y="1180"/>
                </a:cubicBezTo>
                <a:cubicBezTo>
                  <a:pt x="2610" y="1178"/>
                  <a:pt x="2612" y="1175"/>
                  <a:pt x="2615" y="1173"/>
                </a:cubicBezTo>
                <a:cubicBezTo>
                  <a:pt x="2616" y="1172"/>
                  <a:pt x="2618" y="1172"/>
                  <a:pt x="2619" y="1171"/>
                </a:cubicBezTo>
                <a:cubicBezTo>
                  <a:pt x="2620" y="1170"/>
                  <a:pt x="2621" y="1168"/>
                  <a:pt x="2622" y="1167"/>
                </a:cubicBezTo>
                <a:cubicBezTo>
                  <a:pt x="2625" y="1165"/>
                  <a:pt x="2628" y="1164"/>
                  <a:pt x="2631" y="1163"/>
                </a:cubicBezTo>
                <a:cubicBezTo>
                  <a:pt x="2632" y="1162"/>
                  <a:pt x="2634" y="1162"/>
                  <a:pt x="2635" y="1161"/>
                </a:cubicBezTo>
                <a:cubicBezTo>
                  <a:pt x="2636" y="1160"/>
                  <a:pt x="2638" y="1159"/>
                  <a:pt x="2639" y="1160"/>
                </a:cubicBezTo>
                <a:cubicBezTo>
                  <a:pt x="2638" y="1160"/>
                  <a:pt x="2637" y="1161"/>
                  <a:pt x="2637" y="1161"/>
                </a:cubicBezTo>
                <a:cubicBezTo>
                  <a:pt x="2638" y="1160"/>
                  <a:pt x="2640" y="1161"/>
                  <a:pt x="2641" y="1161"/>
                </a:cubicBezTo>
                <a:cubicBezTo>
                  <a:pt x="2644" y="1160"/>
                  <a:pt x="2642" y="1159"/>
                  <a:pt x="2640" y="1158"/>
                </a:cubicBezTo>
                <a:cubicBezTo>
                  <a:pt x="2642" y="1158"/>
                  <a:pt x="2642" y="1156"/>
                  <a:pt x="2643" y="1155"/>
                </a:cubicBezTo>
                <a:cubicBezTo>
                  <a:pt x="2645" y="1154"/>
                  <a:pt x="2647" y="1153"/>
                  <a:pt x="2649" y="1152"/>
                </a:cubicBezTo>
                <a:cubicBezTo>
                  <a:pt x="2651" y="1151"/>
                  <a:pt x="2652" y="1150"/>
                  <a:pt x="2654" y="1149"/>
                </a:cubicBezTo>
                <a:cubicBezTo>
                  <a:pt x="2655" y="1148"/>
                  <a:pt x="2656" y="1147"/>
                  <a:pt x="2658" y="1146"/>
                </a:cubicBezTo>
                <a:cubicBezTo>
                  <a:pt x="2659" y="1146"/>
                  <a:pt x="2660" y="1145"/>
                  <a:pt x="2660" y="1144"/>
                </a:cubicBezTo>
                <a:cubicBezTo>
                  <a:pt x="2661" y="1143"/>
                  <a:pt x="2663" y="1143"/>
                  <a:pt x="2664" y="1142"/>
                </a:cubicBezTo>
                <a:cubicBezTo>
                  <a:pt x="2666" y="1141"/>
                  <a:pt x="2665" y="1139"/>
                  <a:pt x="2666" y="1137"/>
                </a:cubicBezTo>
                <a:cubicBezTo>
                  <a:pt x="2668" y="1136"/>
                  <a:pt x="2670" y="1136"/>
                  <a:pt x="2671" y="1135"/>
                </a:cubicBezTo>
                <a:cubicBezTo>
                  <a:pt x="2670" y="1135"/>
                  <a:pt x="2667" y="1137"/>
                  <a:pt x="2666" y="1136"/>
                </a:cubicBezTo>
                <a:close/>
                <a:moveTo>
                  <a:pt x="2723" y="1101"/>
                </a:moveTo>
                <a:cubicBezTo>
                  <a:pt x="2722" y="1101"/>
                  <a:pt x="2720" y="1102"/>
                  <a:pt x="2719" y="1102"/>
                </a:cubicBezTo>
                <a:cubicBezTo>
                  <a:pt x="2716" y="1104"/>
                  <a:pt x="2714" y="1106"/>
                  <a:pt x="2711" y="1105"/>
                </a:cubicBezTo>
                <a:cubicBezTo>
                  <a:pt x="2710" y="1105"/>
                  <a:pt x="2705" y="1102"/>
                  <a:pt x="2705" y="1102"/>
                </a:cubicBezTo>
                <a:cubicBezTo>
                  <a:pt x="2705" y="1101"/>
                  <a:pt x="2709" y="1094"/>
                  <a:pt x="2707" y="1094"/>
                </a:cubicBezTo>
                <a:cubicBezTo>
                  <a:pt x="2708" y="1094"/>
                  <a:pt x="2708" y="1093"/>
                  <a:pt x="2709" y="1093"/>
                </a:cubicBezTo>
                <a:cubicBezTo>
                  <a:pt x="2708" y="1093"/>
                  <a:pt x="2708" y="1093"/>
                  <a:pt x="2707" y="1094"/>
                </a:cubicBezTo>
                <a:cubicBezTo>
                  <a:pt x="2707" y="1093"/>
                  <a:pt x="2707" y="1092"/>
                  <a:pt x="2707" y="1091"/>
                </a:cubicBezTo>
                <a:cubicBezTo>
                  <a:pt x="2706" y="1091"/>
                  <a:pt x="2706" y="1091"/>
                  <a:pt x="2706" y="1092"/>
                </a:cubicBezTo>
                <a:cubicBezTo>
                  <a:pt x="2707" y="1093"/>
                  <a:pt x="2706" y="1094"/>
                  <a:pt x="2705" y="1094"/>
                </a:cubicBezTo>
                <a:cubicBezTo>
                  <a:pt x="2705" y="1095"/>
                  <a:pt x="2705" y="1098"/>
                  <a:pt x="2703" y="1098"/>
                </a:cubicBezTo>
                <a:cubicBezTo>
                  <a:pt x="2702" y="1098"/>
                  <a:pt x="2703" y="1096"/>
                  <a:pt x="2703" y="1096"/>
                </a:cubicBezTo>
                <a:cubicBezTo>
                  <a:pt x="2703" y="1095"/>
                  <a:pt x="2700" y="1094"/>
                  <a:pt x="2699" y="1095"/>
                </a:cubicBezTo>
                <a:cubicBezTo>
                  <a:pt x="2699" y="1094"/>
                  <a:pt x="2700" y="1094"/>
                  <a:pt x="2701" y="1093"/>
                </a:cubicBezTo>
                <a:cubicBezTo>
                  <a:pt x="2701" y="1092"/>
                  <a:pt x="2701" y="1092"/>
                  <a:pt x="2702" y="1091"/>
                </a:cubicBezTo>
                <a:cubicBezTo>
                  <a:pt x="2702" y="1090"/>
                  <a:pt x="2704" y="1090"/>
                  <a:pt x="2703" y="1089"/>
                </a:cubicBezTo>
                <a:cubicBezTo>
                  <a:pt x="2703" y="1088"/>
                  <a:pt x="2702" y="1086"/>
                  <a:pt x="2703" y="1085"/>
                </a:cubicBezTo>
                <a:cubicBezTo>
                  <a:pt x="2702" y="1085"/>
                  <a:pt x="2702" y="1085"/>
                  <a:pt x="2702" y="1085"/>
                </a:cubicBezTo>
                <a:cubicBezTo>
                  <a:pt x="2703" y="1084"/>
                  <a:pt x="2704" y="1085"/>
                  <a:pt x="2704" y="1085"/>
                </a:cubicBezTo>
                <a:cubicBezTo>
                  <a:pt x="2705" y="1083"/>
                  <a:pt x="2705" y="1081"/>
                  <a:pt x="2705" y="1079"/>
                </a:cubicBezTo>
                <a:cubicBezTo>
                  <a:pt x="2705" y="1079"/>
                  <a:pt x="2704" y="1079"/>
                  <a:pt x="2704" y="1079"/>
                </a:cubicBezTo>
                <a:cubicBezTo>
                  <a:pt x="2704" y="1080"/>
                  <a:pt x="2704" y="1080"/>
                  <a:pt x="2704" y="1080"/>
                </a:cubicBezTo>
                <a:cubicBezTo>
                  <a:pt x="2704" y="1080"/>
                  <a:pt x="2703" y="1080"/>
                  <a:pt x="2703" y="1080"/>
                </a:cubicBezTo>
                <a:cubicBezTo>
                  <a:pt x="2703" y="1080"/>
                  <a:pt x="2703" y="1078"/>
                  <a:pt x="2704" y="1079"/>
                </a:cubicBezTo>
                <a:cubicBezTo>
                  <a:pt x="2703" y="1078"/>
                  <a:pt x="2703" y="1076"/>
                  <a:pt x="2702" y="1078"/>
                </a:cubicBezTo>
                <a:cubicBezTo>
                  <a:pt x="2702" y="1076"/>
                  <a:pt x="2698" y="1076"/>
                  <a:pt x="2700" y="1076"/>
                </a:cubicBezTo>
                <a:cubicBezTo>
                  <a:pt x="2699" y="1075"/>
                  <a:pt x="2699" y="1077"/>
                  <a:pt x="2698" y="1077"/>
                </a:cubicBezTo>
                <a:cubicBezTo>
                  <a:pt x="2699" y="1076"/>
                  <a:pt x="2699" y="1073"/>
                  <a:pt x="2698" y="1072"/>
                </a:cubicBezTo>
                <a:cubicBezTo>
                  <a:pt x="2699" y="1072"/>
                  <a:pt x="2699" y="1072"/>
                  <a:pt x="2699" y="1071"/>
                </a:cubicBezTo>
                <a:cubicBezTo>
                  <a:pt x="2699" y="1071"/>
                  <a:pt x="2696" y="1071"/>
                  <a:pt x="2696" y="1072"/>
                </a:cubicBezTo>
                <a:cubicBezTo>
                  <a:pt x="2696" y="1073"/>
                  <a:pt x="2697" y="1073"/>
                  <a:pt x="2697" y="1074"/>
                </a:cubicBezTo>
                <a:cubicBezTo>
                  <a:pt x="2697" y="1075"/>
                  <a:pt x="2698" y="1079"/>
                  <a:pt x="2696" y="1079"/>
                </a:cubicBezTo>
                <a:cubicBezTo>
                  <a:pt x="2696" y="1080"/>
                  <a:pt x="2696" y="1081"/>
                  <a:pt x="2696" y="1082"/>
                </a:cubicBezTo>
                <a:cubicBezTo>
                  <a:pt x="2697" y="1081"/>
                  <a:pt x="2698" y="1081"/>
                  <a:pt x="2699" y="1080"/>
                </a:cubicBezTo>
                <a:cubicBezTo>
                  <a:pt x="2699" y="1081"/>
                  <a:pt x="2696" y="1081"/>
                  <a:pt x="2696" y="1083"/>
                </a:cubicBezTo>
                <a:cubicBezTo>
                  <a:pt x="2696" y="1085"/>
                  <a:pt x="2697" y="1087"/>
                  <a:pt x="2697" y="1090"/>
                </a:cubicBezTo>
                <a:cubicBezTo>
                  <a:pt x="2698" y="1090"/>
                  <a:pt x="2698" y="1088"/>
                  <a:pt x="2698" y="1088"/>
                </a:cubicBezTo>
                <a:cubicBezTo>
                  <a:pt x="2698" y="1088"/>
                  <a:pt x="2699" y="1088"/>
                  <a:pt x="2699" y="1089"/>
                </a:cubicBezTo>
                <a:cubicBezTo>
                  <a:pt x="2699" y="1087"/>
                  <a:pt x="2699" y="1088"/>
                  <a:pt x="2700" y="1088"/>
                </a:cubicBezTo>
                <a:cubicBezTo>
                  <a:pt x="2700" y="1088"/>
                  <a:pt x="2700" y="1089"/>
                  <a:pt x="2701" y="1089"/>
                </a:cubicBezTo>
                <a:cubicBezTo>
                  <a:pt x="2700" y="1089"/>
                  <a:pt x="2700" y="1089"/>
                  <a:pt x="2699" y="1089"/>
                </a:cubicBezTo>
                <a:cubicBezTo>
                  <a:pt x="2699" y="1090"/>
                  <a:pt x="2699" y="1091"/>
                  <a:pt x="2700" y="1090"/>
                </a:cubicBezTo>
                <a:cubicBezTo>
                  <a:pt x="2699" y="1091"/>
                  <a:pt x="2699" y="1092"/>
                  <a:pt x="2698" y="1092"/>
                </a:cubicBezTo>
                <a:cubicBezTo>
                  <a:pt x="2698" y="1092"/>
                  <a:pt x="2698" y="1091"/>
                  <a:pt x="2698" y="1091"/>
                </a:cubicBezTo>
                <a:cubicBezTo>
                  <a:pt x="2697" y="1091"/>
                  <a:pt x="2697" y="1095"/>
                  <a:pt x="2697" y="1096"/>
                </a:cubicBezTo>
                <a:cubicBezTo>
                  <a:pt x="2697" y="1096"/>
                  <a:pt x="2699" y="1095"/>
                  <a:pt x="2699" y="1096"/>
                </a:cubicBezTo>
                <a:cubicBezTo>
                  <a:pt x="2700" y="1097"/>
                  <a:pt x="2698" y="1098"/>
                  <a:pt x="2697" y="1096"/>
                </a:cubicBezTo>
                <a:cubicBezTo>
                  <a:pt x="2697" y="1097"/>
                  <a:pt x="2696" y="1099"/>
                  <a:pt x="2697" y="1099"/>
                </a:cubicBezTo>
                <a:cubicBezTo>
                  <a:pt x="2696" y="1099"/>
                  <a:pt x="2696" y="1100"/>
                  <a:pt x="2696" y="1101"/>
                </a:cubicBezTo>
                <a:cubicBezTo>
                  <a:pt x="2695" y="1102"/>
                  <a:pt x="2695" y="1102"/>
                  <a:pt x="2695" y="1103"/>
                </a:cubicBezTo>
                <a:cubicBezTo>
                  <a:pt x="2695" y="1103"/>
                  <a:pt x="2694" y="1103"/>
                  <a:pt x="2694" y="1104"/>
                </a:cubicBezTo>
                <a:cubicBezTo>
                  <a:pt x="2694" y="1105"/>
                  <a:pt x="2693" y="1106"/>
                  <a:pt x="2693" y="1107"/>
                </a:cubicBezTo>
                <a:cubicBezTo>
                  <a:pt x="2693" y="1107"/>
                  <a:pt x="2692" y="1107"/>
                  <a:pt x="2692" y="1107"/>
                </a:cubicBezTo>
                <a:cubicBezTo>
                  <a:pt x="2691" y="1107"/>
                  <a:pt x="2691" y="1108"/>
                  <a:pt x="2690" y="1108"/>
                </a:cubicBezTo>
                <a:cubicBezTo>
                  <a:pt x="2689" y="1110"/>
                  <a:pt x="2688" y="1113"/>
                  <a:pt x="2686" y="1114"/>
                </a:cubicBezTo>
                <a:cubicBezTo>
                  <a:pt x="2684" y="1115"/>
                  <a:pt x="2681" y="1115"/>
                  <a:pt x="2679" y="1116"/>
                </a:cubicBezTo>
                <a:cubicBezTo>
                  <a:pt x="2678" y="1117"/>
                  <a:pt x="2677" y="1118"/>
                  <a:pt x="2677" y="1119"/>
                </a:cubicBezTo>
                <a:cubicBezTo>
                  <a:pt x="2677" y="1120"/>
                  <a:pt x="2678" y="1120"/>
                  <a:pt x="2679" y="1121"/>
                </a:cubicBezTo>
                <a:cubicBezTo>
                  <a:pt x="2680" y="1122"/>
                  <a:pt x="2680" y="1123"/>
                  <a:pt x="2682" y="1123"/>
                </a:cubicBezTo>
                <a:cubicBezTo>
                  <a:pt x="2683" y="1124"/>
                  <a:pt x="2683" y="1125"/>
                  <a:pt x="2683" y="1126"/>
                </a:cubicBezTo>
                <a:cubicBezTo>
                  <a:pt x="2682" y="1129"/>
                  <a:pt x="2679" y="1131"/>
                  <a:pt x="2677" y="1133"/>
                </a:cubicBezTo>
                <a:cubicBezTo>
                  <a:pt x="2676" y="1133"/>
                  <a:pt x="2675" y="1135"/>
                  <a:pt x="2674" y="1135"/>
                </a:cubicBezTo>
                <a:cubicBezTo>
                  <a:pt x="2673" y="1135"/>
                  <a:pt x="2672" y="1136"/>
                  <a:pt x="2671" y="1137"/>
                </a:cubicBezTo>
                <a:cubicBezTo>
                  <a:pt x="2672" y="1137"/>
                  <a:pt x="2672" y="1137"/>
                  <a:pt x="2673" y="1136"/>
                </a:cubicBezTo>
                <a:cubicBezTo>
                  <a:pt x="2673" y="1137"/>
                  <a:pt x="2672" y="1137"/>
                  <a:pt x="2672" y="1138"/>
                </a:cubicBezTo>
                <a:cubicBezTo>
                  <a:pt x="2673" y="1138"/>
                  <a:pt x="2674" y="1138"/>
                  <a:pt x="2675" y="1137"/>
                </a:cubicBezTo>
                <a:cubicBezTo>
                  <a:pt x="2675" y="1138"/>
                  <a:pt x="2674" y="1139"/>
                  <a:pt x="2674" y="1139"/>
                </a:cubicBezTo>
                <a:cubicBezTo>
                  <a:pt x="2675" y="1140"/>
                  <a:pt x="2678" y="1138"/>
                  <a:pt x="2680" y="1137"/>
                </a:cubicBezTo>
                <a:cubicBezTo>
                  <a:pt x="2683" y="1136"/>
                  <a:pt x="2685" y="1134"/>
                  <a:pt x="2687" y="1132"/>
                </a:cubicBezTo>
                <a:cubicBezTo>
                  <a:pt x="2689" y="1131"/>
                  <a:pt x="2690" y="1130"/>
                  <a:pt x="2691" y="1129"/>
                </a:cubicBezTo>
                <a:cubicBezTo>
                  <a:pt x="2692" y="1129"/>
                  <a:pt x="2693" y="1128"/>
                  <a:pt x="2694" y="1127"/>
                </a:cubicBezTo>
                <a:cubicBezTo>
                  <a:pt x="2695" y="1126"/>
                  <a:pt x="2696" y="1126"/>
                  <a:pt x="2697" y="1125"/>
                </a:cubicBezTo>
                <a:cubicBezTo>
                  <a:pt x="2699" y="1124"/>
                  <a:pt x="2700" y="1122"/>
                  <a:pt x="2701" y="1121"/>
                </a:cubicBezTo>
                <a:cubicBezTo>
                  <a:pt x="2699" y="1121"/>
                  <a:pt x="2703" y="1117"/>
                  <a:pt x="2704" y="1117"/>
                </a:cubicBezTo>
                <a:cubicBezTo>
                  <a:pt x="2705" y="1116"/>
                  <a:pt x="2711" y="1114"/>
                  <a:pt x="2710" y="1117"/>
                </a:cubicBezTo>
                <a:cubicBezTo>
                  <a:pt x="2712" y="1116"/>
                  <a:pt x="2712" y="1113"/>
                  <a:pt x="2714" y="1112"/>
                </a:cubicBezTo>
                <a:cubicBezTo>
                  <a:pt x="2715" y="1112"/>
                  <a:pt x="2716" y="1112"/>
                  <a:pt x="2716" y="1111"/>
                </a:cubicBezTo>
                <a:cubicBezTo>
                  <a:pt x="2718" y="1110"/>
                  <a:pt x="2718" y="1109"/>
                  <a:pt x="2719" y="1108"/>
                </a:cubicBezTo>
                <a:cubicBezTo>
                  <a:pt x="2721" y="1107"/>
                  <a:pt x="2722" y="1104"/>
                  <a:pt x="2724" y="1103"/>
                </a:cubicBezTo>
                <a:cubicBezTo>
                  <a:pt x="2724" y="1102"/>
                  <a:pt x="2724" y="1102"/>
                  <a:pt x="2723" y="1101"/>
                </a:cubicBezTo>
                <a:close/>
                <a:moveTo>
                  <a:pt x="2579" y="845"/>
                </a:moveTo>
                <a:cubicBezTo>
                  <a:pt x="2582" y="844"/>
                  <a:pt x="2580" y="843"/>
                  <a:pt x="2578" y="843"/>
                </a:cubicBezTo>
                <a:cubicBezTo>
                  <a:pt x="2578" y="841"/>
                  <a:pt x="2579" y="842"/>
                  <a:pt x="2580" y="842"/>
                </a:cubicBezTo>
                <a:cubicBezTo>
                  <a:pt x="2581" y="842"/>
                  <a:pt x="2582" y="841"/>
                  <a:pt x="2583" y="841"/>
                </a:cubicBezTo>
                <a:cubicBezTo>
                  <a:pt x="2581" y="842"/>
                  <a:pt x="2579" y="841"/>
                  <a:pt x="2578" y="840"/>
                </a:cubicBezTo>
                <a:cubicBezTo>
                  <a:pt x="2577" y="840"/>
                  <a:pt x="2576" y="840"/>
                  <a:pt x="2575" y="839"/>
                </a:cubicBezTo>
                <a:cubicBezTo>
                  <a:pt x="2574" y="838"/>
                  <a:pt x="2574" y="838"/>
                  <a:pt x="2573" y="837"/>
                </a:cubicBezTo>
                <a:cubicBezTo>
                  <a:pt x="2574" y="837"/>
                  <a:pt x="2576" y="837"/>
                  <a:pt x="2576" y="836"/>
                </a:cubicBezTo>
                <a:cubicBezTo>
                  <a:pt x="2576" y="835"/>
                  <a:pt x="2574" y="835"/>
                  <a:pt x="2573" y="835"/>
                </a:cubicBezTo>
                <a:cubicBezTo>
                  <a:pt x="2570" y="835"/>
                  <a:pt x="2569" y="834"/>
                  <a:pt x="2570" y="831"/>
                </a:cubicBezTo>
                <a:cubicBezTo>
                  <a:pt x="2571" y="829"/>
                  <a:pt x="2569" y="829"/>
                  <a:pt x="2568" y="830"/>
                </a:cubicBezTo>
                <a:cubicBezTo>
                  <a:pt x="2566" y="830"/>
                  <a:pt x="2564" y="831"/>
                  <a:pt x="2564" y="828"/>
                </a:cubicBezTo>
                <a:cubicBezTo>
                  <a:pt x="2564" y="828"/>
                  <a:pt x="2564" y="827"/>
                  <a:pt x="2563" y="826"/>
                </a:cubicBezTo>
                <a:cubicBezTo>
                  <a:pt x="2563" y="826"/>
                  <a:pt x="2562" y="826"/>
                  <a:pt x="2562" y="825"/>
                </a:cubicBezTo>
                <a:cubicBezTo>
                  <a:pt x="2562" y="824"/>
                  <a:pt x="2562" y="821"/>
                  <a:pt x="2562" y="820"/>
                </a:cubicBezTo>
                <a:cubicBezTo>
                  <a:pt x="2560" y="821"/>
                  <a:pt x="2559" y="819"/>
                  <a:pt x="2558" y="818"/>
                </a:cubicBezTo>
                <a:cubicBezTo>
                  <a:pt x="2557" y="817"/>
                  <a:pt x="2556" y="816"/>
                  <a:pt x="2555" y="814"/>
                </a:cubicBezTo>
                <a:cubicBezTo>
                  <a:pt x="2554" y="813"/>
                  <a:pt x="2551" y="808"/>
                  <a:pt x="2554" y="807"/>
                </a:cubicBezTo>
                <a:cubicBezTo>
                  <a:pt x="2556" y="807"/>
                  <a:pt x="2559" y="809"/>
                  <a:pt x="2560" y="807"/>
                </a:cubicBezTo>
                <a:cubicBezTo>
                  <a:pt x="2562" y="805"/>
                  <a:pt x="2559" y="801"/>
                  <a:pt x="2557" y="800"/>
                </a:cubicBezTo>
                <a:cubicBezTo>
                  <a:pt x="2556" y="800"/>
                  <a:pt x="2555" y="800"/>
                  <a:pt x="2555" y="800"/>
                </a:cubicBezTo>
                <a:cubicBezTo>
                  <a:pt x="2554" y="800"/>
                  <a:pt x="2554" y="799"/>
                  <a:pt x="2553" y="799"/>
                </a:cubicBezTo>
                <a:cubicBezTo>
                  <a:pt x="2552" y="798"/>
                  <a:pt x="2550" y="798"/>
                  <a:pt x="2549" y="797"/>
                </a:cubicBezTo>
                <a:cubicBezTo>
                  <a:pt x="2548" y="797"/>
                  <a:pt x="2544" y="796"/>
                  <a:pt x="2543" y="794"/>
                </a:cubicBezTo>
                <a:cubicBezTo>
                  <a:pt x="2543" y="793"/>
                  <a:pt x="2544" y="792"/>
                  <a:pt x="2544" y="791"/>
                </a:cubicBezTo>
                <a:cubicBezTo>
                  <a:pt x="2544" y="789"/>
                  <a:pt x="2543" y="788"/>
                  <a:pt x="2542" y="786"/>
                </a:cubicBezTo>
                <a:cubicBezTo>
                  <a:pt x="2541" y="785"/>
                  <a:pt x="2539" y="786"/>
                  <a:pt x="2538" y="785"/>
                </a:cubicBezTo>
                <a:cubicBezTo>
                  <a:pt x="2537" y="784"/>
                  <a:pt x="2537" y="782"/>
                  <a:pt x="2535" y="782"/>
                </a:cubicBezTo>
                <a:cubicBezTo>
                  <a:pt x="2534" y="781"/>
                  <a:pt x="2534" y="780"/>
                  <a:pt x="2533" y="780"/>
                </a:cubicBezTo>
                <a:cubicBezTo>
                  <a:pt x="2532" y="779"/>
                  <a:pt x="2531" y="780"/>
                  <a:pt x="2530" y="780"/>
                </a:cubicBezTo>
                <a:cubicBezTo>
                  <a:pt x="2528" y="779"/>
                  <a:pt x="2527" y="777"/>
                  <a:pt x="2525" y="776"/>
                </a:cubicBezTo>
                <a:cubicBezTo>
                  <a:pt x="2523" y="775"/>
                  <a:pt x="2521" y="776"/>
                  <a:pt x="2520" y="775"/>
                </a:cubicBezTo>
                <a:cubicBezTo>
                  <a:pt x="2516" y="774"/>
                  <a:pt x="2513" y="772"/>
                  <a:pt x="2510" y="770"/>
                </a:cubicBezTo>
                <a:cubicBezTo>
                  <a:pt x="2509" y="770"/>
                  <a:pt x="2506" y="769"/>
                  <a:pt x="2505" y="768"/>
                </a:cubicBezTo>
                <a:cubicBezTo>
                  <a:pt x="2505" y="768"/>
                  <a:pt x="2505" y="768"/>
                  <a:pt x="2505" y="768"/>
                </a:cubicBezTo>
                <a:cubicBezTo>
                  <a:pt x="2503" y="769"/>
                  <a:pt x="2502" y="767"/>
                  <a:pt x="2500" y="767"/>
                </a:cubicBezTo>
                <a:cubicBezTo>
                  <a:pt x="2498" y="767"/>
                  <a:pt x="2498" y="765"/>
                  <a:pt x="2496" y="766"/>
                </a:cubicBezTo>
                <a:cubicBezTo>
                  <a:pt x="2495" y="766"/>
                  <a:pt x="2492" y="765"/>
                  <a:pt x="2491" y="764"/>
                </a:cubicBezTo>
                <a:cubicBezTo>
                  <a:pt x="2489" y="763"/>
                  <a:pt x="2488" y="763"/>
                  <a:pt x="2486" y="761"/>
                </a:cubicBezTo>
                <a:cubicBezTo>
                  <a:pt x="2484" y="760"/>
                  <a:pt x="2482" y="759"/>
                  <a:pt x="2480" y="758"/>
                </a:cubicBezTo>
                <a:cubicBezTo>
                  <a:pt x="2478" y="757"/>
                  <a:pt x="2477" y="758"/>
                  <a:pt x="2476" y="759"/>
                </a:cubicBezTo>
                <a:cubicBezTo>
                  <a:pt x="2475" y="759"/>
                  <a:pt x="2472" y="760"/>
                  <a:pt x="2472" y="761"/>
                </a:cubicBezTo>
                <a:cubicBezTo>
                  <a:pt x="2473" y="763"/>
                  <a:pt x="2473" y="763"/>
                  <a:pt x="2472" y="764"/>
                </a:cubicBezTo>
                <a:cubicBezTo>
                  <a:pt x="2470" y="765"/>
                  <a:pt x="2469" y="765"/>
                  <a:pt x="2467" y="765"/>
                </a:cubicBezTo>
                <a:cubicBezTo>
                  <a:pt x="2465" y="765"/>
                  <a:pt x="2466" y="768"/>
                  <a:pt x="2464" y="768"/>
                </a:cubicBezTo>
                <a:cubicBezTo>
                  <a:pt x="2463" y="769"/>
                  <a:pt x="2463" y="771"/>
                  <a:pt x="2462" y="772"/>
                </a:cubicBezTo>
                <a:cubicBezTo>
                  <a:pt x="2460" y="773"/>
                  <a:pt x="2459" y="774"/>
                  <a:pt x="2458" y="775"/>
                </a:cubicBezTo>
                <a:cubicBezTo>
                  <a:pt x="2457" y="776"/>
                  <a:pt x="2455" y="776"/>
                  <a:pt x="2453" y="774"/>
                </a:cubicBezTo>
                <a:cubicBezTo>
                  <a:pt x="2453" y="774"/>
                  <a:pt x="2453" y="773"/>
                  <a:pt x="2452" y="772"/>
                </a:cubicBezTo>
                <a:cubicBezTo>
                  <a:pt x="2452" y="771"/>
                  <a:pt x="2452" y="771"/>
                  <a:pt x="2452" y="771"/>
                </a:cubicBezTo>
                <a:cubicBezTo>
                  <a:pt x="2452" y="770"/>
                  <a:pt x="2452" y="766"/>
                  <a:pt x="2450" y="767"/>
                </a:cubicBezTo>
                <a:cubicBezTo>
                  <a:pt x="2449" y="768"/>
                  <a:pt x="2450" y="770"/>
                  <a:pt x="2450" y="771"/>
                </a:cubicBezTo>
                <a:cubicBezTo>
                  <a:pt x="2448" y="767"/>
                  <a:pt x="2446" y="763"/>
                  <a:pt x="2447" y="760"/>
                </a:cubicBezTo>
                <a:cubicBezTo>
                  <a:pt x="2448" y="758"/>
                  <a:pt x="2449" y="757"/>
                  <a:pt x="2448" y="755"/>
                </a:cubicBezTo>
                <a:cubicBezTo>
                  <a:pt x="2447" y="754"/>
                  <a:pt x="2446" y="753"/>
                  <a:pt x="2447" y="752"/>
                </a:cubicBezTo>
                <a:cubicBezTo>
                  <a:pt x="2446" y="750"/>
                  <a:pt x="2443" y="751"/>
                  <a:pt x="2441" y="750"/>
                </a:cubicBezTo>
                <a:cubicBezTo>
                  <a:pt x="2439" y="749"/>
                  <a:pt x="2438" y="748"/>
                  <a:pt x="2435" y="747"/>
                </a:cubicBezTo>
                <a:cubicBezTo>
                  <a:pt x="2433" y="746"/>
                  <a:pt x="2431" y="747"/>
                  <a:pt x="2429" y="749"/>
                </a:cubicBezTo>
                <a:cubicBezTo>
                  <a:pt x="2428" y="751"/>
                  <a:pt x="2425" y="751"/>
                  <a:pt x="2423" y="751"/>
                </a:cubicBezTo>
                <a:cubicBezTo>
                  <a:pt x="2423" y="752"/>
                  <a:pt x="2424" y="752"/>
                  <a:pt x="2423" y="753"/>
                </a:cubicBezTo>
                <a:cubicBezTo>
                  <a:pt x="2423" y="754"/>
                  <a:pt x="2420" y="756"/>
                  <a:pt x="2421" y="757"/>
                </a:cubicBezTo>
                <a:cubicBezTo>
                  <a:pt x="2422" y="758"/>
                  <a:pt x="2424" y="758"/>
                  <a:pt x="2423" y="757"/>
                </a:cubicBezTo>
                <a:cubicBezTo>
                  <a:pt x="2424" y="757"/>
                  <a:pt x="2427" y="760"/>
                  <a:pt x="2428" y="758"/>
                </a:cubicBezTo>
                <a:cubicBezTo>
                  <a:pt x="2428" y="759"/>
                  <a:pt x="2428" y="759"/>
                  <a:pt x="2429" y="759"/>
                </a:cubicBezTo>
                <a:cubicBezTo>
                  <a:pt x="2428" y="760"/>
                  <a:pt x="2429" y="759"/>
                  <a:pt x="2429" y="760"/>
                </a:cubicBezTo>
                <a:cubicBezTo>
                  <a:pt x="2429" y="760"/>
                  <a:pt x="2429" y="760"/>
                  <a:pt x="2429" y="761"/>
                </a:cubicBezTo>
                <a:cubicBezTo>
                  <a:pt x="2428" y="762"/>
                  <a:pt x="2429" y="763"/>
                  <a:pt x="2430" y="763"/>
                </a:cubicBezTo>
                <a:cubicBezTo>
                  <a:pt x="2430" y="763"/>
                  <a:pt x="2430" y="763"/>
                  <a:pt x="2430" y="763"/>
                </a:cubicBezTo>
                <a:cubicBezTo>
                  <a:pt x="2430" y="764"/>
                  <a:pt x="2431" y="765"/>
                  <a:pt x="2432" y="765"/>
                </a:cubicBezTo>
                <a:cubicBezTo>
                  <a:pt x="2433" y="765"/>
                  <a:pt x="2434" y="764"/>
                  <a:pt x="2434" y="765"/>
                </a:cubicBezTo>
                <a:cubicBezTo>
                  <a:pt x="2435" y="766"/>
                  <a:pt x="2436" y="765"/>
                  <a:pt x="2437" y="765"/>
                </a:cubicBezTo>
                <a:cubicBezTo>
                  <a:pt x="2438" y="766"/>
                  <a:pt x="2440" y="764"/>
                  <a:pt x="2441" y="765"/>
                </a:cubicBezTo>
                <a:cubicBezTo>
                  <a:pt x="2443" y="765"/>
                  <a:pt x="2444" y="764"/>
                  <a:pt x="2446" y="764"/>
                </a:cubicBezTo>
                <a:cubicBezTo>
                  <a:pt x="2445" y="764"/>
                  <a:pt x="2444" y="766"/>
                  <a:pt x="2446" y="765"/>
                </a:cubicBezTo>
                <a:cubicBezTo>
                  <a:pt x="2445" y="765"/>
                  <a:pt x="2445" y="766"/>
                  <a:pt x="2446" y="766"/>
                </a:cubicBezTo>
                <a:cubicBezTo>
                  <a:pt x="2445" y="767"/>
                  <a:pt x="2445" y="767"/>
                  <a:pt x="2444" y="767"/>
                </a:cubicBezTo>
                <a:cubicBezTo>
                  <a:pt x="2445" y="767"/>
                  <a:pt x="2445" y="768"/>
                  <a:pt x="2444" y="769"/>
                </a:cubicBezTo>
                <a:cubicBezTo>
                  <a:pt x="2444" y="768"/>
                  <a:pt x="2443" y="767"/>
                  <a:pt x="2443" y="769"/>
                </a:cubicBezTo>
                <a:cubicBezTo>
                  <a:pt x="2443" y="767"/>
                  <a:pt x="2442" y="769"/>
                  <a:pt x="2441" y="767"/>
                </a:cubicBezTo>
                <a:cubicBezTo>
                  <a:pt x="2441" y="768"/>
                  <a:pt x="2441" y="768"/>
                  <a:pt x="2441" y="769"/>
                </a:cubicBezTo>
                <a:cubicBezTo>
                  <a:pt x="2442" y="766"/>
                  <a:pt x="2438" y="767"/>
                  <a:pt x="2437" y="768"/>
                </a:cubicBezTo>
                <a:cubicBezTo>
                  <a:pt x="2435" y="771"/>
                  <a:pt x="2434" y="769"/>
                  <a:pt x="2432" y="769"/>
                </a:cubicBezTo>
                <a:cubicBezTo>
                  <a:pt x="2429" y="769"/>
                  <a:pt x="2428" y="771"/>
                  <a:pt x="2431" y="771"/>
                </a:cubicBezTo>
                <a:cubicBezTo>
                  <a:pt x="2433" y="771"/>
                  <a:pt x="2434" y="776"/>
                  <a:pt x="2436" y="775"/>
                </a:cubicBezTo>
                <a:cubicBezTo>
                  <a:pt x="2435" y="776"/>
                  <a:pt x="2437" y="777"/>
                  <a:pt x="2436" y="778"/>
                </a:cubicBezTo>
                <a:cubicBezTo>
                  <a:pt x="2436" y="778"/>
                  <a:pt x="2435" y="778"/>
                  <a:pt x="2435" y="779"/>
                </a:cubicBezTo>
                <a:cubicBezTo>
                  <a:pt x="2435" y="780"/>
                  <a:pt x="2435" y="782"/>
                  <a:pt x="2437" y="783"/>
                </a:cubicBezTo>
                <a:cubicBezTo>
                  <a:pt x="2438" y="783"/>
                  <a:pt x="2440" y="782"/>
                  <a:pt x="2440" y="781"/>
                </a:cubicBezTo>
                <a:cubicBezTo>
                  <a:pt x="2440" y="780"/>
                  <a:pt x="2440" y="779"/>
                  <a:pt x="2441" y="779"/>
                </a:cubicBezTo>
                <a:cubicBezTo>
                  <a:pt x="2441" y="779"/>
                  <a:pt x="2441" y="778"/>
                  <a:pt x="2441" y="778"/>
                </a:cubicBezTo>
                <a:cubicBezTo>
                  <a:pt x="2442" y="777"/>
                  <a:pt x="2443" y="777"/>
                  <a:pt x="2441" y="776"/>
                </a:cubicBezTo>
                <a:cubicBezTo>
                  <a:pt x="2443" y="776"/>
                  <a:pt x="2443" y="775"/>
                  <a:pt x="2443" y="774"/>
                </a:cubicBezTo>
                <a:cubicBezTo>
                  <a:pt x="2443" y="773"/>
                  <a:pt x="2444" y="772"/>
                  <a:pt x="2445" y="771"/>
                </a:cubicBezTo>
                <a:cubicBezTo>
                  <a:pt x="2445" y="773"/>
                  <a:pt x="2443" y="774"/>
                  <a:pt x="2443" y="776"/>
                </a:cubicBezTo>
                <a:cubicBezTo>
                  <a:pt x="2443" y="777"/>
                  <a:pt x="2443" y="777"/>
                  <a:pt x="2443" y="778"/>
                </a:cubicBezTo>
                <a:cubicBezTo>
                  <a:pt x="2444" y="779"/>
                  <a:pt x="2444" y="778"/>
                  <a:pt x="2444" y="778"/>
                </a:cubicBezTo>
                <a:cubicBezTo>
                  <a:pt x="2445" y="780"/>
                  <a:pt x="2445" y="780"/>
                  <a:pt x="2447" y="780"/>
                </a:cubicBezTo>
                <a:cubicBezTo>
                  <a:pt x="2446" y="781"/>
                  <a:pt x="2448" y="782"/>
                  <a:pt x="2448" y="781"/>
                </a:cubicBezTo>
                <a:cubicBezTo>
                  <a:pt x="2449" y="781"/>
                  <a:pt x="2450" y="782"/>
                  <a:pt x="2451" y="781"/>
                </a:cubicBezTo>
                <a:cubicBezTo>
                  <a:pt x="2451" y="780"/>
                  <a:pt x="2453" y="781"/>
                  <a:pt x="2454" y="781"/>
                </a:cubicBezTo>
                <a:cubicBezTo>
                  <a:pt x="2453" y="781"/>
                  <a:pt x="2451" y="781"/>
                  <a:pt x="2451" y="783"/>
                </a:cubicBezTo>
                <a:cubicBezTo>
                  <a:pt x="2452" y="784"/>
                  <a:pt x="2454" y="785"/>
                  <a:pt x="2455" y="786"/>
                </a:cubicBezTo>
                <a:cubicBezTo>
                  <a:pt x="2456" y="786"/>
                  <a:pt x="2459" y="786"/>
                  <a:pt x="2461" y="787"/>
                </a:cubicBezTo>
                <a:cubicBezTo>
                  <a:pt x="2463" y="787"/>
                  <a:pt x="2465" y="788"/>
                  <a:pt x="2466" y="789"/>
                </a:cubicBezTo>
                <a:cubicBezTo>
                  <a:pt x="2467" y="790"/>
                  <a:pt x="2471" y="790"/>
                  <a:pt x="2471" y="791"/>
                </a:cubicBezTo>
                <a:cubicBezTo>
                  <a:pt x="2472" y="792"/>
                  <a:pt x="2473" y="792"/>
                  <a:pt x="2474" y="792"/>
                </a:cubicBezTo>
                <a:cubicBezTo>
                  <a:pt x="2475" y="793"/>
                  <a:pt x="2475" y="793"/>
                  <a:pt x="2476" y="793"/>
                </a:cubicBezTo>
                <a:cubicBezTo>
                  <a:pt x="2477" y="794"/>
                  <a:pt x="2478" y="797"/>
                  <a:pt x="2479" y="795"/>
                </a:cubicBezTo>
                <a:cubicBezTo>
                  <a:pt x="2479" y="796"/>
                  <a:pt x="2478" y="797"/>
                  <a:pt x="2479" y="798"/>
                </a:cubicBezTo>
                <a:cubicBezTo>
                  <a:pt x="2479" y="799"/>
                  <a:pt x="2481" y="798"/>
                  <a:pt x="2481" y="798"/>
                </a:cubicBezTo>
                <a:cubicBezTo>
                  <a:pt x="2480" y="798"/>
                  <a:pt x="2480" y="800"/>
                  <a:pt x="2481" y="799"/>
                </a:cubicBezTo>
                <a:cubicBezTo>
                  <a:pt x="2480" y="800"/>
                  <a:pt x="2481" y="802"/>
                  <a:pt x="2481" y="804"/>
                </a:cubicBezTo>
                <a:cubicBezTo>
                  <a:pt x="2482" y="805"/>
                  <a:pt x="2482" y="806"/>
                  <a:pt x="2483" y="806"/>
                </a:cubicBezTo>
                <a:cubicBezTo>
                  <a:pt x="2484" y="807"/>
                  <a:pt x="2485" y="807"/>
                  <a:pt x="2483" y="808"/>
                </a:cubicBezTo>
                <a:cubicBezTo>
                  <a:pt x="2485" y="808"/>
                  <a:pt x="2486" y="809"/>
                  <a:pt x="2487" y="810"/>
                </a:cubicBezTo>
                <a:cubicBezTo>
                  <a:pt x="2486" y="810"/>
                  <a:pt x="2484" y="808"/>
                  <a:pt x="2482" y="810"/>
                </a:cubicBezTo>
                <a:cubicBezTo>
                  <a:pt x="2483" y="811"/>
                  <a:pt x="2486" y="813"/>
                  <a:pt x="2488" y="812"/>
                </a:cubicBezTo>
                <a:cubicBezTo>
                  <a:pt x="2486" y="813"/>
                  <a:pt x="2485" y="811"/>
                  <a:pt x="2483" y="813"/>
                </a:cubicBezTo>
                <a:cubicBezTo>
                  <a:pt x="2484" y="813"/>
                  <a:pt x="2485" y="815"/>
                  <a:pt x="2486" y="815"/>
                </a:cubicBezTo>
                <a:cubicBezTo>
                  <a:pt x="2487" y="816"/>
                  <a:pt x="2485" y="818"/>
                  <a:pt x="2485" y="819"/>
                </a:cubicBezTo>
                <a:cubicBezTo>
                  <a:pt x="2485" y="820"/>
                  <a:pt x="2483" y="822"/>
                  <a:pt x="2484" y="822"/>
                </a:cubicBezTo>
                <a:cubicBezTo>
                  <a:pt x="2485" y="822"/>
                  <a:pt x="2487" y="821"/>
                  <a:pt x="2487" y="820"/>
                </a:cubicBezTo>
                <a:cubicBezTo>
                  <a:pt x="2486" y="822"/>
                  <a:pt x="2488" y="822"/>
                  <a:pt x="2490" y="821"/>
                </a:cubicBezTo>
                <a:cubicBezTo>
                  <a:pt x="2491" y="821"/>
                  <a:pt x="2493" y="821"/>
                  <a:pt x="2494" y="820"/>
                </a:cubicBezTo>
                <a:cubicBezTo>
                  <a:pt x="2492" y="822"/>
                  <a:pt x="2495" y="824"/>
                  <a:pt x="2496" y="825"/>
                </a:cubicBezTo>
                <a:cubicBezTo>
                  <a:pt x="2498" y="826"/>
                  <a:pt x="2499" y="829"/>
                  <a:pt x="2501" y="830"/>
                </a:cubicBezTo>
                <a:cubicBezTo>
                  <a:pt x="2501" y="830"/>
                  <a:pt x="2501" y="830"/>
                  <a:pt x="2501" y="830"/>
                </a:cubicBezTo>
                <a:cubicBezTo>
                  <a:pt x="2502" y="832"/>
                  <a:pt x="2503" y="830"/>
                  <a:pt x="2504" y="831"/>
                </a:cubicBezTo>
                <a:cubicBezTo>
                  <a:pt x="2506" y="832"/>
                  <a:pt x="2508" y="831"/>
                  <a:pt x="2510" y="831"/>
                </a:cubicBezTo>
                <a:cubicBezTo>
                  <a:pt x="2512" y="831"/>
                  <a:pt x="2513" y="832"/>
                  <a:pt x="2515" y="832"/>
                </a:cubicBezTo>
                <a:cubicBezTo>
                  <a:pt x="2516" y="832"/>
                  <a:pt x="2518" y="830"/>
                  <a:pt x="2519" y="830"/>
                </a:cubicBezTo>
                <a:cubicBezTo>
                  <a:pt x="2523" y="828"/>
                  <a:pt x="2521" y="825"/>
                  <a:pt x="2518" y="824"/>
                </a:cubicBezTo>
                <a:cubicBezTo>
                  <a:pt x="2517" y="823"/>
                  <a:pt x="2516" y="823"/>
                  <a:pt x="2515" y="823"/>
                </a:cubicBezTo>
                <a:cubicBezTo>
                  <a:pt x="2514" y="823"/>
                  <a:pt x="2513" y="823"/>
                  <a:pt x="2513" y="822"/>
                </a:cubicBezTo>
                <a:cubicBezTo>
                  <a:pt x="2514" y="823"/>
                  <a:pt x="2514" y="823"/>
                  <a:pt x="2515" y="822"/>
                </a:cubicBezTo>
                <a:cubicBezTo>
                  <a:pt x="2516" y="822"/>
                  <a:pt x="2517" y="822"/>
                  <a:pt x="2517" y="823"/>
                </a:cubicBezTo>
                <a:cubicBezTo>
                  <a:pt x="2518" y="823"/>
                  <a:pt x="2519" y="823"/>
                  <a:pt x="2520" y="822"/>
                </a:cubicBezTo>
                <a:cubicBezTo>
                  <a:pt x="2521" y="822"/>
                  <a:pt x="2522" y="822"/>
                  <a:pt x="2523" y="822"/>
                </a:cubicBezTo>
                <a:cubicBezTo>
                  <a:pt x="2525" y="821"/>
                  <a:pt x="2522" y="819"/>
                  <a:pt x="2522" y="819"/>
                </a:cubicBezTo>
                <a:cubicBezTo>
                  <a:pt x="2523" y="819"/>
                  <a:pt x="2526" y="821"/>
                  <a:pt x="2526" y="819"/>
                </a:cubicBezTo>
                <a:cubicBezTo>
                  <a:pt x="2526" y="819"/>
                  <a:pt x="2526" y="820"/>
                  <a:pt x="2527" y="820"/>
                </a:cubicBezTo>
                <a:cubicBezTo>
                  <a:pt x="2526" y="818"/>
                  <a:pt x="2525" y="816"/>
                  <a:pt x="2524" y="814"/>
                </a:cubicBezTo>
                <a:cubicBezTo>
                  <a:pt x="2525" y="815"/>
                  <a:pt x="2529" y="820"/>
                  <a:pt x="2529" y="816"/>
                </a:cubicBezTo>
                <a:cubicBezTo>
                  <a:pt x="2530" y="817"/>
                  <a:pt x="2531" y="817"/>
                  <a:pt x="2531" y="817"/>
                </a:cubicBezTo>
                <a:cubicBezTo>
                  <a:pt x="2531" y="817"/>
                  <a:pt x="2531" y="816"/>
                  <a:pt x="2531" y="815"/>
                </a:cubicBezTo>
                <a:cubicBezTo>
                  <a:pt x="2531" y="817"/>
                  <a:pt x="2531" y="816"/>
                  <a:pt x="2532" y="815"/>
                </a:cubicBezTo>
                <a:cubicBezTo>
                  <a:pt x="2532" y="816"/>
                  <a:pt x="2533" y="817"/>
                  <a:pt x="2533" y="816"/>
                </a:cubicBezTo>
                <a:cubicBezTo>
                  <a:pt x="2533" y="816"/>
                  <a:pt x="2534" y="817"/>
                  <a:pt x="2534" y="816"/>
                </a:cubicBezTo>
                <a:cubicBezTo>
                  <a:pt x="2535" y="817"/>
                  <a:pt x="2534" y="818"/>
                  <a:pt x="2536" y="818"/>
                </a:cubicBezTo>
                <a:cubicBezTo>
                  <a:pt x="2537" y="818"/>
                  <a:pt x="2538" y="819"/>
                  <a:pt x="2540" y="819"/>
                </a:cubicBezTo>
                <a:cubicBezTo>
                  <a:pt x="2540" y="819"/>
                  <a:pt x="2541" y="819"/>
                  <a:pt x="2542" y="819"/>
                </a:cubicBezTo>
                <a:cubicBezTo>
                  <a:pt x="2543" y="820"/>
                  <a:pt x="2543" y="820"/>
                  <a:pt x="2544" y="820"/>
                </a:cubicBezTo>
                <a:cubicBezTo>
                  <a:pt x="2545" y="821"/>
                  <a:pt x="2547" y="825"/>
                  <a:pt x="2548" y="827"/>
                </a:cubicBezTo>
                <a:cubicBezTo>
                  <a:pt x="2548" y="829"/>
                  <a:pt x="2548" y="830"/>
                  <a:pt x="2551" y="830"/>
                </a:cubicBezTo>
                <a:cubicBezTo>
                  <a:pt x="2550" y="831"/>
                  <a:pt x="2551" y="833"/>
                  <a:pt x="2551" y="833"/>
                </a:cubicBezTo>
                <a:cubicBezTo>
                  <a:pt x="2552" y="834"/>
                  <a:pt x="2553" y="834"/>
                  <a:pt x="2554" y="834"/>
                </a:cubicBezTo>
                <a:cubicBezTo>
                  <a:pt x="2554" y="835"/>
                  <a:pt x="2555" y="836"/>
                  <a:pt x="2555" y="837"/>
                </a:cubicBezTo>
                <a:cubicBezTo>
                  <a:pt x="2555" y="838"/>
                  <a:pt x="2556" y="839"/>
                  <a:pt x="2556" y="840"/>
                </a:cubicBezTo>
                <a:cubicBezTo>
                  <a:pt x="2557" y="839"/>
                  <a:pt x="2558" y="841"/>
                  <a:pt x="2560" y="840"/>
                </a:cubicBezTo>
                <a:cubicBezTo>
                  <a:pt x="2560" y="839"/>
                  <a:pt x="2562" y="840"/>
                  <a:pt x="2562" y="841"/>
                </a:cubicBezTo>
                <a:cubicBezTo>
                  <a:pt x="2563" y="841"/>
                  <a:pt x="2564" y="840"/>
                  <a:pt x="2565" y="840"/>
                </a:cubicBezTo>
                <a:cubicBezTo>
                  <a:pt x="2565" y="840"/>
                  <a:pt x="2565" y="841"/>
                  <a:pt x="2565" y="841"/>
                </a:cubicBezTo>
                <a:cubicBezTo>
                  <a:pt x="2567" y="841"/>
                  <a:pt x="2569" y="842"/>
                  <a:pt x="2571" y="842"/>
                </a:cubicBezTo>
                <a:cubicBezTo>
                  <a:pt x="2572" y="842"/>
                  <a:pt x="2574" y="842"/>
                  <a:pt x="2574" y="843"/>
                </a:cubicBezTo>
                <a:cubicBezTo>
                  <a:pt x="2575" y="843"/>
                  <a:pt x="2575" y="843"/>
                  <a:pt x="2576" y="843"/>
                </a:cubicBezTo>
                <a:cubicBezTo>
                  <a:pt x="2575" y="844"/>
                  <a:pt x="2575" y="844"/>
                  <a:pt x="2574" y="844"/>
                </a:cubicBezTo>
                <a:cubicBezTo>
                  <a:pt x="2575" y="846"/>
                  <a:pt x="2578" y="845"/>
                  <a:pt x="2579" y="845"/>
                </a:cubicBezTo>
                <a:close/>
                <a:moveTo>
                  <a:pt x="2446" y="809"/>
                </a:moveTo>
                <a:cubicBezTo>
                  <a:pt x="2450" y="807"/>
                  <a:pt x="2447" y="804"/>
                  <a:pt x="2445" y="802"/>
                </a:cubicBezTo>
                <a:cubicBezTo>
                  <a:pt x="2445" y="803"/>
                  <a:pt x="2445" y="805"/>
                  <a:pt x="2446" y="805"/>
                </a:cubicBezTo>
                <a:cubicBezTo>
                  <a:pt x="2444" y="805"/>
                  <a:pt x="2444" y="810"/>
                  <a:pt x="2446" y="809"/>
                </a:cubicBezTo>
                <a:close/>
                <a:moveTo>
                  <a:pt x="2478" y="823"/>
                </a:moveTo>
                <a:cubicBezTo>
                  <a:pt x="2480" y="823"/>
                  <a:pt x="2481" y="823"/>
                  <a:pt x="2482" y="822"/>
                </a:cubicBezTo>
                <a:cubicBezTo>
                  <a:pt x="2483" y="821"/>
                  <a:pt x="2486" y="817"/>
                  <a:pt x="2486" y="816"/>
                </a:cubicBezTo>
                <a:cubicBezTo>
                  <a:pt x="2484" y="814"/>
                  <a:pt x="2482" y="813"/>
                  <a:pt x="2479" y="815"/>
                </a:cubicBezTo>
                <a:cubicBezTo>
                  <a:pt x="2476" y="816"/>
                  <a:pt x="2475" y="820"/>
                  <a:pt x="2473" y="823"/>
                </a:cubicBezTo>
                <a:cubicBezTo>
                  <a:pt x="2473" y="823"/>
                  <a:pt x="2473" y="823"/>
                  <a:pt x="2473" y="824"/>
                </a:cubicBezTo>
                <a:cubicBezTo>
                  <a:pt x="2475" y="823"/>
                  <a:pt x="2477" y="823"/>
                  <a:pt x="2478" y="823"/>
                </a:cubicBezTo>
                <a:close/>
                <a:moveTo>
                  <a:pt x="2551" y="936"/>
                </a:moveTo>
                <a:cubicBezTo>
                  <a:pt x="2551" y="936"/>
                  <a:pt x="2551" y="937"/>
                  <a:pt x="2551" y="937"/>
                </a:cubicBezTo>
                <a:cubicBezTo>
                  <a:pt x="2552" y="937"/>
                  <a:pt x="2552" y="936"/>
                  <a:pt x="2551" y="936"/>
                </a:cubicBezTo>
                <a:close/>
                <a:moveTo>
                  <a:pt x="2447" y="803"/>
                </a:moveTo>
                <a:cubicBezTo>
                  <a:pt x="2449" y="804"/>
                  <a:pt x="2450" y="805"/>
                  <a:pt x="2450" y="802"/>
                </a:cubicBezTo>
                <a:cubicBezTo>
                  <a:pt x="2451" y="801"/>
                  <a:pt x="2451" y="799"/>
                  <a:pt x="2451" y="798"/>
                </a:cubicBezTo>
                <a:cubicBezTo>
                  <a:pt x="2451" y="797"/>
                  <a:pt x="2450" y="795"/>
                  <a:pt x="2449" y="796"/>
                </a:cubicBezTo>
                <a:cubicBezTo>
                  <a:pt x="2448" y="796"/>
                  <a:pt x="2448" y="798"/>
                  <a:pt x="2447" y="798"/>
                </a:cubicBezTo>
                <a:cubicBezTo>
                  <a:pt x="2446" y="799"/>
                  <a:pt x="2448" y="798"/>
                  <a:pt x="2447" y="799"/>
                </a:cubicBezTo>
                <a:cubicBezTo>
                  <a:pt x="2447" y="800"/>
                  <a:pt x="2447" y="802"/>
                  <a:pt x="2447" y="803"/>
                </a:cubicBezTo>
                <a:cubicBezTo>
                  <a:pt x="2446" y="802"/>
                  <a:pt x="2446" y="802"/>
                  <a:pt x="2446" y="801"/>
                </a:cubicBezTo>
                <a:cubicBezTo>
                  <a:pt x="2443" y="801"/>
                  <a:pt x="2449" y="805"/>
                  <a:pt x="2447" y="803"/>
                </a:cubicBezTo>
                <a:close/>
                <a:moveTo>
                  <a:pt x="2532" y="920"/>
                </a:moveTo>
                <a:cubicBezTo>
                  <a:pt x="2533" y="919"/>
                  <a:pt x="2533" y="918"/>
                  <a:pt x="2532" y="917"/>
                </a:cubicBezTo>
                <a:cubicBezTo>
                  <a:pt x="2531" y="918"/>
                  <a:pt x="2532" y="919"/>
                  <a:pt x="2532" y="920"/>
                </a:cubicBezTo>
                <a:close/>
                <a:moveTo>
                  <a:pt x="2524" y="820"/>
                </a:moveTo>
                <a:cubicBezTo>
                  <a:pt x="2524" y="820"/>
                  <a:pt x="2524" y="821"/>
                  <a:pt x="2525" y="821"/>
                </a:cubicBezTo>
                <a:cubicBezTo>
                  <a:pt x="2525" y="820"/>
                  <a:pt x="2525" y="820"/>
                  <a:pt x="2524" y="820"/>
                </a:cubicBezTo>
                <a:close/>
                <a:moveTo>
                  <a:pt x="2230" y="705"/>
                </a:moveTo>
                <a:cubicBezTo>
                  <a:pt x="2228" y="703"/>
                  <a:pt x="2227" y="705"/>
                  <a:pt x="2227" y="707"/>
                </a:cubicBezTo>
                <a:cubicBezTo>
                  <a:pt x="2228" y="707"/>
                  <a:pt x="2229" y="707"/>
                  <a:pt x="2229" y="708"/>
                </a:cubicBezTo>
                <a:cubicBezTo>
                  <a:pt x="2228" y="707"/>
                  <a:pt x="2228" y="708"/>
                  <a:pt x="2228" y="708"/>
                </a:cubicBezTo>
                <a:cubicBezTo>
                  <a:pt x="2230" y="709"/>
                  <a:pt x="2230" y="707"/>
                  <a:pt x="2230" y="705"/>
                </a:cubicBezTo>
                <a:close/>
                <a:moveTo>
                  <a:pt x="2345" y="238"/>
                </a:moveTo>
                <a:cubicBezTo>
                  <a:pt x="2344" y="238"/>
                  <a:pt x="2345" y="237"/>
                  <a:pt x="2344" y="237"/>
                </a:cubicBezTo>
                <a:cubicBezTo>
                  <a:pt x="2341" y="236"/>
                  <a:pt x="2342" y="239"/>
                  <a:pt x="2343" y="240"/>
                </a:cubicBezTo>
                <a:cubicBezTo>
                  <a:pt x="2345" y="242"/>
                  <a:pt x="2347" y="243"/>
                  <a:pt x="2348" y="245"/>
                </a:cubicBezTo>
                <a:cubicBezTo>
                  <a:pt x="2348" y="247"/>
                  <a:pt x="2349" y="249"/>
                  <a:pt x="2350" y="251"/>
                </a:cubicBezTo>
                <a:cubicBezTo>
                  <a:pt x="2353" y="254"/>
                  <a:pt x="2357" y="255"/>
                  <a:pt x="2360" y="258"/>
                </a:cubicBezTo>
                <a:cubicBezTo>
                  <a:pt x="2361" y="259"/>
                  <a:pt x="2362" y="261"/>
                  <a:pt x="2363" y="263"/>
                </a:cubicBezTo>
                <a:cubicBezTo>
                  <a:pt x="2364" y="265"/>
                  <a:pt x="2366" y="266"/>
                  <a:pt x="2367" y="268"/>
                </a:cubicBezTo>
                <a:cubicBezTo>
                  <a:pt x="2370" y="271"/>
                  <a:pt x="2372" y="274"/>
                  <a:pt x="2373" y="278"/>
                </a:cubicBezTo>
                <a:cubicBezTo>
                  <a:pt x="2375" y="282"/>
                  <a:pt x="2379" y="283"/>
                  <a:pt x="2381" y="287"/>
                </a:cubicBezTo>
                <a:cubicBezTo>
                  <a:pt x="2382" y="288"/>
                  <a:pt x="2381" y="290"/>
                  <a:pt x="2383" y="292"/>
                </a:cubicBezTo>
                <a:cubicBezTo>
                  <a:pt x="2384" y="293"/>
                  <a:pt x="2385" y="295"/>
                  <a:pt x="2386" y="296"/>
                </a:cubicBezTo>
                <a:cubicBezTo>
                  <a:pt x="2387" y="298"/>
                  <a:pt x="2387" y="300"/>
                  <a:pt x="2388" y="302"/>
                </a:cubicBezTo>
                <a:cubicBezTo>
                  <a:pt x="2390" y="304"/>
                  <a:pt x="2391" y="306"/>
                  <a:pt x="2394" y="307"/>
                </a:cubicBezTo>
                <a:cubicBezTo>
                  <a:pt x="2393" y="306"/>
                  <a:pt x="2393" y="305"/>
                  <a:pt x="2393" y="304"/>
                </a:cubicBezTo>
                <a:cubicBezTo>
                  <a:pt x="2393" y="303"/>
                  <a:pt x="2392" y="302"/>
                  <a:pt x="2392" y="301"/>
                </a:cubicBezTo>
                <a:cubicBezTo>
                  <a:pt x="2392" y="300"/>
                  <a:pt x="2393" y="298"/>
                  <a:pt x="2394" y="300"/>
                </a:cubicBezTo>
                <a:cubicBezTo>
                  <a:pt x="2395" y="301"/>
                  <a:pt x="2398" y="300"/>
                  <a:pt x="2399" y="301"/>
                </a:cubicBezTo>
                <a:cubicBezTo>
                  <a:pt x="2401" y="302"/>
                  <a:pt x="2402" y="304"/>
                  <a:pt x="2402" y="305"/>
                </a:cubicBezTo>
                <a:cubicBezTo>
                  <a:pt x="2402" y="304"/>
                  <a:pt x="2402" y="302"/>
                  <a:pt x="2401" y="301"/>
                </a:cubicBezTo>
                <a:cubicBezTo>
                  <a:pt x="2400" y="300"/>
                  <a:pt x="2400" y="300"/>
                  <a:pt x="2399" y="299"/>
                </a:cubicBezTo>
                <a:cubicBezTo>
                  <a:pt x="2398" y="298"/>
                  <a:pt x="2397" y="299"/>
                  <a:pt x="2396" y="298"/>
                </a:cubicBezTo>
                <a:cubicBezTo>
                  <a:pt x="2397" y="299"/>
                  <a:pt x="2397" y="299"/>
                  <a:pt x="2398" y="299"/>
                </a:cubicBezTo>
                <a:cubicBezTo>
                  <a:pt x="2396" y="300"/>
                  <a:pt x="2394" y="296"/>
                  <a:pt x="2393" y="295"/>
                </a:cubicBezTo>
                <a:cubicBezTo>
                  <a:pt x="2391" y="293"/>
                  <a:pt x="2388" y="292"/>
                  <a:pt x="2385" y="290"/>
                </a:cubicBezTo>
                <a:cubicBezTo>
                  <a:pt x="2383" y="287"/>
                  <a:pt x="2383" y="282"/>
                  <a:pt x="2381" y="279"/>
                </a:cubicBezTo>
                <a:cubicBezTo>
                  <a:pt x="2381" y="278"/>
                  <a:pt x="2379" y="277"/>
                  <a:pt x="2381" y="276"/>
                </a:cubicBezTo>
                <a:cubicBezTo>
                  <a:pt x="2381" y="275"/>
                  <a:pt x="2383" y="275"/>
                  <a:pt x="2384" y="275"/>
                </a:cubicBezTo>
                <a:cubicBezTo>
                  <a:pt x="2383" y="275"/>
                  <a:pt x="2381" y="275"/>
                  <a:pt x="2380" y="275"/>
                </a:cubicBezTo>
                <a:cubicBezTo>
                  <a:pt x="2382" y="274"/>
                  <a:pt x="2387" y="276"/>
                  <a:pt x="2388" y="277"/>
                </a:cubicBezTo>
                <a:cubicBezTo>
                  <a:pt x="2390" y="277"/>
                  <a:pt x="2392" y="278"/>
                  <a:pt x="2393" y="279"/>
                </a:cubicBezTo>
                <a:cubicBezTo>
                  <a:pt x="2394" y="280"/>
                  <a:pt x="2395" y="281"/>
                  <a:pt x="2396" y="281"/>
                </a:cubicBezTo>
                <a:cubicBezTo>
                  <a:pt x="2395" y="281"/>
                  <a:pt x="2394" y="280"/>
                  <a:pt x="2394" y="279"/>
                </a:cubicBezTo>
                <a:cubicBezTo>
                  <a:pt x="2393" y="278"/>
                  <a:pt x="2391" y="278"/>
                  <a:pt x="2390" y="277"/>
                </a:cubicBezTo>
                <a:cubicBezTo>
                  <a:pt x="2388" y="275"/>
                  <a:pt x="2386" y="273"/>
                  <a:pt x="2383" y="271"/>
                </a:cubicBezTo>
                <a:cubicBezTo>
                  <a:pt x="2379" y="266"/>
                  <a:pt x="2374" y="262"/>
                  <a:pt x="2369" y="257"/>
                </a:cubicBezTo>
                <a:cubicBezTo>
                  <a:pt x="2371" y="259"/>
                  <a:pt x="2368" y="257"/>
                  <a:pt x="2368" y="257"/>
                </a:cubicBezTo>
                <a:cubicBezTo>
                  <a:pt x="2367" y="255"/>
                  <a:pt x="2366" y="255"/>
                  <a:pt x="2365" y="254"/>
                </a:cubicBezTo>
                <a:cubicBezTo>
                  <a:pt x="2365" y="254"/>
                  <a:pt x="2366" y="254"/>
                  <a:pt x="2366" y="255"/>
                </a:cubicBezTo>
                <a:cubicBezTo>
                  <a:pt x="2365" y="255"/>
                  <a:pt x="2365" y="254"/>
                  <a:pt x="2364" y="254"/>
                </a:cubicBezTo>
                <a:cubicBezTo>
                  <a:pt x="2364" y="253"/>
                  <a:pt x="2363" y="252"/>
                  <a:pt x="2362" y="252"/>
                </a:cubicBezTo>
                <a:cubicBezTo>
                  <a:pt x="2361" y="251"/>
                  <a:pt x="2358" y="248"/>
                  <a:pt x="2358" y="246"/>
                </a:cubicBezTo>
                <a:cubicBezTo>
                  <a:pt x="2358" y="246"/>
                  <a:pt x="2359" y="247"/>
                  <a:pt x="2359" y="247"/>
                </a:cubicBezTo>
                <a:cubicBezTo>
                  <a:pt x="2359" y="242"/>
                  <a:pt x="2352" y="243"/>
                  <a:pt x="2351" y="238"/>
                </a:cubicBezTo>
                <a:cubicBezTo>
                  <a:pt x="2353" y="238"/>
                  <a:pt x="2355" y="242"/>
                  <a:pt x="2356" y="243"/>
                </a:cubicBezTo>
                <a:cubicBezTo>
                  <a:pt x="2355" y="241"/>
                  <a:pt x="2354" y="239"/>
                  <a:pt x="2352" y="238"/>
                </a:cubicBezTo>
                <a:cubicBezTo>
                  <a:pt x="2350" y="237"/>
                  <a:pt x="2348" y="235"/>
                  <a:pt x="2346" y="234"/>
                </a:cubicBezTo>
                <a:cubicBezTo>
                  <a:pt x="2346" y="234"/>
                  <a:pt x="2347" y="235"/>
                  <a:pt x="2347" y="235"/>
                </a:cubicBezTo>
                <a:cubicBezTo>
                  <a:pt x="2347" y="235"/>
                  <a:pt x="2346" y="234"/>
                  <a:pt x="2346" y="234"/>
                </a:cubicBezTo>
                <a:cubicBezTo>
                  <a:pt x="2345" y="233"/>
                  <a:pt x="2345" y="232"/>
                  <a:pt x="2345" y="232"/>
                </a:cubicBezTo>
                <a:cubicBezTo>
                  <a:pt x="2344" y="230"/>
                  <a:pt x="2342" y="230"/>
                  <a:pt x="2340" y="229"/>
                </a:cubicBezTo>
                <a:cubicBezTo>
                  <a:pt x="2340" y="230"/>
                  <a:pt x="2339" y="230"/>
                  <a:pt x="2338" y="230"/>
                </a:cubicBezTo>
                <a:cubicBezTo>
                  <a:pt x="2340" y="231"/>
                  <a:pt x="2341" y="231"/>
                  <a:pt x="2343" y="232"/>
                </a:cubicBezTo>
                <a:cubicBezTo>
                  <a:pt x="2343" y="233"/>
                  <a:pt x="2344" y="233"/>
                  <a:pt x="2344" y="234"/>
                </a:cubicBezTo>
                <a:cubicBezTo>
                  <a:pt x="2344" y="235"/>
                  <a:pt x="2346" y="234"/>
                  <a:pt x="2346" y="235"/>
                </a:cubicBezTo>
                <a:cubicBezTo>
                  <a:pt x="2346" y="235"/>
                  <a:pt x="2345" y="235"/>
                  <a:pt x="2344" y="235"/>
                </a:cubicBezTo>
                <a:cubicBezTo>
                  <a:pt x="2345" y="236"/>
                  <a:pt x="2346" y="236"/>
                  <a:pt x="2347" y="237"/>
                </a:cubicBezTo>
                <a:cubicBezTo>
                  <a:pt x="2346" y="237"/>
                  <a:pt x="2346" y="238"/>
                  <a:pt x="2345" y="238"/>
                </a:cubicBezTo>
                <a:close/>
                <a:moveTo>
                  <a:pt x="2298" y="225"/>
                </a:moveTo>
                <a:cubicBezTo>
                  <a:pt x="2300" y="224"/>
                  <a:pt x="2301" y="227"/>
                  <a:pt x="2303" y="226"/>
                </a:cubicBezTo>
                <a:cubicBezTo>
                  <a:pt x="2304" y="226"/>
                  <a:pt x="2303" y="222"/>
                  <a:pt x="2301" y="223"/>
                </a:cubicBezTo>
                <a:cubicBezTo>
                  <a:pt x="2302" y="222"/>
                  <a:pt x="2299" y="222"/>
                  <a:pt x="2298" y="222"/>
                </a:cubicBezTo>
                <a:cubicBezTo>
                  <a:pt x="2298" y="222"/>
                  <a:pt x="2298" y="223"/>
                  <a:pt x="2298" y="223"/>
                </a:cubicBezTo>
                <a:cubicBezTo>
                  <a:pt x="2298" y="224"/>
                  <a:pt x="2298" y="224"/>
                  <a:pt x="2298" y="225"/>
                </a:cubicBezTo>
                <a:close/>
                <a:moveTo>
                  <a:pt x="2429" y="326"/>
                </a:moveTo>
                <a:cubicBezTo>
                  <a:pt x="2429" y="325"/>
                  <a:pt x="2429" y="322"/>
                  <a:pt x="2428" y="322"/>
                </a:cubicBezTo>
                <a:cubicBezTo>
                  <a:pt x="2427" y="323"/>
                  <a:pt x="2427" y="325"/>
                  <a:pt x="2426" y="325"/>
                </a:cubicBezTo>
                <a:cubicBezTo>
                  <a:pt x="2424" y="326"/>
                  <a:pt x="2421" y="323"/>
                  <a:pt x="2420" y="324"/>
                </a:cubicBezTo>
                <a:cubicBezTo>
                  <a:pt x="2420" y="323"/>
                  <a:pt x="2419" y="324"/>
                  <a:pt x="2418" y="324"/>
                </a:cubicBezTo>
                <a:cubicBezTo>
                  <a:pt x="2417" y="324"/>
                  <a:pt x="2417" y="323"/>
                  <a:pt x="2416" y="323"/>
                </a:cubicBezTo>
                <a:cubicBezTo>
                  <a:pt x="2413" y="322"/>
                  <a:pt x="2410" y="321"/>
                  <a:pt x="2408" y="319"/>
                </a:cubicBezTo>
                <a:cubicBezTo>
                  <a:pt x="2405" y="317"/>
                  <a:pt x="2402" y="315"/>
                  <a:pt x="2398" y="313"/>
                </a:cubicBezTo>
                <a:cubicBezTo>
                  <a:pt x="2397" y="312"/>
                  <a:pt x="2396" y="311"/>
                  <a:pt x="2395" y="311"/>
                </a:cubicBezTo>
                <a:cubicBezTo>
                  <a:pt x="2394" y="311"/>
                  <a:pt x="2394" y="312"/>
                  <a:pt x="2393" y="311"/>
                </a:cubicBezTo>
                <a:cubicBezTo>
                  <a:pt x="2394" y="312"/>
                  <a:pt x="2394" y="314"/>
                  <a:pt x="2395" y="315"/>
                </a:cubicBezTo>
                <a:cubicBezTo>
                  <a:pt x="2397" y="316"/>
                  <a:pt x="2398" y="317"/>
                  <a:pt x="2399" y="319"/>
                </a:cubicBezTo>
                <a:cubicBezTo>
                  <a:pt x="2400" y="321"/>
                  <a:pt x="2401" y="323"/>
                  <a:pt x="2402" y="324"/>
                </a:cubicBezTo>
                <a:cubicBezTo>
                  <a:pt x="2402" y="326"/>
                  <a:pt x="2401" y="327"/>
                  <a:pt x="2402" y="328"/>
                </a:cubicBezTo>
                <a:cubicBezTo>
                  <a:pt x="2403" y="330"/>
                  <a:pt x="2406" y="333"/>
                  <a:pt x="2402" y="333"/>
                </a:cubicBezTo>
                <a:cubicBezTo>
                  <a:pt x="2400" y="332"/>
                  <a:pt x="2398" y="331"/>
                  <a:pt x="2396" y="331"/>
                </a:cubicBezTo>
                <a:cubicBezTo>
                  <a:pt x="2395" y="331"/>
                  <a:pt x="2397" y="333"/>
                  <a:pt x="2397" y="333"/>
                </a:cubicBezTo>
                <a:cubicBezTo>
                  <a:pt x="2398" y="333"/>
                  <a:pt x="2399" y="334"/>
                  <a:pt x="2399" y="335"/>
                </a:cubicBezTo>
                <a:cubicBezTo>
                  <a:pt x="2398" y="338"/>
                  <a:pt x="2395" y="336"/>
                  <a:pt x="2397" y="340"/>
                </a:cubicBezTo>
                <a:cubicBezTo>
                  <a:pt x="2397" y="342"/>
                  <a:pt x="2400" y="342"/>
                  <a:pt x="2402" y="344"/>
                </a:cubicBezTo>
                <a:cubicBezTo>
                  <a:pt x="2403" y="345"/>
                  <a:pt x="2402" y="347"/>
                  <a:pt x="2403" y="348"/>
                </a:cubicBezTo>
                <a:cubicBezTo>
                  <a:pt x="2404" y="350"/>
                  <a:pt x="2405" y="349"/>
                  <a:pt x="2406" y="348"/>
                </a:cubicBezTo>
                <a:cubicBezTo>
                  <a:pt x="2405" y="347"/>
                  <a:pt x="2406" y="346"/>
                  <a:pt x="2407" y="346"/>
                </a:cubicBezTo>
                <a:cubicBezTo>
                  <a:pt x="2408" y="346"/>
                  <a:pt x="2411" y="347"/>
                  <a:pt x="2410" y="345"/>
                </a:cubicBezTo>
                <a:cubicBezTo>
                  <a:pt x="2410" y="344"/>
                  <a:pt x="2407" y="344"/>
                  <a:pt x="2406" y="343"/>
                </a:cubicBezTo>
                <a:cubicBezTo>
                  <a:pt x="2405" y="342"/>
                  <a:pt x="2403" y="342"/>
                  <a:pt x="2402" y="341"/>
                </a:cubicBezTo>
                <a:cubicBezTo>
                  <a:pt x="2401" y="341"/>
                  <a:pt x="2400" y="339"/>
                  <a:pt x="2401" y="338"/>
                </a:cubicBezTo>
                <a:cubicBezTo>
                  <a:pt x="2401" y="338"/>
                  <a:pt x="2403" y="338"/>
                  <a:pt x="2404" y="339"/>
                </a:cubicBezTo>
                <a:cubicBezTo>
                  <a:pt x="2404" y="339"/>
                  <a:pt x="2405" y="340"/>
                  <a:pt x="2406" y="340"/>
                </a:cubicBezTo>
                <a:cubicBezTo>
                  <a:pt x="2407" y="341"/>
                  <a:pt x="2408" y="339"/>
                  <a:pt x="2409" y="338"/>
                </a:cubicBezTo>
                <a:cubicBezTo>
                  <a:pt x="2411" y="337"/>
                  <a:pt x="2415" y="340"/>
                  <a:pt x="2418" y="341"/>
                </a:cubicBezTo>
                <a:cubicBezTo>
                  <a:pt x="2419" y="342"/>
                  <a:pt x="2423" y="344"/>
                  <a:pt x="2425" y="344"/>
                </a:cubicBezTo>
                <a:cubicBezTo>
                  <a:pt x="2426" y="344"/>
                  <a:pt x="2425" y="342"/>
                  <a:pt x="2425" y="342"/>
                </a:cubicBezTo>
                <a:cubicBezTo>
                  <a:pt x="2424" y="340"/>
                  <a:pt x="2424" y="339"/>
                  <a:pt x="2425" y="338"/>
                </a:cubicBezTo>
                <a:cubicBezTo>
                  <a:pt x="2426" y="334"/>
                  <a:pt x="2428" y="334"/>
                  <a:pt x="2432" y="335"/>
                </a:cubicBezTo>
                <a:cubicBezTo>
                  <a:pt x="2430" y="333"/>
                  <a:pt x="2435" y="335"/>
                  <a:pt x="2433" y="333"/>
                </a:cubicBezTo>
                <a:cubicBezTo>
                  <a:pt x="2434" y="333"/>
                  <a:pt x="2435" y="332"/>
                  <a:pt x="2436" y="333"/>
                </a:cubicBezTo>
                <a:cubicBezTo>
                  <a:pt x="2436" y="332"/>
                  <a:pt x="2436" y="331"/>
                  <a:pt x="2437" y="331"/>
                </a:cubicBezTo>
                <a:cubicBezTo>
                  <a:pt x="2436" y="330"/>
                  <a:pt x="2436" y="331"/>
                  <a:pt x="2435" y="332"/>
                </a:cubicBezTo>
                <a:cubicBezTo>
                  <a:pt x="2435" y="332"/>
                  <a:pt x="2434" y="331"/>
                  <a:pt x="2434" y="331"/>
                </a:cubicBezTo>
                <a:cubicBezTo>
                  <a:pt x="2433" y="331"/>
                  <a:pt x="2430" y="328"/>
                  <a:pt x="2432" y="329"/>
                </a:cubicBezTo>
                <a:cubicBezTo>
                  <a:pt x="2431" y="328"/>
                  <a:pt x="2429" y="328"/>
                  <a:pt x="2429" y="326"/>
                </a:cubicBezTo>
                <a:close/>
                <a:moveTo>
                  <a:pt x="2376" y="399"/>
                </a:moveTo>
                <a:cubicBezTo>
                  <a:pt x="2377" y="399"/>
                  <a:pt x="2376" y="398"/>
                  <a:pt x="2376" y="397"/>
                </a:cubicBezTo>
                <a:cubicBezTo>
                  <a:pt x="2375" y="398"/>
                  <a:pt x="2375" y="399"/>
                  <a:pt x="2376" y="399"/>
                </a:cubicBezTo>
                <a:close/>
                <a:moveTo>
                  <a:pt x="2409" y="381"/>
                </a:moveTo>
                <a:cubicBezTo>
                  <a:pt x="2409" y="381"/>
                  <a:pt x="2409" y="381"/>
                  <a:pt x="2408" y="381"/>
                </a:cubicBezTo>
                <a:cubicBezTo>
                  <a:pt x="2408" y="380"/>
                  <a:pt x="2408" y="379"/>
                  <a:pt x="2408" y="379"/>
                </a:cubicBezTo>
                <a:cubicBezTo>
                  <a:pt x="2407" y="379"/>
                  <a:pt x="2406" y="381"/>
                  <a:pt x="2407" y="381"/>
                </a:cubicBezTo>
                <a:cubicBezTo>
                  <a:pt x="2408" y="382"/>
                  <a:pt x="2408" y="382"/>
                  <a:pt x="2408" y="383"/>
                </a:cubicBezTo>
                <a:cubicBezTo>
                  <a:pt x="2409" y="383"/>
                  <a:pt x="2410" y="382"/>
                  <a:pt x="2409" y="381"/>
                </a:cubicBezTo>
                <a:close/>
                <a:moveTo>
                  <a:pt x="2436" y="321"/>
                </a:moveTo>
                <a:cubicBezTo>
                  <a:pt x="2436" y="321"/>
                  <a:pt x="2436" y="321"/>
                  <a:pt x="2436" y="321"/>
                </a:cubicBezTo>
                <a:cubicBezTo>
                  <a:pt x="2435" y="321"/>
                  <a:pt x="2434" y="320"/>
                  <a:pt x="2433" y="320"/>
                </a:cubicBezTo>
                <a:cubicBezTo>
                  <a:pt x="2432" y="322"/>
                  <a:pt x="2433" y="323"/>
                  <a:pt x="2432" y="325"/>
                </a:cubicBezTo>
                <a:cubicBezTo>
                  <a:pt x="2432" y="326"/>
                  <a:pt x="2431" y="328"/>
                  <a:pt x="2433" y="327"/>
                </a:cubicBezTo>
                <a:cubicBezTo>
                  <a:pt x="2432" y="326"/>
                  <a:pt x="2434" y="321"/>
                  <a:pt x="2436" y="321"/>
                </a:cubicBezTo>
                <a:close/>
                <a:moveTo>
                  <a:pt x="2414" y="857"/>
                </a:moveTo>
                <a:cubicBezTo>
                  <a:pt x="2416" y="857"/>
                  <a:pt x="2418" y="855"/>
                  <a:pt x="2419" y="853"/>
                </a:cubicBezTo>
                <a:cubicBezTo>
                  <a:pt x="2419" y="853"/>
                  <a:pt x="2420" y="851"/>
                  <a:pt x="2418" y="851"/>
                </a:cubicBezTo>
                <a:cubicBezTo>
                  <a:pt x="2417" y="850"/>
                  <a:pt x="2416" y="851"/>
                  <a:pt x="2417" y="852"/>
                </a:cubicBezTo>
                <a:cubicBezTo>
                  <a:pt x="2417" y="851"/>
                  <a:pt x="2416" y="851"/>
                  <a:pt x="2415" y="852"/>
                </a:cubicBezTo>
                <a:cubicBezTo>
                  <a:pt x="2415" y="851"/>
                  <a:pt x="2413" y="852"/>
                  <a:pt x="2412" y="852"/>
                </a:cubicBezTo>
                <a:cubicBezTo>
                  <a:pt x="2412" y="852"/>
                  <a:pt x="2411" y="850"/>
                  <a:pt x="2410" y="851"/>
                </a:cubicBezTo>
                <a:cubicBezTo>
                  <a:pt x="2410" y="853"/>
                  <a:pt x="2412" y="857"/>
                  <a:pt x="2414" y="857"/>
                </a:cubicBezTo>
                <a:close/>
                <a:moveTo>
                  <a:pt x="2416" y="760"/>
                </a:moveTo>
                <a:cubicBezTo>
                  <a:pt x="2415" y="759"/>
                  <a:pt x="2412" y="761"/>
                  <a:pt x="2411" y="761"/>
                </a:cubicBezTo>
                <a:cubicBezTo>
                  <a:pt x="2411" y="762"/>
                  <a:pt x="2412" y="763"/>
                  <a:pt x="2412" y="763"/>
                </a:cubicBezTo>
                <a:cubicBezTo>
                  <a:pt x="2413" y="763"/>
                  <a:pt x="2414" y="763"/>
                  <a:pt x="2414" y="763"/>
                </a:cubicBezTo>
                <a:cubicBezTo>
                  <a:pt x="2415" y="763"/>
                  <a:pt x="2415" y="763"/>
                  <a:pt x="2416" y="763"/>
                </a:cubicBezTo>
                <a:cubicBezTo>
                  <a:pt x="2415" y="762"/>
                  <a:pt x="2416" y="761"/>
                  <a:pt x="2416" y="760"/>
                </a:cubicBezTo>
                <a:close/>
                <a:moveTo>
                  <a:pt x="2421" y="819"/>
                </a:moveTo>
                <a:cubicBezTo>
                  <a:pt x="2421" y="818"/>
                  <a:pt x="2423" y="817"/>
                  <a:pt x="2423" y="816"/>
                </a:cubicBezTo>
                <a:cubicBezTo>
                  <a:pt x="2424" y="815"/>
                  <a:pt x="2423" y="813"/>
                  <a:pt x="2425" y="812"/>
                </a:cubicBezTo>
                <a:cubicBezTo>
                  <a:pt x="2424" y="812"/>
                  <a:pt x="2424" y="812"/>
                  <a:pt x="2424" y="811"/>
                </a:cubicBezTo>
                <a:cubicBezTo>
                  <a:pt x="2423" y="811"/>
                  <a:pt x="2419" y="816"/>
                  <a:pt x="2420" y="817"/>
                </a:cubicBezTo>
                <a:cubicBezTo>
                  <a:pt x="2418" y="816"/>
                  <a:pt x="2419" y="822"/>
                  <a:pt x="2421" y="819"/>
                </a:cubicBezTo>
                <a:close/>
                <a:moveTo>
                  <a:pt x="2420" y="752"/>
                </a:moveTo>
                <a:cubicBezTo>
                  <a:pt x="2417" y="752"/>
                  <a:pt x="2418" y="755"/>
                  <a:pt x="2420" y="756"/>
                </a:cubicBezTo>
                <a:cubicBezTo>
                  <a:pt x="2421" y="757"/>
                  <a:pt x="2423" y="752"/>
                  <a:pt x="2420" y="752"/>
                </a:cubicBezTo>
                <a:close/>
                <a:moveTo>
                  <a:pt x="2422" y="747"/>
                </a:moveTo>
                <a:cubicBezTo>
                  <a:pt x="2424" y="748"/>
                  <a:pt x="2424" y="745"/>
                  <a:pt x="2423" y="744"/>
                </a:cubicBezTo>
                <a:cubicBezTo>
                  <a:pt x="2422" y="744"/>
                  <a:pt x="2415" y="743"/>
                  <a:pt x="2415" y="745"/>
                </a:cubicBezTo>
                <a:cubicBezTo>
                  <a:pt x="2417" y="744"/>
                  <a:pt x="2416" y="746"/>
                  <a:pt x="2415" y="745"/>
                </a:cubicBezTo>
                <a:cubicBezTo>
                  <a:pt x="2416" y="746"/>
                  <a:pt x="2418" y="746"/>
                  <a:pt x="2417" y="748"/>
                </a:cubicBezTo>
                <a:cubicBezTo>
                  <a:pt x="2417" y="747"/>
                  <a:pt x="2418" y="746"/>
                  <a:pt x="2418" y="746"/>
                </a:cubicBezTo>
                <a:cubicBezTo>
                  <a:pt x="2418" y="747"/>
                  <a:pt x="2419" y="747"/>
                  <a:pt x="2419" y="748"/>
                </a:cubicBezTo>
                <a:cubicBezTo>
                  <a:pt x="2422" y="749"/>
                  <a:pt x="2419" y="745"/>
                  <a:pt x="2418" y="745"/>
                </a:cubicBezTo>
                <a:cubicBezTo>
                  <a:pt x="2419" y="744"/>
                  <a:pt x="2420" y="745"/>
                  <a:pt x="2420" y="746"/>
                </a:cubicBezTo>
                <a:cubicBezTo>
                  <a:pt x="2421" y="747"/>
                  <a:pt x="2421" y="746"/>
                  <a:pt x="2422" y="747"/>
                </a:cubicBezTo>
                <a:close/>
                <a:moveTo>
                  <a:pt x="2296" y="496"/>
                </a:moveTo>
                <a:cubicBezTo>
                  <a:pt x="2296" y="496"/>
                  <a:pt x="2295" y="495"/>
                  <a:pt x="2295" y="495"/>
                </a:cubicBezTo>
                <a:cubicBezTo>
                  <a:pt x="2295" y="496"/>
                  <a:pt x="2296" y="496"/>
                  <a:pt x="2296" y="496"/>
                </a:cubicBezTo>
                <a:close/>
                <a:moveTo>
                  <a:pt x="2230" y="544"/>
                </a:moveTo>
                <a:cubicBezTo>
                  <a:pt x="2231" y="543"/>
                  <a:pt x="2232" y="543"/>
                  <a:pt x="2232" y="544"/>
                </a:cubicBezTo>
                <a:cubicBezTo>
                  <a:pt x="2233" y="542"/>
                  <a:pt x="2230" y="542"/>
                  <a:pt x="2230" y="544"/>
                </a:cubicBezTo>
                <a:close/>
                <a:moveTo>
                  <a:pt x="2296" y="441"/>
                </a:moveTo>
                <a:cubicBezTo>
                  <a:pt x="2297" y="441"/>
                  <a:pt x="2300" y="445"/>
                  <a:pt x="2302" y="443"/>
                </a:cubicBezTo>
                <a:cubicBezTo>
                  <a:pt x="2301" y="442"/>
                  <a:pt x="2297" y="439"/>
                  <a:pt x="2296" y="441"/>
                </a:cubicBezTo>
                <a:close/>
                <a:moveTo>
                  <a:pt x="2217" y="768"/>
                </a:moveTo>
                <a:cubicBezTo>
                  <a:pt x="2216" y="767"/>
                  <a:pt x="2214" y="768"/>
                  <a:pt x="2213" y="767"/>
                </a:cubicBezTo>
                <a:cubicBezTo>
                  <a:pt x="2212" y="766"/>
                  <a:pt x="2212" y="764"/>
                  <a:pt x="2212" y="762"/>
                </a:cubicBezTo>
                <a:cubicBezTo>
                  <a:pt x="2212" y="762"/>
                  <a:pt x="2211" y="759"/>
                  <a:pt x="2211" y="759"/>
                </a:cubicBezTo>
                <a:cubicBezTo>
                  <a:pt x="2209" y="757"/>
                  <a:pt x="2208" y="759"/>
                  <a:pt x="2209" y="760"/>
                </a:cubicBezTo>
                <a:cubicBezTo>
                  <a:pt x="2208" y="761"/>
                  <a:pt x="2205" y="756"/>
                  <a:pt x="2205" y="760"/>
                </a:cubicBezTo>
                <a:cubicBezTo>
                  <a:pt x="2206" y="761"/>
                  <a:pt x="2204" y="762"/>
                  <a:pt x="2203" y="763"/>
                </a:cubicBezTo>
                <a:cubicBezTo>
                  <a:pt x="2204" y="763"/>
                  <a:pt x="2205" y="764"/>
                  <a:pt x="2206" y="763"/>
                </a:cubicBezTo>
                <a:cubicBezTo>
                  <a:pt x="2207" y="763"/>
                  <a:pt x="2209" y="764"/>
                  <a:pt x="2209" y="765"/>
                </a:cubicBezTo>
                <a:cubicBezTo>
                  <a:pt x="2209" y="766"/>
                  <a:pt x="2210" y="767"/>
                  <a:pt x="2210" y="767"/>
                </a:cubicBezTo>
                <a:cubicBezTo>
                  <a:pt x="2210" y="769"/>
                  <a:pt x="2209" y="770"/>
                  <a:pt x="2211" y="771"/>
                </a:cubicBezTo>
                <a:cubicBezTo>
                  <a:pt x="2212" y="771"/>
                  <a:pt x="2215" y="774"/>
                  <a:pt x="2216" y="773"/>
                </a:cubicBezTo>
                <a:cubicBezTo>
                  <a:pt x="2217" y="772"/>
                  <a:pt x="2216" y="772"/>
                  <a:pt x="2215" y="771"/>
                </a:cubicBezTo>
                <a:cubicBezTo>
                  <a:pt x="2215" y="770"/>
                  <a:pt x="2216" y="768"/>
                  <a:pt x="2217" y="768"/>
                </a:cubicBezTo>
                <a:close/>
                <a:moveTo>
                  <a:pt x="2232" y="541"/>
                </a:moveTo>
                <a:cubicBezTo>
                  <a:pt x="2231" y="542"/>
                  <a:pt x="2231" y="542"/>
                  <a:pt x="2232" y="542"/>
                </a:cubicBezTo>
                <a:cubicBezTo>
                  <a:pt x="2232" y="542"/>
                  <a:pt x="2232" y="542"/>
                  <a:pt x="2232" y="541"/>
                </a:cubicBezTo>
                <a:close/>
                <a:moveTo>
                  <a:pt x="2392" y="760"/>
                </a:moveTo>
                <a:cubicBezTo>
                  <a:pt x="2393" y="760"/>
                  <a:pt x="2393" y="760"/>
                  <a:pt x="2394" y="760"/>
                </a:cubicBezTo>
                <a:cubicBezTo>
                  <a:pt x="2394" y="760"/>
                  <a:pt x="2395" y="760"/>
                  <a:pt x="2396" y="760"/>
                </a:cubicBezTo>
                <a:cubicBezTo>
                  <a:pt x="2398" y="760"/>
                  <a:pt x="2396" y="758"/>
                  <a:pt x="2395" y="757"/>
                </a:cubicBezTo>
                <a:cubicBezTo>
                  <a:pt x="2394" y="757"/>
                  <a:pt x="2393" y="756"/>
                  <a:pt x="2391" y="757"/>
                </a:cubicBezTo>
                <a:cubicBezTo>
                  <a:pt x="2390" y="758"/>
                  <a:pt x="2391" y="760"/>
                  <a:pt x="2392" y="760"/>
                </a:cubicBezTo>
                <a:close/>
                <a:moveTo>
                  <a:pt x="2228" y="774"/>
                </a:moveTo>
                <a:cubicBezTo>
                  <a:pt x="2229" y="773"/>
                  <a:pt x="2230" y="771"/>
                  <a:pt x="2229" y="770"/>
                </a:cubicBezTo>
                <a:cubicBezTo>
                  <a:pt x="2229" y="768"/>
                  <a:pt x="2226" y="768"/>
                  <a:pt x="2225" y="768"/>
                </a:cubicBezTo>
                <a:cubicBezTo>
                  <a:pt x="2224" y="769"/>
                  <a:pt x="2223" y="771"/>
                  <a:pt x="2224" y="772"/>
                </a:cubicBezTo>
                <a:cubicBezTo>
                  <a:pt x="2224" y="774"/>
                  <a:pt x="2226" y="774"/>
                  <a:pt x="2226" y="773"/>
                </a:cubicBezTo>
                <a:cubicBezTo>
                  <a:pt x="2226" y="773"/>
                  <a:pt x="2227" y="775"/>
                  <a:pt x="2228" y="774"/>
                </a:cubicBezTo>
                <a:close/>
                <a:moveTo>
                  <a:pt x="2197" y="750"/>
                </a:moveTo>
                <a:cubicBezTo>
                  <a:pt x="2197" y="749"/>
                  <a:pt x="2197" y="749"/>
                  <a:pt x="2198" y="749"/>
                </a:cubicBezTo>
                <a:cubicBezTo>
                  <a:pt x="2198" y="748"/>
                  <a:pt x="2199" y="747"/>
                  <a:pt x="2198" y="747"/>
                </a:cubicBezTo>
                <a:cubicBezTo>
                  <a:pt x="2197" y="747"/>
                  <a:pt x="2197" y="747"/>
                  <a:pt x="2196" y="747"/>
                </a:cubicBezTo>
                <a:cubicBezTo>
                  <a:pt x="2195" y="748"/>
                  <a:pt x="2197" y="749"/>
                  <a:pt x="2197" y="750"/>
                </a:cubicBezTo>
                <a:close/>
                <a:moveTo>
                  <a:pt x="2269" y="368"/>
                </a:moveTo>
                <a:cubicBezTo>
                  <a:pt x="2269" y="368"/>
                  <a:pt x="2269" y="368"/>
                  <a:pt x="2270" y="369"/>
                </a:cubicBezTo>
                <a:cubicBezTo>
                  <a:pt x="2270" y="368"/>
                  <a:pt x="2269" y="368"/>
                  <a:pt x="2269" y="368"/>
                </a:cubicBezTo>
                <a:close/>
                <a:moveTo>
                  <a:pt x="2253" y="525"/>
                </a:moveTo>
                <a:cubicBezTo>
                  <a:pt x="2253" y="525"/>
                  <a:pt x="2254" y="527"/>
                  <a:pt x="2255" y="527"/>
                </a:cubicBezTo>
                <a:cubicBezTo>
                  <a:pt x="2254" y="526"/>
                  <a:pt x="2254" y="525"/>
                  <a:pt x="2253" y="525"/>
                </a:cubicBezTo>
                <a:close/>
                <a:moveTo>
                  <a:pt x="2255" y="528"/>
                </a:moveTo>
                <a:cubicBezTo>
                  <a:pt x="2255" y="527"/>
                  <a:pt x="2255" y="527"/>
                  <a:pt x="2254" y="527"/>
                </a:cubicBezTo>
                <a:cubicBezTo>
                  <a:pt x="2254" y="527"/>
                  <a:pt x="2254" y="527"/>
                  <a:pt x="2255" y="528"/>
                </a:cubicBezTo>
                <a:close/>
                <a:moveTo>
                  <a:pt x="2290" y="511"/>
                </a:moveTo>
                <a:cubicBezTo>
                  <a:pt x="2290" y="510"/>
                  <a:pt x="2289" y="510"/>
                  <a:pt x="2289" y="510"/>
                </a:cubicBezTo>
                <a:cubicBezTo>
                  <a:pt x="2289" y="510"/>
                  <a:pt x="2289" y="511"/>
                  <a:pt x="2290" y="511"/>
                </a:cubicBezTo>
                <a:close/>
                <a:moveTo>
                  <a:pt x="2518" y="228"/>
                </a:moveTo>
                <a:cubicBezTo>
                  <a:pt x="2516" y="226"/>
                  <a:pt x="2513" y="225"/>
                  <a:pt x="2510" y="225"/>
                </a:cubicBezTo>
                <a:cubicBezTo>
                  <a:pt x="2512" y="226"/>
                  <a:pt x="2515" y="227"/>
                  <a:pt x="2518" y="228"/>
                </a:cubicBezTo>
                <a:close/>
                <a:moveTo>
                  <a:pt x="1738" y="879"/>
                </a:moveTo>
                <a:cubicBezTo>
                  <a:pt x="1738" y="874"/>
                  <a:pt x="1737" y="869"/>
                  <a:pt x="1735" y="865"/>
                </a:cubicBezTo>
                <a:cubicBezTo>
                  <a:pt x="1734" y="865"/>
                  <a:pt x="1734" y="865"/>
                  <a:pt x="1734" y="865"/>
                </a:cubicBezTo>
                <a:cubicBezTo>
                  <a:pt x="1734" y="865"/>
                  <a:pt x="1734" y="865"/>
                  <a:pt x="1733" y="864"/>
                </a:cubicBezTo>
                <a:cubicBezTo>
                  <a:pt x="1733" y="864"/>
                  <a:pt x="1734" y="863"/>
                  <a:pt x="1733" y="863"/>
                </a:cubicBezTo>
                <a:cubicBezTo>
                  <a:pt x="1733" y="862"/>
                  <a:pt x="1732" y="859"/>
                  <a:pt x="1731" y="860"/>
                </a:cubicBezTo>
                <a:cubicBezTo>
                  <a:pt x="1731" y="860"/>
                  <a:pt x="1731" y="860"/>
                  <a:pt x="1731" y="859"/>
                </a:cubicBezTo>
                <a:cubicBezTo>
                  <a:pt x="1733" y="860"/>
                  <a:pt x="1730" y="856"/>
                  <a:pt x="1730" y="859"/>
                </a:cubicBezTo>
                <a:cubicBezTo>
                  <a:pt x="1730" y="860"/>
                  <a:pt x="1728" y="862"/>
                  <a:pt x="1727" y="862"/>
                </a:cubicBezTo>
                <a:cubicBezTo>
                  <a:pt x="1729" y="863"/>
                  <a:pt x="1728" y="867"/>
                  <a:pt x="1727" y="868"/>
                </a:cubicBezTo>
                <a:cubicBezTo>
                  <a:pt x="1726" y="870"/>
                  <a:pt x="1726" y="871"/>
                  <a:pt x="1724" y="871"/>
                </a:cubicBezTo>
                <a:cubicBezTo>
                  <a:pt x="1724" y="873"/>
                  <a:pt x="1724" y="872"/>
                  <a:pt x="1723" y="873"/>
                </a:cubicBezTo>
                <a:cubicBezTo>
                  <a:pt x="1723" y="873"/>
                  <a:pt x="1722" y="874"/>
                  <a:pt x="1722" y="875"/>
                </a:cubicBezTo>
                <a:cubicBezTo>
                  <a:pt x="1722" y="875"/>
                  <a:pt x="1719" y="870"/>
                  <a:pt x="1719" y="874"/>
                </a:cubicBezTo>
                <a:cubicBezTo>
                  <a:pt x="1719" y="875"/>
                  <a:pt x="1719" y="876"/>
                  <a:pt x="1720" y="877"/>
                </a:cubicBezTo>
                <a:cubicBezTo>
                  <a:pt x="1720" y="878"/>
                  <a:pt x="1719" y="880"/>
                  <a:pt x="1719" y="878"/>
                </a:cubicBezTo>
                <a:cubicBezTo>
                  <a:pt x="1719" y="879"/>
                  <a:pt x="1716" y="879"/>
                  <a:pt x="1717" y="882"/>
                </a:cubicBezTo>
                <a:cubicBezTo>
                  <a:pt x="1718" y="883"/>
                  <a:pt x="1720" y="882"/>
                  <a:pt x="1719" y="884"/>
                </a:cubicBezTo>
                <a:cubicBezTo>
                  <a:pt x="1720" y="883"/>
                  <a:pt x="1718" y="883"/>
                  <a:pt x="1717" y="883"/>
                </a:cubicBezTo>
                <a:cubicBezTo>
                  <a:pt x="1716" y="884"/>
                  <a:pt x="1716" y="886"/>
                  <a:pt x="1714" y="887"/>
                </a:cubicBezTo>
                <a:cubicBezTo>
                  <a:pt x="1714" y="886"/>
                  <a:pt x="1715" y="885"/>
                  <a:pt x="1715" y="884"/>
                </a:cubicBezTo>
                <a:cubicBezTo>
                  <a:pt x="1714" y="884"/>
                  <a:pt x="1714" y="885"/>
                  <a:pt x="1714" y="886"/>
                </a:cubicBezTo>
                <a:cubicBezTo>
                  <a:pt x="1713" y="886"/>
                  <a:pt x="1712" y="887"/>
                  <a:pt x="1712" y="888"/>
                </a:cubicBezTo>
                <a:cubicBezTo>
                  <a:pt x="1711" y="889"/>
                  <a:pt x="1712" y="889"/>
                  <a:pt x="1712" y="890"/>
                </a:cubicBezTo>
                <a:cubicBezTo>
                  <a:pt x="1713" y="891"/>
                  <a:pt x="1711" y="891"/>
                  <a:pt x="1710" y="892"/>
                </a:cubicBezTo>
                <a:cubicBezTo>
                  <a:pt x="1710" y="891"/>
                  <a:pt x="1712" y="889"/>
                  <a:pt x="1710" y="889"/>
                </a:cubicBezTo>
                <a:cubicBezTo>
                  <a:pt x="1709" y="889"/>
                  <a:pt x="1708" y="890"/>
                  <a:pt x="1707" y="891"/>
                </a:cubicBezTo>
                <a:cubicBezTo>
                  <a:pt x="1706" y="891"/>
                  <a:pt x="1705" y="892"/>
                  <a:pt x="1705" y="893"/>
                </a:cubicBezTo>
                <a:cubicBezTo>
                  <a:pt x="1705" y="893"/>
                  <a:pt x="1705" y="894"/>
                  <a:pt x="1705" y="894"/>
                </a:cubicBezTo>
                <a:cubicBezTo>
                  <a:pt x="1705" y="895"/>
                  <a:pt x="1706" y="895"/>
                  <a:pt x="1706" y="895"/>
                </a:cubicBezTo>
                <a:cubicBezTo>
                  <a:pt x="1705" y="895"/>
                  <a:pt x="1704" y="896"/>
                  <a:pt x="1704" y="894"/>
                </a:cubicBezTo>
                <a:cubicBezTo>
                  <a:pt x="1704" y="893"/>
                  <a:pt x="1702" y="893"/>
                  <a:pt x="1702" y="894"/>
                </a:cubicBezTo>
                <a:cubicBezTo>
                  <a:pt x="1702" y="894"/>
                  <a:pt x="1700" y="894"/>
                  <a:pt x="1700" y="894"/>
                </a:cubicBezTo>
                <a:cubicBezTo>
                  <a:pt x="1699" y="894"/>
                  <a:pt x="1699" y="896"/>
                  <a:pt x="1699" y="896"/>
                </a:cubicBezTo>
                <a:cubicBezTo>
                  <a:pt x="1699" y="895"/>
                  <a:pt x="1697" y="896"/>
                  <a:pt x="1697" y="897"/>
                </a:cubicBezTo>
                <a:cubicBezTo>
                  <a:pt x="1696" y="896"/>
                  <a:pt x="1696" y="896"/>
                  <a:pt x="1696" y="895"/>
                </a:cubicBezTo>
                <a:cubicBezTo>
                  <a:pt x="1695" y="896"/>
                  <a:pt x="1694" y="897"/>
                  <a:pt x="1693" y="898"/>
                </a:cubicBezTo>
                <a:cubicBezTo>
                  <a:pt x="1692" y="898"/>
                  <a:pt x="1690" y="897"/>
                  <a:pt x="1689" y="898"/>
                </a:cubicBezTo>
                <a:cubicBezTo>
                  <a:pt x="1689" y="898"/>
                  <a:pt x="1689" y="901"/>
                  <a:pt x="1689" y="901"/>
                </a:cubicBezTo>
                <a:cubicBezTo>
                  <a:pt x="1689" y="902"/>
                  <a:pt x="1688" y="904"/>
                  <a:pt x="1688" y="905"/>
                </a:cubicBezTo>
                <a:cubicBezTo>
                  <a:pt x="1687" y="907"/>
                  <a:pt x="1683" y="910"/>
                  <a:pt x="1685" y="912"/>
                </a:cubicBezTo>
                <a:cubicBezTo>
                  <a:pt x="1685" y="913"/>
                  <a:pt x="1685" y="916"/>
                  <a:pt x="1685" y="918"/>
                </a:cubicBezTo>
                <a:cubicBezTo>
                  <a:pt x="1685" y="920"/>
                  <a:pt x="1686" y="921"/>
                  <a:pt x="1686" y="923"/>
                </a:cubicBezTo>
                <a:cubicBezTo>
                  <a:pt x="1686" y="925"/>
                  <a:pt x="1686" y="926"/>
                  <a:pt x="1687" y="927"/>
                </a:cubicBezTo>
                <a:cubicBezTo>
                  <a:pt x="1688" y="929"/>
                  <a:pt x="1688" y="930"/>
                  <a:pt x="1687" y="931"/>
                </a:cubicBezTo>
                <a:cubicBezTo>
                  <a:pt x="1687" y="933"/>
                  <a:pt x="1688" y="933"/>
                  <a:pt x="1687" y="934"/>
                </a:cubicBezTo>
                <a:cubicBezTo>
                  <a:pt x="1687" y="935"/>
                  <a:pt x="1686" y="937"/>
                  <a:pt x="1685" y="938"/>
                </a:cubicBezTo>
                <a:cubicBezTo>
                  <a:pt x="1684" y="939"/>
                  <a:pt x="1683" y="941"/>
                  <a:pt x="1682" y="942"/>
                </a:cubicBezTo>
                <a:cubicBezTo>
                  <a:pt x="1682" y="944"/>
                  <a:pt x="1682" y="945"/>
                  <a:pt x="1681" y="946"/>
                </a:cubicBezTo>
                <a:cubicBezTo>
                  <a:pt x="1679" y="947"/>
                  <a:pt x="1679" y="947"/>
                  <a:pt x="1678" y="949"/>
                </a:cubicBezTo>
                <a:cubicBezTo>
                  <a:pt x="1678" y="950"/>
                  <a:pt x="1677" y="952"/>
                  <a:pt x="1676" y="954"/>
                </a:cubicBezTo>
                <a:cubicBezTo>
                  <a:pt x="1677" y="956"/>
                  <a:pt x="1676" y="960"/>
                  <a:pt x="1678" y="962"/>
                </a:cubicBezTo>
                <a:cubicBezTo>
                  <a:pt x="1678" y="963"/>
                  <a:pt x="1678" y="964"/>
                  <a:pt x="1679" y="966"/>
                </a:cubicBezTo>
                <a:cubicBezTo>
                  <a:pt x="1679" y="967"/>
                  <a:pt x="1681" y="967"/>
                  <a:pt x="1679" y="968"/>
                </a:cubicBezTo>
                <a:cubicBezTo>
                  <a:pt x="1678" y="970"/>
                  <a:pt x="1678" y="974"/>
                  <a:pt x="1679" y="976"/>
                </a:cubicBezTo>
                <a:cubicBezTo>
                  <a:pt x="1680" y="977"/>
                  <a:pt x="1681" y="978"/>
                  <a:pt x="1681" y="980"/>
                </a:cubicBezTo>
                <a:cubicBezTo>
                  <a:pt x="1681" y="982"/>
                  <a:pt x="1683" y="983"/>
                  <a:pt x="1684" y="984"/>
                </a:cubicBezTo>
                <a:cubicBezTo>
                  <a:pt x="1682" y="983"/>
                  <a:pt x="1684" y="984"/>
                  <a:pt x="1684" y="984"/>
                </a:cubicBezTo>
                <a:cubicBezTo>
                  <a:pt x="1685" y="985"/>
                  <a:pt x="1686" y="984"/>
                  <a:pt x="1687" y="985"/>
                </a:cubicBezTo>
                <a:cubicBezTo>
                  <a:pt x="1688" y="985"/>
                  <a:pt x="1689" y="987"/>
                  <a:pt x="1691" y="987"/>
                </a:cubicBezTo>
                <a:cubicBezTo>
                  <a:pt x="1694" y="988"/>
                  <a:pt x="1697" y="984"/>
                  <a:pt x="1700" y="983"/>
                </a:cubicBezTo>
                <a:cubicBezTo>
                  <a:pt x="1701" y="983"/>
                  <a:pt x="1702" y="984"/>
                  <a:pt x="1703" y="983"/>
                </a:cubicBezTo>
                <a:cubicBezTo>
                  <a:pt x="1704" y="983"/>
                  <a:pt x="1704" y="983"/>
                  <a:pt x="1705" y="982"/>
                </a:cubicBezTo>
                <a:cubicBezTo>
                  <a:pt x="1706" y="982"/>
                  <a:pt x="1707" y="981"/>
                  <a:pt x="1707" y="980"/>
                </a:cubicBezTo>
                <a:cubicBezTo>
                  <a:pt x="1708" y="979"/>
                  <a:pt x="1708" y="978"/>
                  <a:pt x="1709" y="976"/>
                </a:cubicBezTo>
                <a:cubicBezTo>
                  <a:pt x="1709" y="974"/>
                  <a:pt x="1710" y="973"/>
                  <a:pt x="1711" y="971"/>
                </a:cubicBezTo>
                <a:cubicBezTo>
                  <a:pt x="1712" y="968"/>
                  <a:pt x="1713" y="965"/>
                  <a:pt x="1714" y="962"/>
                </a:cubicBezTo>
                <a:cubicBezTo>
                  <a:pt x="1715" y="957"/>
                  <a:pt x="1717" y="953"/>
                  <a:pt x="1718" y="948"/>
                </a:cubicBezTo>
                <a:cubicBezTo>
                  <a:pt x="1720" y="945"/>
                  <a:pt x="1720" y="941"/>
                  <a:pt x="1722" y="937"/>
                </a:cubicBezTo>
                <a:cubicBezTo>
                  <a:pt x="1723" y="936"/>
                  <a:pt x="1723" y="935"/>
                  <a:pt x="1723" y="934"/>
                </a:cubicBezTo>
                <a:cubicBezTo>
                  <a:pt x="1724" y="934"/>
                  <a:pt x="1724" y="931"/>
                  <a:pt x="1724" y="931"/>
                </a:cubicBezTo>
                <a:cubicBezTo>
                  <a:pt x="1725" y="929"/>
                  <a:pt x="1726" y="926"/>
                  <a:pt x="1727" y="924"/>
                </a:cubicBezTo>
                <a:cubicBezTo>
                  <a:pt x="1728" y="920"/>
                  <a:pt x="1730" y="917"/>
                  <a:pt x="1730" y="913"/>
                </a:cubicBezTo>
                <a:cubicBezTo>
                  <a:pt x="1731" y="910"/>
                  <a:pt x="1729" y="906"/>
                  <a:pt x="1732" y="904"/>
                </a:cubicBezTo>
                <a:cubicBezTo>
                  <a:pt x="1733" y="904"/>
                  <a:pt x="1734" y="902"/>
                  <a:pt x="1734" y="901"/>
                </a:cubicBezTo>
                <a:cubicBezTo>
                  <a:pt x="1734" y="900"/>
                  <a:pt x="1734" y="899"/>
                  <a:pt x="1734" y="899"/>
                </a:cubicBezTo>
                <a:cubicBezTo>
                  <a:pt x="1734" y="897"/>
                  <a:pt x="1733" y="898"/>
                  <a:pt x="1733" y="897"/>
                </a:cubicBezTo>
                <a:cubicBezTo>
                  <a:pt x="1733" y="896"/>
                  <a:pt x="1732" y="890"/>
                  <a:pt x="1734" y="891"/>
                </a:cubicBezTo>
                <a:cubicBezTo>
                  <a:pt x="1736" y="891"/>
                  <a:pt x="1735" y="895"/>
                  <a:pt x="1737" y="895"/>
                </a:cubicBezTo>
                <a:cubicBezTo>
                  <a:pt x="1738" y="896"/>
                  <a:pt x="1740" y="891"/>
                  <a:pt x="1740" y="890"/>
                </a:cubicBezTo>
                <a:cubicBezTo>
                  <a:pt x="1740" y="888"/>
                  <a:pt x="1739" y="888"/>
                  <a:pt x="1739" y="886"/>
                </a:cubicBezTo>
                <a:cubicBezTo>
                  <a:pt x="1738" y="884"/>
                  <a:pt x="1738" y="881"/>
                  <a:pt x="1738" y="879"/>
                </a:cubicBezTo>
                <a:close/>
                <a:moveTo>
                  <a:pt x="1230" y="56"/>
                </a:moveTo>
                <a:cubicBezTo>
                  <a:pt x="1229" y="57"/>
                  <a:pt x="1229" y="58"/>
                  <a:pt x="1228" y="58"/>
                </a:cubicBezTo>
                <a:cubicBezTo>
                  <a:pt x="1229" y="59"/>
                  <a:pt x="1231" y="59"/>
                  <a:pt x="1232" y="59"/>
                </a:cubicBezTo>
                <a:cubicBezTo>
                  <a:pt x="1233" y="59"/>
                  <a:pt x="1233" y="58"/>
                  <a:pt x="1234" y="58"/>
                </a:cubicBezTo>
                <a:cubicBezTo>
                  <a:pt x="1233" y="57"/>
                  <a:pt x="1232" y="57"/>
                  <a:pt x="1232" y="58"/>
                </a:cubicBezTo>
                <a:cubicBezTo>
                  <a:pt x="1232" y="57"/>
                  <a:pt x="1232" y="57"/>
                  <a:pt x="1233" y="57"/>
                </a:cubicBezTo>
                <a:cubicBezTo>
                  <a:pt x="1232" y="56"/>
                  <a:pt x="1231" y="56"/>
                  <a:pt x="1230" y="56"/>
                </a:cubicBezTo>
                <a:close/>
                <a:moveTo>
                  <a:pt x="1770" y="622"/>
                </a:moveTo>
                <a:cubicBezTo>
                  <a:pt x="1770" y="623"/>
                  <a:pt x="1769" y="623"/>
                  <a:pt x="1768" y="623"/>
                </a:cubicBezTo>
                <a:cubicBezTo>
                  <a:pt x="1768" y="623"/>
                  <a:pt x="1767" y="622"/>
                  <a:pt x="1766" y="622"/>
                </a:cubicBezTo>
                <a:cubicBezTo>
                  <a:pt x="1766" y="623"/>
                  <a:pt x="1765" y="624"/>
                  <a:pt x="1765" y="625"/>
                </a:cubicBezTo>
                <a:cubicBezTo>
                  <a:pt x="1766" y="625"/>
                  <a:pt x="1767" y="626"/>
                  <a:pt x="1768" y="626"/>
                </a:cubicBezTo>
                <a:cubicBezTo>
                  <a:pt x="1770" y="626"/>
                  <a:pt x="1773" y="626"/>
                  <a:pt x="1774" y="624"/>
                </a:cubicBezTo>
                <a:cubicBezTo>
                  <a:pt x="1773" y="623"/>
                  <a:pt x="1772" y="622"/>
                  <a:pt x="1770" y="622"/>
                </a:cubicBezTo>
                <a:close/>
                <a:moveTo>
                  <a:pt x="1239" y="57"/>
                </a:moveTo>
                <a:cubicBezTo>
                  <a:pt x="1241" y="57"/>
                  <a:pt x="1243" y="56"/>
                  <a:pt x="1245" y="57"/>
                </a:cubicBezTo>
                <a:cubicBezTo>
                  <a:pt x="1246" y="57"/>
                  <a:pt x="1247" y="57"/>
                  <a:pt x="1248" y="56"/>
                </a:cubicBezTo>
                <a:cubicBezTo>
                  <a:pt x="1248" y="56"/>
                  <a:pt x="1247" y="56"/>
                  <a:pt x="1246" y="56"/>
                </a:cubicBezTo>
                <a:cubicBezTo>
                  <a:pt x="1246" y="56"/>
                  <a:pt x="1245" y="56"/>
                  <a:pt x="1244" y="55"/>
                </a:cubicBezTo>
                <a:cubicBezTo>
                  <a:pt x="1245" y="55"/>
                  <a:pt x="1245" y="55"/>
                  <a:pt x="1246" y="55"/>
                </a:cubicBezTo>
                <a:cubicBezTo>
                  <a:pt x="1246" y="54"/>
                  <a:pt x="1245" y="54"/>
                  <a:pt x="1245" y="54"/>
                </a:cubicBezTo>
                <a:cubicBezTo>
                  <a:pt x="1245" y="54"/>
                  <a:pt x="1244" y="54"/>
                  <a:pt x="1244" y="55"/>
                </a:cubicBezTo>
                <a:cubicBezTo>
                  <a:pt x="1243" y="55"/>
                  <a:pt x="1242" y="54"/>
                  <a:pt x="1242" y="54"/>
                </a:cubicBezTo>
                <a:cubicBezTo>
                  <a:pt x="1240" y="54"/>
                  <a:pt x="1239" y="55"/>
                  <a:pt x="1239" y="57"/>
                </a:cubicBezTo>
                <a:close/>
                <a:moveTo>
                  <a:pt x="2004" y="670"/>
                </a:moveTo>
                <a:cubicBezTo>
                  <a:pt x="2006" y="671"/>
                  <a:pt x="2003" y="668"/>
                  <a:pt x="2003" y="667"/>
                </a:cubicBezTo>
                <a:cubicBezTo>
                  <a:pt x="2002" y="666"/>
                  <a:pt x="2002" y="664"/>
                  <a:pt x="2001" y="662"/>
                </a:cubicBezTo>
                <a:cubicBezTo>
                  <a:pt x="2000" y="663"/>
                  <a:pt x="2000" y="663"/>
                  <a:pt x="1999" y="662"/>
                </a:cubicBezTo>
                <a:cubicBezTo>
                  <a:pt x="2001" y="662"/>
                  <a:pt x="1997" y="657"/>
                  <a:pt x="1997" y="656"/>
                </a:cubicBezTo>
                <a:cubicBezTo>
                  <a:pt x="1996" y="655"/>
                  <a:pt x="1991" y="649"/>
                  <a:pt x="1991" y="650"/>
                </a:cubicBezTo>
                <a:cubicBezTo>
                  <a:pt x="1992" y="650"/>
                  <a:pt x="1992" y="651"/>
                  <a:pt x="1993" y="652"/>
                </a:cubicBezTo>
                <a:cubicBezTo>
                  <a:pt x="1992" y="652"/>
                  <a:pt x="1990" y="649"/>
                  <a:pt x="1988" y="650"/>
                </a:cubicBezTo>
                <a:cubicBezTo>
                  <a:pt x="1989" y="651"/>
                  <a:pt x="1990" y="651"/>
                  <a:pt x="1991" y="652"/>
                </a:cubicBezTo>
                <a:cubicBezTo>
                  <a:pt x="1991" y="651"/>
                  <a:pt x="1994" y="653"/>
                  <a:pt x="1994" y="653"/>
                </a:cubicBezTo>
                <a:cubicBezTo>
                  <a:pt x="1994" y="653"/>
                  <a:pt x="1991" y="653"/>
                  <a:pt x="1990" y="653"/>
                </a:cubicBezTo>
                <a:cubicBezTo>
                  <a:pt x="1991" y="653"/>
                  <a:pt x="1990" y="653"/>
                  <a:pt x="1990" y="654"/>
                </a:cubicBezTo>
                <a:cubicBezTo>
                  <a:pt x="1989" y="655"/>
                  <a:pt x="1991" y="656"/>
                  <a:pt x="1990" y="657"/>
                </a:cubicBezTo>
                <a:cubicBezTo>
                  <a:pt x="1988" y="660"/>
                  <a:pt x="1989" y="664"/>
                  <a:pt x="1988" y="667"/>
                </a:cubicBezTo>
                <a:cubicBezTo>
                  <a:pt x="1987" y="667"/>
                  <a:pt x="1988" y="665"/>
                  <a:pt x="1988" y="664"/>
                </a:cubicBezTo>
                <a:cubicBezTo>
                  <a:pt x="1987" y="666"/>
                  <a:pt x="1988" y="669"/>
                  <a:pt x="1988" y="671"/>
                </a:cubicBezTo>
                <a:cubicBezTo>
                  <a:pt x="1988" y="675"/>
                  <a:pt x="1990" y="689"/>
                  <a:pt x="1996" y="687"/>
                </a:cubicBezTo>
                <a:cubicBezTo>
                  <a:pt x="1999" y="686"/>
                  <a:pt x="2004" y="684"/>
                  <a:pt x="2005" y="681"/>
                </a:cubicBezTo>
                <a:cubicBezTo>
                  <a:pt x="2006" y="679"/>
                  <a:pt x="2007" y="675"/>
                  <a:pt x="2005" y="672"/>
                </a:cubicBezTo>
                <a:cubicBezTo>
                  <a:pt x="2005" y="673"/>
                  <a:pt x="2004" y="670"/>
                  <a:pt x="2004" y="670"/>
                </a:cubicBezTo>
                <a:close/>
                <a:moveTo>
                  <a:pt x="1198" y="69"/>
                </a:moveTo>
                <a:cubicBezTo>
                  <a:pt x="1199" y="69"/>
                  <a:pt x="1199" y="69"/>
                  <a:pt x="1200" y="69"/>
                </a:cubicBezTo>
                <a:cubicBezTo>
                  <a:pt x="1203" y="69"/>
                  <a:pt x="1206" y="71"/>
                  <a:pt x="1209" y="70"/>
                </a:cubicBezTo>
                <a:cubicBezTo>
                  <a:pt x="1206" y="69"/>
                  <a:pt x="1201" y="67"/>
                  <a:pt x="1198" y="69"/>
                </a:cubicBezTo>
                <a:close/>
                <a:moveTo>
                  <a:pt x="1212" y="75"/>
                </a:moveTo>
                <a:cubicBezTo>
                  <a:pt x="1212" y="75"/>
                  <a:pt x="1212" y="75"/>
                  <a:pt x="1211" y="75"/>
                </a:cubicBezTo>
                <a:cubicBezTo>
                  <a:pt x="1211" y="74"/>
                  <a:pt x="1210" y="74"/>
                  <a:pt x="1209" y="73"/>
                </a:cubicBezTo>
                <a:cubicBezTo>
                  <a:pt x="1208" y="73"/>
                  <a:pt x="1206" y="73"/>
                  <a:pt x="1205" y="73"/>
                </a:cubicBezTo>
                <a:cubicBezTo>
                  <a:pt x="1203" y="73"/>
                  <a:pt x="1201" y="72"/>
                  <a:pt x="1201" y="74"/>
                </a:cubicBezTo>
                <a:cubicBezTo>
                  <a:pt x="1201" y="76"/>
                  <a:pt x="1207" y="77"/>
                  <a:pt x="1208" y="77"/>
                </a:cubicBezTo>
                <a:cubicBezTo>
                  <a:pt x="1209" y="78"/>
                  <a:pt x="1213" y="80"/>
                  <a:pt x="1214" y="78"/>
                </a:cubicBezTo>
                <a:cubicBezTo>
                  <a:pt x="1213" y="77"/>
                  <a:pt x="1212" y="77"/>
                  <a:pt x="1212" y="77"/>
                </a:cubicBezTo>
                <a:cubicBezTo>
                  <a:pt x="1211" y="77"/>
                  <a:pt x="1211" y="77"/>
                  <a:pt x="1211" y="76"/>
                </a:cubicBezTo>
                <a:cubicBezTo>
                  <a:pt x="1212" y="76"/>
                  <a:pt x="1214" y="77"/>
                  <a:pt x="1215" y="77"/>
                </a:cubicBezTo>
                <a:cubicBezTo>
                  <a:pt x="1215" y="76"/>
                  <a:pt x="1213" y="75"/>
                  <a:pt x="1212" y="75"/>
                </a:cubicBezTo>
                <a:close/>
                <a:moveTo>
                  <a:pt x="1202" y="73"/>
                </a:moveTo>
                <a:cubicBezTo>
                  <a:pt x="1204" y="72"/>
                  <a:pt x="1208" y="72"/>
                  <a:pt x="1210" y="73"/>
                </a:cubicBezTo>
                <a:cubicBezTo>
                  <a:pt x="1210" y="73"/>
                  <a:pt x="1211" y="74"/>
                  <a:pt x="1212" y="74"/>
                </a:cubicBezTo>
                <a:cubicBezTo>
                  <a:pt x="1213" y="74"/>
                  <a:pt x="1215" y="74"/>
                  <a:pt x="1216" y="74"/>
                </a:cubicBezTo>
                <a:cubicBezTo>
                  <a:pt x="1216" y="74"/>
                  <a:pt x="1215" y="73"/>
                  <a:pt x="1215" y="73"/>
                </a:cubicBezTo>
                <a:cubicBezTo>
                  <a:pt x="1215" y="73"/>
                  <a:pt x="1216" y="73"/>
                  <a:pt x="1217" y="73"/>
                </a:cubicBezTo>
                <a:cubicBezTo>
                  <a:pt x="1214" y="71"/>
                  <a:pt x="1204" y="70"/>
                  <a:pt x="1202" y="73"/>
                </a:cubicBezTo>
                <a:close/>
                <a:moveTo>
                  <a:pt x="1228" y="61"/>
                </a:moveTo>
                <a:cubicBezTo>
                  <a:pt x="1227" y="61"/>
                  <a:pt x="1226" y="61"/>
                  <a:pt x="1226" y="61"/>
                </a:cubicBezTo>
                <a:cubicBezTo>
                  <a:pt x="1225" y="61"/>
                  <a:pt x="1219" y="62"/>
                  <a:pt x="1220" y="63"/>
                </a:cubicBezTo>
                <a:cubicBezTo>
                  <a:pt x="1223" y="64"/>
                  <a:pt x="1227" y="63"/>
                  <a:pt x="1230" y="63"/>
                </a:cubicBezTo>
                <a:cubicBezTo>
                  <a:pt x="1229" y="63"/>
                  <a:pt x="1229" y="62"/>
                  <a:pt x="1228" y="61"/>
                </a:cubicBezTo>
                <a:close/>
                <a:moveTo>
                  <a:pt x="1242" y="46"/>
                </a:moveTo>
                <a:cubicBezTo>
                  <a:pt x="1241" y="47"/>
                  <a:pt x="1242" y="49"/>
                  <a:pt x="1243" y="50"/>
                </a:cubicBezTo>
                <a:cubicBezTo>
                  <a:pt x="1243" y="49"/>
                  <a:pt x="1243" y="49"/>
                  <a:pt x="1243" y="48"/>
                </a:cubicBezTo>
                <a:cubicBezTo>
                  <a:pt x="1243" y="48"/>
                  <a:pt x="1244" y="45"/>
                  <a:pt x="1244" y="45"/>
                </a:cubicBezTo>
                <a:cubicBezTo>
                  <a:pt x="1243" y="43"/>
                  <a:pt x="1241" y="45"/>
                  <a:pt x="1243" y="45"/>
                </a:cubicBezTo>
                <a:cubicBezTo>
                  <a:pt x="1243" y="45"/>
                  <a:pt x="1242" y="45"/>
                  <a:pt x="1242" y="46"/>
                </a:cubicBezTo>
                <a:close/>
                <a:moveTo>
                  <a:pt x="2093" y="640"/>
                </a:moveTo>
                <a:cubicBezTo>
                  <a:pt x="2092" y="640"/>
                  <a:pt x="2092" y="641"/>
                  <a:pt x="2092" y="642"/>
                </a:cubicBezTo>
                <a:cubicBezTo>
                  <a:pt x="2093" y="644"/>
                  <a:pt x="2095" y="642"/>
                  <a:pt x="2094" y="641"/>
                </a:cubicBezTo>
                <a:cubicBezTo>
                  <a:pt x="2094" y="640"/>
                  <a:pt x="2093" y="640"/>
                  <a:pt x="2093" y="640"/>
                </a:cubicBezTo>
                <a:close/>
                <a:moveTo>
                  <a:pt x="1447" y="379"/>
                </a:moveTo>
                <a:cubicBezTo>
                  <a:pt x="1446" y="378"/>
                  <a:pt x="1444" y="379"/>
                  <a:pt x="1443" y="380"/>
                </a:cubicBezTo>
                <a:cubicBezTo>
                  <a:pt x="1442" y="380"/>
                  <a:pt x="1442" y="380"/>
                  <a:pt x="1441" y="380"/>
                </a:cubicBezTo>
                <a:cubicBezTo>
                  <a:pt x="1440" y="380"/>
                  <a:pt x="1439" y="381"/>
                  <a:pt x="1437" y="381"/>
                </a:cubicBezTo>
                <a:cubicBezTo>
                  <a:pt x="1436" y="381"/>
                  <a:pt x="1435" y="381"/>
                  <a:pt x="1433" y="381"/>
                </a:cubicBezTo>
                <a:cubicBezTo>
                  <a:pt x="1431" y="382"/>
                  <a:pt x="1429" y="379"/>
                  <a:pt x="1427" y="380"/>
                </a:cubicBezTo>
                <a:cubicBezTo>
                  <a:pt x="1426" y="381"/>
                  <a:pt x="1425" y="382"/>
                  <a:pt x="1424" y="380"/>
                </a:cubicBezTo>
                <a:cubicBezTo>
                  <a:pt x="1423" y="381"/>
                  <a:pt x="1421" y="382"/>
                  <a:pt x="1422" y="384"/>
                </a:cubicBezTo>
                <a:cubicBezTo>
                  <a:pt x="1423" y="385"/>
                  <a:pt x="1424" y="385"/>
                  <a:pt x="1425" y="385"/>
                </a:cubicBezTo>
                <a:cubicBezTo>
                  <a:pt x="1427" y="386"/>
                  <a:pt x="1429" y="388"/>
                  <a:pt x="1430" y="389"/>
                </a:cubicBezTo>
                <a:cubicBezTo>
                  <a:pt x="1432" y="389"/>
                  <a:pt x="1434" y="390"/>
                  <a:pt x="1436" y="390"/>
                </a:cubicBezTo>
                <a:cubicBezTo>
                  <a:pt x="1437" y="391"/>
                  <a:pt x="1437" y="393"/>
                  <a:pt x="1439" y="394"/>
                </a:cubicBezTo>
                <a:cubicBezTo>
                  <a:pt x="1440" y="394"/>
                  <a:pt x="1442" y="394"/>
                  <a:pt x="1443" y="394"/>
                </a:cubicBezTo>
                <a:cubicBezTo>
                  <a:pt x="1442" y="393"/>
                  <a:pt x="1444" y="392"/>
                  <a:pt x="1444" y="391"/>
                </a:cubicBezTo>
                <a:cubicBezTo>
                  <a:pt x="1445" y="390"/>
                  <a:pt x="1443" y="388"/>
                  <a:pt x="1443" y="387"/>
                </a:cubicBezTo>
                <a:cubicBezTo>
                  <a:pt x="1442" y="386"/>
                  <a:pt x="1444" y="384"/>
                  <a:pt x="1444" y="383"/>
                </a:cubicBezTo>
                <a:cubicBezTo>
                  <a:pt x="1445" y="382"/>
                  <a:pt x="1446" y="380"/>
                  <a:pt x="1447" y="379"/>
                </a:cubicBezTo>
                <a:close/>
                <a:moveTo>
                  <a:pt x="1350" y="363"/>
                </a:moveTo>
                <a:cubicBezTo>
                  <a:pt x="1348" y="363"/>
                  <a:pt x="1346" y="364"/>
                  <a:pt x="1345" y="365"/>
                </a:cubicBezTo>
                <a:cubicBezTo>
                  <a:pt x="1344" y="366"/>
                  <a:pt x="1343" y="368"/>
                  <a:pt x="1344" y="367"/>
                </a:cubicBezTo>
                <a:cubicBezTo>
                  <a:pt x="1347" y="366"/>
                  <a:pt x="1345" y="368"/>
                  <a:pt x="1347" y="369"/>
                </a:cubicBezTo>
                <a:cubicBezTo>
                  <a:pt x="1349" y="369"/>
                  <a:pt x="1349" y="370"/>
                  <a:pt x="1350" y="368"/>
                </a:cubicBezTo>
                <a:cubicBezTo>
                  <a:pt x="1350" y="367"/>
                  <a:pt x="1352" y="365"/>
                  <a:pt x="1352" y="365"/>
                </a:cubicBezTo>
                <a:cubicBezTo>
                  <a:pt x="1351" y="364"/>
                  <a:pt x="1350" y="365"/>
                  <a:pt x="1350" y="365"/>
                </a:cubicBezTo>
                <a:cubicBezTo>
                  <a:pt x="1349" y="364"/>
                  <a:pt x="1349" y="363"/>
                  <a:pt x="1350" y="363"/>
                </a:cubicBezTo>
                <a:close/>
                <a:moveTo>
                  <a:pt x="2120" y="586"/>
                </a:moveTo>
                <a:cubicBezTo>
                  <a:pt x="2120" y="585"/>
                  <a:pt x="2118" y="584"/>
                  <a:pt x="2120" y="583"/>
                </a:cubicBezTo>
                <a:cubicBezTo>
                  <a:pt x="2119" y="584"/>
                  <a:pt x="2120" y="586"/>
                  <a:pt x="2122" y="586"/>
                </a:cubicBezTo>
                <a:cubicBezTo>
                  <a:pt x="2123" y="586"/>
                  <a:pt x="2124" y="585"/>
                  <a:pt x="2124" y="584"/>
                </a:cubicBezTo>
                <a:cubicBezTo>
                  <a:pt x="2125" y="582"/>
                  <a:pt x="2124" y="581"/>
                  <a:pt x="2124" y="580"/>
                </a:cubicBezTo>
                <a:cubicBezTo>
                  <a:pt x="2124" y="579"/>
                  <a:pt x="2124" y="577"/>
                  <a:pt x="2124" y="577"/>
                </a:cubicBezTo>
                <a:cubicBezTo>
                  <a:pt x="2124" y="578"/>
                  <a:pt x="2125" y="578"/>
                  <a:pt x="2126" y="579"/>
                </a:cubicBezTo>
                <a:cubicBezTo>
                  <a:pt x="2126" y="580"/>
                  <a:pt x="2126" y="581"/>
                  <a:pt x="2127" y="580"/>
                </a:cubicBezTo>
                <a:cubicBezTo>
                  <a:pt x="2127" y="582"/>
                  <a:pt x="2128" y="584"/>
                  <a:pt x="2129" y="586"/>
                </a:cubicBezTo>
                <a:cubicBezTo>
                  <a:pt x="2130" y="586"/>
                  <a:pt x="2131" y="586"/>
                  <a:pt x="2132" y="586"/>
                </a:cubicBezTo>
                <a:cubicBezTo>
                  <a:pt x="2131" y="586"/>
                  <a:pt x="2132" y="588"/>
                  <a:pt x="2132" y="589"/>
                </a:cubicBezTo>
                <a:cubicBezTo>
                  <a:pt x="2132" y="590"/>
                  <a:pt x="2131" y="590"/>
                  <a:pt x="2132" y="591"/>
                </a:cubicBezTo>
                <a:cubicBezTo>
                  <a:pt x="2132" y="592"/>
                  <a:pt x="2132" y="592"/>
                  <a:pt x="2133" y="593"/>
                </a:cubicBezTo>
                <a:cubicBezTo>
                  <a:pt x="2134" y="596"/>
                  <a:pt x="2134" y="600"/>
                  <a:pt x="2135" y="603"/>
                </a:cubicBezTo>
                <a:cubicBezTo>
                  <a:pt x="2135" y="603"/>
                  <a:pt x="2136" y="603"/>
                  <a:pt x="2136" y="603"/>
                </a:cubicBezTo>
                <a:cubicBezTo>
                  <a:pt x="2136" y="603"/>
                  <a:pt x="2136" y="603"/>
                  <a:pt x="2136" y="604"/>
                </a:cubicBezTo>
                <a:cubicBezTo>
                  <a:pt x="2134" y="603"/>
                  <a:pt x="2137" y="608"/>
                  <a:pt x="2138" y="609"/>
                </a:cubicBezTo>
                <a:cubicBezTo>
                  <a:pt x="2138" y="609"/>
                  <a:pt x="2138" y="611"/>
                  <a:pt x="2138" y="612"/>
                </a:cubicBezTo>
                <a:cubicBezTo>
                  <a:pt x="2138" y="612"/>
                  <a:pt x="2139" y="613"/>
                  <a:pt x="2138" y="614"/>
                </a:cubicBezTo>
                <a:cubicBezTo>
                  <a:pt x="2139" y="613"/>
                  <a:pt x="2139" y="611"/>
                  <a:pt x="2138" y="609"/>
                </a:cubicBezTo>
                <a:cubicBezTo>
                  <a:pt x="2139" y="611"/>
                  <a:pt x="2139" y="612"/>
                  <a:pt x="2140" y="614"/>
                </a:cubicBezTo>
                <a:cubicBezTo>
                  <a:pt x="2141" y="615"/>
                  <a:pt x="2142" y="616"/>
                  <a:pt x="2142" y="618"/>
                </a:cubicBezTo>
                <a:cubicBezTo>
                  <a:pt x="2143" y="619"/>
                  <a:pt x="2143" y="621"/>
                  <a:pt x="2143" y="622"/>
                </a:cubicBezTo>
                <a:cubicBezTo>
                  <a:pt x="2144" y="623"/>
                  <a:pt x="2143" y="624"/>
                  <a:pt x="2144" y="624"/>
                </a:cubicBezTo>
                <a:cubicBezTo>
                  <a:pt x="2143" y="625"/>
                  <a:pt x="2143" y="626"/>
                  <a:pt x="2144" y="626"/>
                </a:cubicBezTo>
                <a:cubicBezTo>
                  <a:pt x="2144" y="626"/>
                  <a:pt x="2143" y="626"/>
                  <a:pt x="2143" y="626"/>
                </a:cubicBezTo>
                <a:cubicBezTo>
                  <a:pt x="2143" y="627"/>
                  <a:pt x="2144" y="627"/>
                  <a:pt x="2144" y="627"/>
                </a:cubicBezTo>
                <a:cubicBezTo>
                  <a:pt x="2143" y="628"/>
                  <a:pt x="2146" y="629"/>
                  <a:pt x="2144" y="630"/>
                </a:cubicBezTo>
                <a:cubicBezTo>
                  <a:pt x="2145" y="630"/>
                  <a:pt x="2144" y="631"/>
                  <a:pt x="2144" y="632"/>
                </a:cubicBezTo>
                <a:cubicBezTo>
                  <a:pt x="2145" y="632"/>
                  <a:pt x="2145" y="631"/>
                  <a:pt x="2146" y="631"/>
                </a:cubicBezTo>
                <a:cubicBezTo>
                  <a:pt x="2146" y="631"/>
                  <a:pt x="2146" y="632"/>
                  <a:pt x="2146" y="632"/>
                </a:cubicBezTo>
                <a:cubicBezTo>
                  <a:pt x="2144" y="632"/>
                  <a:pt x="2145" y="634"/>
                  <a:pt x="2145" y="635"/>
                </a:cubicBezTo>
                <a:cubicBezTo>
                  <a:pt x="2145" y="637"/>
                  <a:pt x="2145" y="638"/>
                  <a:pt x="2144" y="640"/>
                </a:cubicBezTo>
                <a:cubicBezTo>
                  <a:pt x="2144" y="640"/>
                  <a:pt x="2145" y="641"/>
                  <a:pt x="2144" y="641"/>
                </a:cubicBezTo>
                <a:cubicBezTo>
                  <a:pt x="2143" y="642"/>
                  <a:pt x="2143" y="642"/>
                  <a:pt x="2144" y="643"/>
                </a:cubicBezTo>
                <a:cubicBezTo>
                  <a:pt x="2144" y="645"/>
                  <a:pt x="2144" y="647"/>
                  <a:pt x="2145" y="648"/>
                </a:cubicBezTo>
                <a:cubicBezTo>
                  <a:pt x="2145" y="648"/>
                  <a:pt x="2145" y="648"/>
                  <a:pt x="2145" y="648"/>
                </a:cubicBezTo>
                <a:cubicBezTo>
                  <a:pt x="2144" y="652"/>
                  <a:pt x="2143" y="656"/>
                  <a:pt x="2143" y="659"/>
                </a:cubicBezTo>
                <a:cubicBezTo>
                  <a:pt x="2142" y="661"/>
                  <a:pt x="2142" y="665"/>
                  <a:pt x="2145" y="666"/>
                </a:cubicBezTo>
                <a:cubicBezTo>
                  <a:pt x="2145" y="665"/>
                  <a:pt x="2144" y="664"/>
                  <a:pt x="2146" y="664"/>
                </a:cubicBezTo>
                <a:cubicBezTo>
                  <a:pt x="2147" y="664"/>
                  <a:pt x="2147" y="665"/>
                  <a:pt x="2147" y="665"/>
                </a:cubicBezTo>
                <a:cubicBezTo>
                  <a:pt x="2147" y="666"/>
                  <a:pt x="2147" y="667"/>
                  <a:pt x="2148" y="667"/>
                </a:cubicBezTo>
                <a:cubicBezTo>
                  <a:pt x="2149" y="667"/>
                  <a:pt x="2149" y="667"/>
                  <a:pt x="2149" y="668"/>
                </a:cubicBezTo>
                <a:cubicBezTo>
                  <a:pt x="2150" y="669"/>
                  <a:pt x="2150" y="669"/>
                  <a:pt x="2150" y="670"/>
                </a:cubicBezTo>
                <a:cubicBezTo>
                  <a:pt x="2150" y="670"/>
                  <a:pt x="2151" y="670"/>
                  <a:pt x="2152" y="670"/>
                </a:cubicBezTo>
                <a:cubicBezTo>
                  <a:pt x="2152" y="671"/>
                  <a:pt x="2152" y="672"/>
                  <a:pt x="2153" y="673"/>
                </a:cubicBezTo>
                <a:cubicBezTo>
                  <a:pt x="2153" y="674"/>
                  <a:pt x="2154" y="674"/>
                  <a:pt x="2154" y="673"/>
                </a:cubicBezTo>
                <a:cubicBezTo>
                  <a:pt x="2155" y="674"/>
                  <a:pt x="2154" y="677"/>
                  <a:pt x="2156" y="675"/>
                </a:cubicBezTo>
                <a:cubicBezTo>
                  <a:pt x="2154" y="678"/>
                  <a:pt x="2159" y="680"/>
                  <a:pt x="2160" y="682"/>
                </a:cubicBezTo>
                <a:cubicBezTo>
                  <a:pt x="2160" y="684"/>
                  <a:pt x="2162" y="686"/>
                  <a:pt x="2162" y="689"/>
                </a:cubicBezTo>
                <a:cubicBezTo>
                  <a:pt x="2162" y="690"/>
                  <a:pt x="2162" y="694"/>
                  <a:pt x="2163" y="696"/>
                </a:cubicBezTo>
                <a:cubicBezTo>
                  <a:pt x="2164" y="697"/>
                  <a:pt x="2165" y="699"/>
                  <a:pt x="2164" y="701"/>
                </a:cubicBezTo>
                <a:cubicBezTo>
                  <a:pt x="2164" y="702"/>
                  <a:pt x="2165" y="705"/>
                  <a:pt x="2167" y="705"/>
                </a:cubicBezTo>
                <a:cubicBezTo>
                  <a:pt x="2164" y="706"/>
                  <a:pt x="2166" y="706"/>
                  <a:pt x="2167" y="707"/>
                </a:cubicBezTo>
                <a:cubicBezTo>
                  <a:pt x="2168" y="709"/>
                  <a:pt x="2170" y="711"/>
                  <a:pt x="2171" y="713"/>
                </a:cubicBezTo>
                <a:cubicBezTo>
                  <a:pt x="2171" y="713"/>
                  <a:pt x="2172" y="715"/>
                  <a:pt x="2171" y="715"/>
                </a:cubicBezTo>
                <a:cubicBezTo>
                  <a:pt x="2171" y="716"/>
                  <a:pt x="2171" y="716"/>
                  <a:pt x="2171" y="717"/>
                </a:cubicBezTo>
                <a:cubicBezTo>
                  <a:pt x="2172" y="717"/>
                  <a:pt x="2173" y="718"/>
                  <a:pt x="2174" y="718"/>
                </a:cubicBezTo>
                <a:cubicBezTo>
                  <a:pt x="2174" y="719"/>
                  <a:pt x="2175" y="719"/>
                  <a:pt x="2175" y="719"/>
                </a:cubicBezTo>
                <a:cubicBezTo>
                  <a:pt x="2176" y="720"/>
                  <a:pt x="2177" y="722"/>
                  <a:pt x="2178" y="722"/>
                </a:cubicBezTo>
                <a:cubicBezTo>
                  <a:pt x="2179" y="723"/>
                  <a:pt x="2180" y="723"/>
                  <a:pt x="2181" y="724"/>
                </a:cubicBezTo>
                <a:cubicBezTo>
                  <a:pt x="2182" y="724"/>
                  <a:pt x="2182" y="725"/>
                  <a:pt x="2183" y="725"/>
                </a:cubicBezTo>
                <a:cubicBezTo>
                  <a:pt x="2185" y="727"/>
                  <a:pt x="2188" y="728"/>
                  <a:pt x="2189" y="731"/>
                </a:cubicBezTo>
                <a:cubicBezTo>
                  <a:pt x="2190" y="730"/>
                  <a:pt x="2192" y="729"/>
                  <a:pt x="2193" y="730"/>
                </a:cubicBezTo>
                <a:cubicBezTo>
                  <a:pt x="2194" y="730"/>
                  <a:pt x="2193" y="728"/>
                  <a:pt x="2193" y="728"/>
                </a:cubicBezTo>
                <a:cubicBezTo>
                  <a:pt x="2194" y="728"/>
                  <a:pt x="2194" y="729"/>
                  <a:pt x="2195" y="729"/>
                </a:cubicBezTo>
                <a:cubicBezTo>
                  <a:pt x="2193" y="730"/>
                  <a:pt x="2197" y="732"/>
                  <a:pt x="2196" y="728"/>
                </a:cubicBezTo>
                <a:cubicBezTo>
                  <a:pt x="2195" y="726"/>
                  <a:pt x="2194" y="724"/>
                  <a:pt x="2193" y="721"/>
                </a:cubicBezTo>
                <a:cubicBezTo>
                  <a:pt x="2193" y="719"/>
                  <a:pt x="2190" y="718"/>
                  <a:pt x="2189" y="717"/>
                </a:cubicBezTo>
                <a:cubicBezTo>
                  <a:pt x="2188" y="715"/>
                  <a:pt x="2189" y="712"/>
                  <a:pt x="2189" y="710"/>
                </a:cubicBezTo>
                <a:cubicBezTo>
                  <a:pt x="2188" y="708"/>
                  <a:pt x="2188" y="708"/>
                  <a:pt x="2188" y="706"/>
                </a:cubicBezTo>
                <a:cubicBezTo>
                  <a:pt x="2188" y="705"/>
                  <a:pt x="2188" y="704"/>
                  <a:pt x="2189" y="703"/>
                </a:cubicBezTo>
                <a:cubicBezTo>
                  <a:pt x="2189" y="700"/>
                  <a:pt x="2188" y="697"/>
                  <a:pt x="2186" y="694"/>
                </a:cubicBezTo>
                <a:cubicBezTo>
                  <a:pt x="2185" y="692"/>
                  <a:pt x="2183" y="690"/>
                  <a:pt x="2181" y="688"/>
                </a:cubicBezTo>
                <a:cubicBezTo>
                  <a:pt x="2180" y="687"/>
                  <a:pt x="2180" y="686"/>
                  <a:pt x="2179" y="685"/>
                </a:cubicBezTo>
                <a:cubicBezTo>
                  <a:pt x="2178" y="684"/>
                  <a:pt x="2177" y="684"/>
                  <a:pt x="2176" y="684"/>
                </a:cubicBezTo>
                <a:cubicBezTo>
                  <a:pt x="2175" y="683"/>
                  <a:pt x="2175" y="683"/>
                  <a:pt x="2174" y="682"/>
                </a:cubicBezTo>
                <a:cubicBezTo>
                  <a:pt x="2173" y="681"/>
                  <a:pt x="2173" y="679"/>
                  <a:pt x="2171" y="678"/>
                </a:cubicBezTo>
                <a:cubicBezTo>
                  <a:pt x="2170" y="677"/>
                  <a:pt x="2168" y="678"/>
                  <a:pt x="2167" y="678"/>
                </a:cubicBezTo>
                <a:cubicBezTo>
                  <a:pt x="2165" y="678"/>
                  <a:pt x="2165" y="677"/>
                  <a:pt x="2164" y="676"/>
                </a:cubicBezTo>
                <a:cubicBezTo>
                  <a:pt x="2163" y="675"/>
                  <a:pt x="2163" y="675"/>
                  <a:pt x="2162" y="675"/>
                </a:cubicBezTo>
                <a:cubicBezTo>
                  <a:pt x="2161" y="674"/>
                  <a:pt x="2161" y="674"/>
                  <a:pt x="2160" y="673"/>
                </a:cubicBezTo>
                <a:cubicBezTo>
                  <a:pt x="2160" y="673"/>
                  <a:pt x="2158" y="670"/>
                  <a:pt x="2160" y="670"/>
                </a:cubicBezTo>
                <a:cubicBezTo>
                  <a:pt x="2161" y="669"/>
                  <a:pt x="2161" y="674"/>
                  <a:pt x="2163" y="675"/>
                </a:cubicBezTo>
                <a:cubicBezTo>
                  <a:pt x="2162" y="673"/>
                  <a:pt x="2162" y="671"/>
                  <a:pt x="2161" y="669"/>
                </a:cubicBezTo>
                <a:cubicBezTo>
                  <a:pt x="2160" y="667"/>
                  <a:pt x="2160" y="665"/>
                  <a:pt x="2159" y="663"/>
                </a:cubicBezTo>
                <a:cubicBezTo>
                  <a:pt x="2158" y="665"/>
                  <a:pt x="2157" y="658"/>
                  <a:pt x="2157" y="657"/>
                </a:cubicBezTo>
                <a:cubicBezTo>
                  <a:pt x="2156" y="655"/>
                  <a:pt x="2155" y="655"/>
                  <a:pt x="2153" y="656"/>
                </a:cubicBezTo>
                <a:cubicBezTo>
                  <a:pt x="2152" y="656"/>
                  <a:pt x="2150" y="656"/>
                  <a:pt x="2151" y="655"/>
                </a:cubicBezTo>
                <a:cubicBezTo>
                  <a:pt x="2151" y="654"/>
                  <a:pt x="2151" y="653"/>
                  <a:pt x="2150" y="652"/>
                </a:cubicBezTo>
                <a:cubicBezTo>
                  <a:pt x="2149" y="650"/>
                  <a:pt x="2151" y="647"/>
                  <a:pt x="2149" y="645"/>
                </a:cubicBezTo>
                <a:cubicBezTo>
                  <a:pt x="2151" y="645"/>
                  <a:pt x="2150" y="643"/>
                  <a:pt x="2150" y="643"/>
                </a:cubicBezTo>
                <a:cubicBezTo>
                  <a:pt x="2151" y="641"/>
                  <a:pt x="2151" y="639"/>
                  <a:pt x="2152" y="637"/>
                </a:cubicBezTo>
                <a:cubicBezTo>
                  <a:pt x="2152" y="636"/>
                  <a:pt x="2152" y="633"/>
                  <a:pt x="2153" y="632"/>
                </a:cubicBezTo>
                <a:cubicBezTo>
                  <a:pt x="2154" y="631"/>
                  <a:pt x="2154" y="630"/>
                  <a:pt x="2154" y="629"/>
                </a:cubicBezTo>
                <a:cubicBezTo>
                  <a:pt x="2154" y="629"/>
                  <a:pt x="2155" y="628"/>
                  <a:pt x="2155" y="627"/>
                </a:cubicBezTo>
                <a:cubicBezTo>
                  <a:pt x="2155" y="626"/>
                  <a:pt x="2154" y="624"/>
                  <a:pt x="2154" y="622"/>
                </a:cubicBezTo>
                <a:cubicBezTo>
                  <a:pt x="2155" y="620"/>
                  <a:pt x="2155" y="619"/>
                  <a:pt x="2154" y="617"/>
                </a:cubicBezTo>
                <a:cubicBezTo>
                  <a:pt x="2153" y="614"/>
                  <a:pt x="2159" y="616"/>
                  <a:pt x="2159" y="614"/>
                </a:cubicBezTo>
                <a:cubicBezTo>
                  <a:pt x="2159" y="615"/>
                  <a:pt x="2161" y="616"/>
                  <a:pt x="2162" y="615"/>
                </a:cubicBezTo>
                <a:cubicBezTo>
                  <a:pt x="2162" y="616"/>
                  <a:pt x="2162" y="617"/>
                  <a:pt x="2162" y="618"/>
                </a:cubicBezTo>
                <a:cubicBezTo>
                  <a:pt x="2162" y="618"/>
                  <a:pt x="2162" y="619"/>
                  <a:pt x="2162" y="620"/>
                </a:cubicBezTo>
                <a:cubicBezTo>
                  <a:pt x="2162" y="621"/>
                  <a:pt x="2161" y="623"/>
                  <a:pt x="2163" y="623"/>
                </a:cubicBezTo>
                <a:cubicBezTo>
                  <a:pt x="2164" y="622"/>
                  <a:pt x="2165" y="623"/>
                  <a:pt x="2166" y="623"/>
                </a:cubicBezTo>
                <a:cubicBezTo>
                  <a:pt x="2167" y="623"/>
                  <a:pt x="2168" y="623"/>
                  <a:pt x="2169" y="622"/>
                </a:cubicBezTo>
                <a:cubicBezTo>
                  <a:pt x="2170" y="622"/>
                  <a:pt x="2171" y="625"/>
                  <a:pt x="2171" y="623"/>
                </a:cubicBezTo>
                <a:cubicBezTo>
                  <a:pt x="2171" y="624"/>
                  <a:pt x="2173" y="627"/>
                  <a:pt x="2173" y="625"/>
                </a:cubicBezTo>
                <a:cubicBezTo>
                  <a:pt x="2174" y="626"/>
                  <a:pt x="2174" y="626"/>
                  <a:pt x="2175" y="626"/>
                </a:cubicBezTo>
                <a:cubicBezTo>
                  <a:pt x="2173" y="627"/>
                  <a:pt x="2176" y="628"/>
                  <a:pt x="2177" y="629"/>
                </a:cubicBezTo>
                <a:cubicBezTo>
                  <a:pt x="2177" y="628"/>
                  <a:pt x="2176" y="628"/>
                  <a:pt x="2176" y="627"/>
                </a:cubicBezTo>
                <a:cubicBezTo>
                  <a:pt x="2178" y="628"/>
                  <a:pt x="2178" y="629"/>
                  <a:pt x="2179" y="630"/>
                </a:cubicBezTo>
                <a:cubicBezTo>
                  <a:pt x="2179" y="631"/>
                  <a:pt x="2180" y="632"/>
                  <a:pt x="2180" y="633"/>
                </a:cubicBezTo>
                <a:cubicBezTo>
                  <a:pt x="2180" y="633"/>
                  <a:pt x="2180" y="633"/>
                  <a:pt x="2180" y="633"/>
                </a:cubicBezTo>
                <a:cubicBezTo>
                  <a:pt x="2180" y="633"/>
                  <a:pt x="2180" y="633"/>
                  <a:pt x="2180" y="633"/>
                </a:cubicBezTo>
                <a:cubicBezTo>
                  <a:pt x="2180" y="633"/>
                  <a:pt x="2180" y="633"/>
                  <a:pt x="2180" y="633"/>
                </a:cubicBezTo>
                <a:cubicBezTo>
                  <a:pt x="2180" y="633"/>
                  <a:pt x="2180" y="633"/>
                  <a:pt x="2180" y="633"/>
                </a:cubicBezTo>
                <a:cubicBezTo>
                  <a:pt x="2180" y="632"/>
                  <a:pt x="2180" y="632"/>
                  <a:pt x="2181" y="632"/>
                </a:cubicBezTo>
                <a:cubicBezTo>
                  <a:pt x="2180" y="632"/>
                  <a:pt x="2181" y="634"/>
                  <a:pt x="2181" y="634"/>
                </a:cubicBezTo>
                <a:cubicBezTo>
                  <a:pt x="2182" y="635"/>
                  <a:pt x="2181" y="636"/>
                  <a:pt x="2182" y="637"/>
                </a:cubicBezTo>
                <a:cubicBezTo>
                  <a:pt x="2182" y="637"/>
                  <a:pt x="2181" y="639"/>
                  <a:pt x="2182" y="640"/>
                </a:cubicBezTo>
                <a:cubicBezTo>
                  <a:pt x="2183" y="640"/>
                  <a:pt x="2184" y="639"/>
                  <a:pt x="2184" y="640"/>
                </a:cubicBezTo>
                <a:cubicBezTo>
                  <a:pt x="2185" y="639"/>
                  <a:pt x="2185" y="636"/>
                  <a:pt x="2186" y="637"/>
                </a:cubicBezTo>
                <a:cubicBezTo>
                  <a:pt x="2187" y="638"/>
                  <a:pt x="2188" y="640"/>
                  <a:pt x="2187" y="641"/>
                </a:cubicBezTo>
                <a:cubicBezTo>
                  <a:pt x="2186" y="642"/>
                  <a:pt x="2185" y="642"/>
                  <a:pt x="2186" y="643"/>
                </a:cubicBezTo>
                <a:cubicBezTo>
                  <a:pt x="2187" y="644"/>
                  <a:pt x="2189" y="643"/>
                  <a:pt x="2189" y="642"/>
                </a:cubicBezTo>
                <a:cubicBezTo>
                  <a:pt x="2189" y="643"/>
                  <a:pt x="2191" y="643"/>
                  <a:pt x="2192" y="644"/>
                </a:cubicBezTo>
                <a:cubicBezTo>
                  <a:pt x="2193" y="644"/>
                  <a:pt x="2193" y="644"/>
                  <a:pt x="2193" y="644"/>
                </a:cubicBezTo>
                <a:cubicBezTo>
                  <a:pt x="2193" y="644"/>
                  <a:pt x="2193" y="644"/>
                  <a:pt x="2193" y="644"/>
                </a:cubicBezTo>
                <a:cubicBezTo>
                  <a:pt x="2193" y="644"/>
                  <a:pt x="2194" y="645"/>
                  <a:pt x="2194" y="644"/>
                </a:cubicBezTo>
                <a:cubicBezTo>
                  <a:pt x="2194" y="647"/>
                  <a:pt x="2200" y="646"/>
                  <a:pt x="2200" y="650"/>
                </a:cubicBezTo>
                <a:cubicBezTo>
                  <a:pt x="2199" y="648"/>
                  <a:pt x="2198" y="650"/>
                  <a:pt x="2198" y="651"/>
                </a:cubicBezTo>
                <a:cubicBezTo>
                  <a:pt x="2197" y="652"/>
                  <a:pt x="2197" y="653"/>
                  <a:pt x="2197" y="654"/>
                </a:cubicBezTo>
                <a:cubicBezTo>
                  <a:pt x="2197" y="656"/>
                  <a:pt x="2198" y="658"/>
                  <a:pt x="2198" y="660"/>
                </a:cubicBezTo>
                <a:cubicBezTo>
                  <a:pt x="2198" y="660"/>
                  <a:pt x="2198" y="660"/>
                  <a:pt x="2199" y="659"/>
                </a:cubicBezTo>
                <a:cubicBezTo>
                  <a:pt x="2199" y="660"/>
                  <a:pt x="2199" y="660"/>
                  <a:pt x="2199" y="660"/>
                </a:cubicBezTo>
                <a:cubicBezTo>
                  <a:pt x="2198" y="661"/>
                  <a:pt x="2198" y="661"/>
                  <a:pt x="2197" y="661"/>
                </a:cubicBezTo>
                <a:cubicBezTo>
                  <a:pt x="2199" y="663"/>
                  <a:pt x="2201" y="661"/>
                  <a:pt x="2202" y="660"/>
                </a:cubicBezTo>
                <a:cubicBezTo>
                  <a:pt x="2203" y="658"/>
                  <a:pt x="2203" y="657"/>
                  <a:pt x="2205" y="656"/>
                </a:cubicBezTo>
                <a:cubicBezTo>
                  <a:pt x="2206" y="655"/>
                  <a:pt x="2209" y="655"/>
                  <a:pt x="2209" y="653"/>
                </a:cubicBezTo>
                <a:cubicBezTo>
                  <a:pt x="2209" y="652"/>
                  <a:pt x="2206" y="650"/>
                  <a:pt x="2205" y="648"/>
                </a:cubicBezTo>
                <a:cubicBezTo>
                  <a:pt x="2207" y="649"/>
                  <a:pt x="2210" y="653"/>
                  <a:pt x="2211" y="652"/>
                </a:cubicBezTo>
                <a:cubicBezTo>
                  <a:pt x="2214" y="651"/>
                  <a:pt x="2208" y="647"/>
                  <a:pt x="2208" y="646"/>
                </a:cubicBezTo>
                <a:cubicBezTo>
                  <a:pt x="2209" y="647"/>
                  <a:pt x="2210" y="649"/>
                  <a:pt x="2212" y="650"/>
                </a:cubicBezTo>
                <a:cubicBezTo>
                  <a:pt x="2213" y="649"/>
                  <a:pt x="2210" y="647"/>
                  <a:pt x="2209" y="646"/>
                </a:cubicBezTo>
                <a:cubicBezTo>
                  <a:pt x="2210" y="646"/>
                  <a:pt x="2211" y="647"/>
                  <a:pt x="2211" y="648"/>
                </a:cubicBezTo>
                <a:cubicBezTo>
                  <a:pt x="2212" y="649"/>
                  <a:pt x="2213" y="647"/>
                  <a:pt x="2213" y="647"/>
                </a:cubicBezTo>
                <a:cubicBezTo>
                  <a:pt x="2213" y="646"/>
                  <a:pt x="2211" y="646"/>
                  <a:pt x="2210" y="645"/>
                </a:cubicBezTo>
                <a:cubicBezTo>
                  <a:pt x="2211" y="645"/>
                  <a:pt x="2214" y="646"/>
                  <a:pt x="2213" y="644"/>
                </a:cubicBezTo>
                <a:cubicBezTo>
                  <a:pt x="2213" y="643"/>
                  <a:pt x="2212" y="644"/>
                  <a:pt x="2211" y="644"/>
                </a:cubicBezTo>
                <a:cubicBezTo>
                  <a:pt x="2213" y="644"/>
                  <a:pt x="2213" y="643"/>
                  <a:pt x="2213" y="642"/>
                </a:cubicBezTo>
                <a:cubicBezTo>
                  <a:pt x="2213" y="642"/>
                  <a:pt x="2215" y="642"/>
                  <a:pt x="2214" y="642"/>
                </a:cubicBezTo>
                <a:cubicBezTo>
                  <a:pt x="2214" y="643"/>
                  <a:pt x="2214" y="643"/>
                  <a:pt x="2214" y="642"/>
                </a:cubicBezTo>
                <a:cubicBezTo>
                  <a:pt x="2214" y="643"/>
                  <a:pt x="2214" y="643"/>
                  <a:pt x="2215" y="644"/>
                </a:cubicBezTo>
                <a:cubicBezTo>
                  <a:pt x="2215" y="643"/>
                  <a:pt x="2215" y="643"/>
                  <a:pt x="2215" y="642"/>
                </a:cubicBezTo>
                <a:cubicBezTo>
                  <a:pt x="2215" y="643"/>
                  <a:pt x="2216" y="643"/>
                  <a:pt x="2217" y="644"/>
                </a:cubicBezTo>
                <a:cubicBezTo>
                  <a:pt x="2218" y="644"/>
                  <a:pt x="2219" y="643"/>
                  <a:pt x="2220" y="643"/>
                </a:cubicBezTo>
                <a:cubicBezTo>
                  <a:pt x="2221" y="642"/>
                  <a:pt x="2222" y="641"/>
                  <a:pt x="2223" y="641"/>
                </a:cubicBezTo>
                <a:cubicBezTo>
                  <a:pt x="2223" y="641"/>
                  <a:pt x="2224" y="640"/>
                  <a:pt x="2224" y="639"/>
                </a:cubicBezTo>
                <a:cubicBezTo>
                  <a:pt x="2225" y="639"/>
                  <a:pt x="2226" y="639"/>
                  <a:pt x="2227" y="638"/>
                </a:cubicBezTo>
                <a:cubicBezTo>
                  <a:pt x="2227" y="638"/>
                  <a:pt x="2227" y="637"/>
                  <a:pt x="2228" y="637"/>
                </a:cubicBezTo>
                <a:cubicBezTo>
                  <a:pt x="2229" y="636"/>
                  <a:pt x="2229" y="636"/>
                  <a:pt x="2230" y="636"/>
                </a:cubicBezTo>
                <a:cubicBezTo>
                  <a:pt x="2231" y="635"/>
                  <a:pt x="2231" y="635"/>
                  <a:pt x="2231" y="633"/>
                </a:cubicBezTo>
                <a:cubicBezTo>
                  <a:pt x="2231" y="633"/>
                  <a:pt x="2232" y="633"/>
                  <a:pt x="2232" y="632"/>
                </a:cubicBezTo>
                <a:cubicBezTo>
                  <a:pt x="2233" y="631"/>
                  <a:pt x="2233" y="631"/>
                  <a:pt x="2232" y="631"/>
                </a:cubicBezTo>
                <a:cubicBezTo>
                  <a:pt x="2232" y="630"/>
                  <a:pt x="2232" y="630"/>
                  <a:pt x="2232" y="629"/>
                </a:cubicBezTo>
                <a:cubicBezTo>
                  <a:pt x="2232" y="629"/>
                  <a:pt x="2232" y="630"/>
                  <a:pt x="2232" y="630"/>
                </a:cubicBezTo>
                <a:cubicBezTo>
                  <a:pt x="2233" y="629"/>
                  <a:pt x="2232" y="626"/>
                  <a:pt x="2231" y="625"/>
                </a:cubicBezTo>
                <a:cubicBezTo>
                  <a:pt x="2232" y="625"/>
                  <a:pt x="2232" y="625"/>
                  <a:pt x="2233" y="626"/>
                </a:cubicBezTo>
                <a:cubicBezTo>
                  <a:pt x="2232" y="625"/>
                  <a:pt x="2231" y="623"/>
                  <a:pt x="2233" y="622"/>
                </a:cubicBezTo>
                <a:cubicBezTo>
                  <a:pt x="2233" y="622"/>
                  <a:pt x="2233" y="623"/>
                  <a:pt x="2233" y="623"/>
                </a:cubicBezTo>
                <a:cubicBezTo>
                  <a:pt x="2234" y="623"/>
                  <a:pt x="2234" y="621"/>
                  <a:pt x="2233" y="620"/>
                </a:cubicBezTo>
                <a:cubicBezTo>
                  <a:pt x="2233" y="619"/>
                  <a:pt x="2232" y="618"/>
                  <a:pt x="2232" y="617"/>
                </a:cubicBezTo>
                <a:cubicBezTo>
                  <a:pt x="2232" y="616"/>
                  <a:pt x="2230" y="615"/>
                  <a:pt x="2232" y="615"/>
                </a:cubicBezTo>
                <a:cubicBezTo>
                  <a:pt x="2231" y="615"/>
                  <a:pt x="2231" y="614"/>
                  <a:pt x="2231" y="614"/>
                </a:cubicBezTo>
                <a:cubicBezTo>
                  <a:pt x="2232" y="616"/>
                  <a:pt x="2231" y="612"/>
                  <a:pt x="2231" y="611"/>
                </a:cubicBezTo>
                <a:cubicBezTo>
                  <a:pt x="2231" y="613"/>
                  <a:pt x="2231" y="611"/>
                  <a:pt x="2231" y="611"/>
                </a:cubicBezTo>
                <a:cubicBezTo>
                  <a:pt x="2231" y="610"/>
                  <a:pt x="2231" y="609"/>
                  <a:pt x="2230" y="609"/>
                </a:cubicBezTo>
                <a:cubicBezTo>
                  <a:pt x="2230" y="607"/>
                  <a:pt x="2229" y="605"/>
                  <a:pt x="2228" y="603"/>
                </a:cubicBezTo>
                <a:cubicBezTo>
                  <a:pt x="2228" y="602"/>
                  <a:pt x="2227" y="601"/>
                  <a:pt x="2226" y="599"/>
                </a:cubicBezTo>
                <a:cubicBezTo>
                  <a:pt x="2226" y="598"/>
                  <a:pt x="2227" y="599"/>
                  <a:pt x="2227" y="598"/>
                </a:cubicBezTo>
                <a:cubicBezTo>
                  <a:pt x="2226" y="597"/>
                  <a:pt x="2226" y="596"/>
                  <a:pt x="2225" y="597"/>
                </a:cubicBezTo>
                <a:cubicBezTo>
                  <a:pt x="2225" y="596"/>
                  <a:pt x="2219" y="592"/>
                  <a:pt x="2221" y="590"/>
                </a:cubicBezTo>
                <a:cubicBezTo>
                  <a:pt x="2219" y="589"/>
                  <a:pt x="2220" y="591"/>
                  <a:pt x="2220" y="591"/>
                </a:cubicBezTo>
                <a:cubicBezTo>
                  <a:pt x="2220" y="590"/>
                  <a:pt x="2218" y="587"/>
                  <a:pt x="2217" y="588"/>
                </a:cubicBezTo>
                <a:cubicBezTo>
                  <a:pt x="2216" y="587"/>
                  <a:pt x="2214" y="586"/>
                  <a:pt x="2213" y="585"/>
                </a:cubicBezTo>
                <a:cubicBezTo>
                  <a:pt x="2213" y="585"/>
                  <a:pt x="2213" y="585"/>
                  <a:pt x="2214" y="585"/>
                </a:cubicBezTo>
                <a:cubicBezTo>
                  <a:pt x="2213" y="584"/>
                  <a:pt x="2211" y="582"/>
                  <a:pt x="2210" y="583"/>
                </a:cubicBezTo>
                <a:cubicBezTo>
                  <a:pt x="2211" y="581"/>
                  <a:pt x="2207" y="579"/>
                  <a:pt x="2206" y="578"/>
                </a:cubicBezTo>
                <a:cubicBezTo>
                  <a:pt x="2205" y="577"/>
                  <a:pt x="2204" y="574"/>
                  <a:pt x="2202" y="574"/>
                </a:cubicBezTo>
                <a:cubicBezTo>
                  <a:pt x="2202" y="574"/>
                  <a:pt x="2203" y="574"/>
                  <a:pt x="2203" y="575"/>
                </a:cubicBezTo>
                <a:cubicBezTo>
                  <a:pt x="2203" y="573"/>
                  <a:pt x="2203" y="572"/>
                  <a:pt x="2202" y="571"/>
                </a:cubicBezTo>
                <a:cubicBezTo>
                  <a:pt x="2202" y="570"/>
                  <a:pt x="2201" y="570"/>
                  <a:pt x="2200" y="569"/>
                </a:cubicBezTo>
                <a:cubicBezTo>
                  <a:pt x="2199" y="569"/>
                  <a:pt x="2198" y="568"/>
                  <a:pt x="2197" y="567"/>
                </a:cubicBezTo>
                <a:cubicBezTo>
                  <a:pt x="2197" y="566"/>
                  <a:pt x="2197" y="564"/>
                  <a:pt x="2196" y="566"/>
                </a:cubicBezTo>
                <a:cubicBezTo>
                  <a:pt x="2196" y="564"/>
                  <a:pt x="2194" y="563"/>
                  <a:pt x="2195" y="561"/>
                </a:cubicBezTo>
                <a:cubicBezTo>
                  <a:pt x="2196" y="560"/>
                  <a:pt x="2195" y="558"/>
                  <a:pt x="2195" y="557"/>
                </a:cubicBezTo>
                <a:cubicBezTo>
                  <a:pt x="2195" y="555"/>
                  <a:pt x="2196" y="553"/>
                  <a:pt x="2197" y="553"/>
                </a:cubicBezTo>
                <a:cubicBezTo>
                  <a:pt x="2198" y="553"/>
                  <a:pt x="2200" y="551"/>
                  <a:pt x="2200" y="550"/>
                </a:cubicBezTo>
                <a:cubicBezTo>
                  <a:pt x="2200" y="550"/>
                  <a:pt x="2200" y="550"/>
                  <a:pt x="2200" y="550"/>
                </a:cubicBezTo>
                <a:cubicBezTo>
                  <a:pt x="2201" y="549"/>
                  <a:pt x="2201" y="547"/>
                  <a:pt x="2200" y="547"/>
                </a:cubicBezTo>
                <a:cubicBezTo>
                  <a:pt x="2200" y="547"/>
                  <a:pt x="2202" y="547"/>
                  <a:pt x="2202" y="546"/>
                </a:cubicBezTo>
                <a:cubicBezTo>
                  <a:pt x="2201" y="545"/>
                  <a:pt x="2201" y="545"/>
                  <a:pt x="2201" y="544"/>
                </a:cubicBezTo>
                <a:cubicBezTo>
                  <a:pt x="2201" y="544"/>
                  <a:pt x="2200" y="544"/>
                  <a:pt x="2200" y="543"/>
                </a:cubicBezTo>
                <a:cubicBezTo>
                  <a:pt x="2201" y="543"/>
                  <a:pt x="2201" y="544"/>
                  <a:pt x="2202" y="545"/>
                </a:cubicBezTo>
                <a:cubicBezTo>
                  <a:pt x="2202" y="544"/>
                  <a:pt x="2203" y="543"/>
                  <a:pt x="2204" y="543"/>
                </a:cubicBezTo>
                <a:cubicBezTo>
                  <a:pt x="2203" y="545"/>
                  <a:pt x="2205" y="544"/>
                  <a:pt x="2206" y="543"/>
                </a:cubicBezTo>
                <a:cubicBezTo>
                  <a:pt x="2206" y="542"/>
                  <a:pt x="2205" y="541"/>
                  <a:pt x="2207" y="541"/>
                </a:cubicBezTo>
                <a:cubicBezTo>
                  <a:pt x="2208" y="541"/>
                  <a:pt x="2208" y="539"/>
                  <a:pt x="2209" y="539"/>
                </a:cubicBezTo>
                <a:cubicBezTo>
                  <a:pt x="2210" y="538"/>
                  <a:pt x="2211" y="540"/>
                  <a:pt x="2212" y="539"/>
                </a:cubicBezTo>
                <a:cubicBezTo>
                  <a:pt x="2212" y="539"/>
                  <a:pt x="2212" y="539"/>
                  <a:pt x="2212" y="539"/>
                </a:cubicBezTo>
                <a:cubicBezTo>
                  <a:pt x="2212" y="539"/>
                  <a:pt x="2212" y="539"/>
                  <a:pt x="2212" y="539"/>
                </a:cubicBezTo>
                <a:cubicBezTo>
                  <a:pt x="2213" y="538"/>
                  <a:pt x="2213" y="538"/>
                  <a:pt x="2213" y="537"/>
                </a:cubicBezTo>
                <a:cubicBezTo>
                  <a:pt x="2213" y="537"/>
                  <a:pt x="2214" y="538"/>
                  <a:pt x="2215" y="538"/>
                </a:cubicBezTo>
                <a:cubicBezTo>
                  <a:pt x="2215" y="536"/>
                  <a:pt x="2214" y="536"/>
                  <a:pt x="2214" y="535"/>
                </a:cubicBezTo>
                <a:cubicBezTo>
                  <a:pt x="2214" y="536"/>
                  <a:pt x="2214" y="535"/>
                  <a:pt x="2215" y="534"/>
                </a:cubicBezTo>
                <a:cubicBezTo>
                  <a:pt x="2215" y="535"/>
                  <a:pt x="2215" y="535"/>
                  <a:pt x="2215" y="536"/>
                </a:cubicBezTo>
                <a:cubicBezTo>
                  <a:pt x="2216" y="535"/>
                  <a:pt x="2216" y="537"/>
                  <a:pt x="2217" y="537"/>
                </a:cubicBezTo>
                <a:cubicBezTo>
                  <a:pt x="2217" y="537"/>
                  <a:pt x="2217" y="536"/>
                  <a:pt x="2217" y="536"/>
                </a:cubicBezTo>
                <a:cubicBezTo>
                  <a:pt x="2217" y="536"/>
                  <a:pt x="2217" y="536"/>
                  <a:pt x="2218" y="536"/>
                </a:cubicBezTo>
                <a:cubicBezTo>
                  <a:pt x="2217" y="538"/>
                  <a:pt x="2219" y="537"/>
                  <a:pt x="2219" y="537"/>
                </a:cubicBezTo>
                <a:cubicBezTo>
                  <a:pt x="2220" y="538"/>
                  <a:pt x="2220" y="541"/>
                  <a:pt x="2221" y="539"/>
                </a:cubicBezTo>
                <a:cubicBezTo>
                  <a:pt x="2221" y="540"/>
                  <a:pt x="2223" y="538"/>
                  <a:pt x="2223" y="538"/>
                </a:cubicBezTo>
                <a:cubicBezTo>
                  <a:pt x="2223" y="538"/>
                  <a:pt x="2223" y="537"/>
                  <a:pt x="2223" y="536"/>
                </a:cubicBezTo>
                <a:cubicBezTo>
                  <a:pt x="2223" y="537"/>
                  <a:pt x="2224" y="539"/>
                  <a:pt x="2225" y="539"/>
                </a:cubicBezTo>
                <a:cubicBezTo>
                  <a:pt x="2225" y="538"/>
                  <a:pt x="2225" y="538"/>
                  <a:pt x="2225" y="538"/>
                </a:cubicBezTo>
                <a:cubicBezTo>
                  <a:pt x="2226" y="538"/>
                  <a:pt x="2228" y="539"/>
                  <a:pt x="2226" y="540"/>
                </a:cubicBezTo>
                <a:cubicBezTo>
                  <a:pt x="2225" y="541"/>
                  <a:pt x="2226" y="541"/>
                  <a:pt x="2225" y="542"/>
                </a:cubicBezTo>
                <a:cubicBezTo>
                  <a:pt x="2225" y="542"/>
                  <a:pt x="2225" y="545"/>
                  <a:pt x="2226" y="545"/>
                </a:cubicBezTo>
                <a:cubicBezTo>
                  <a:pt x="2227" y="545"/>
                  <a:pt x="2226" y="546"/>
                  <a:pt x="2227" y="546"/>
                </a:cubicBezTo>
                <a:cubicBezTo>
                  <a:pt x="2226" y="548"/>
                  <a:pt x="2229" y="548"/>
                  <a:pt x="2229" y="549"/>
                </a:cubicBezTo>
                <a:cubicBezTo>
                  <a:pt x="2227" y="548"/>
                  <a:pt x="2228" y="550"/>
                  <a:pt x="2228" y="550"/>
                </a:cubicBezTo>
                <a:cubicBezTo>
                  <a:pt x="2230" y="550"/>
                  <a:pt x="2233" y="551"/>
                  <a:pt x="2233" y="549"/>
                </a:cubicBezTo>
                <a:cubicBezTo>
                  <a:pt x="2233" y="547"/>
                  <a:pt x="2231" y="547"/>
                  <a:pt x="2231" y="545"/>
                </a:cubicBezTo>
                <a:cubicBezTo>
                  <a:pt x="2232" y="547"/>
                  <a:pt x="2232" y="545"/>
                  <a:pt x="2231" y="545"/>
                </a:cubicBezTo>
                <a:cubicBezTo>
                  <a:pt x="2230" y="545"/>
                  <a:pt x="2230" y="545"/>
                  <a:pt x="2229" y="544"/>
                </a:cubicBezTo>
                <a:cubicBezTo>
                  <a:pt x="2229" y="543"/>
                  <a:pt x="2230" y="543"/>
                  <a:pt x="2231" y="542"/>
                </a:cubicBezTo>
                <a:cubicBezTo>
                  <a:pt x="2231" y="541"/>
                  <a:pt x="2230" y="541"/>
                  <a:pt x="2231" y="540"/>
                </a:cubicBezTo>
                <a:cubicBezTo>
                  <a:pt x="2232" y="541"/>
                  <a:pt x="2231" y="542"/>
                  <a:pt x="2233" y="541"/>
                </a:cubicBezTo>
                <a:cubicBezTo>
                  <a:pt x="2232" y="540"/>
                  <a:pt x="2233" y="540"/>
                  <a:pt x="2233" y="539"/>
                </a:cubicBezTo>
                <a:cubicBezTo>
                  <a:pt x="2233" y="540"/>
                  <a:pt x="2233" y="540"/>
                  <a:pt x="2233" y="540"/>
                </a:cubicBezTo>
                <a:cubicBezTo>
                  <a:pt x="2233" y="540"/>
                  <a:pt x="2235" y="539"/>
                  <a:pt x="2236" y="539"/>
                </a:cubicBezTo>
                <a:cubicBezTo>
                  <a:pt x="2237" y="539"/>
                  <a:pt x="2238" y="538"/>
                  <a:pt x="2238" y="539"/>
                </a:cubicBezTo>
                <a:cubicBezTo>
                  <a:pt x="2238" y="539"/>
                  <a:pt x="2239" y="538"/>
                  <a:pt x="2239" y="538"/>
                </a:cubicBezTo>
                <a:cubicBezTo>
                  <a:pt x="2240" y="539"/>
                  <a:pt x="2242" y="537"/>
                  <a:pt x="2241" y="536"/>
                </a:cubicBezTo>
                <a:cubicBezTo>
                  <a:pt x="2242" y="536"/>
                  <a:pt x="2244" y="537"/>
                  <a:pt x="2242" y="535"/>
                </a:cubicBezTo>
                <a:cubicBezTo>
                  <a:pt x="2243" y="535"/>
                  <a:pt x="2246" y="537"/>
                  <a:pt x="2246" y="536"/>
                </a:cubicBezTo>
                <a:cubicBezTo>
                  <a:pt x="2246" y="535"/>
                  <a:pt x="2246" y="534"/>
                  <a:pt x="2246" y="533"/>
                </a:cubicBezTo>
                <a:cubicBezTo>
                  <a:pt x="2246" y="534"/>
                  <a:pt x="2246" y="534"/>
                  <a:pt x="2247" y="534"/>
                </a:cubicBezTo>
                <a:cubicBezTo>
                  <a:pt x="2246" y="535"/>
                  <a:pt x="2248" y="537"/>
                  <a:pt x="2248" y="536"/>
                </a:cubicBezTo>
                <a:cubicBezTo>
                  <a:pt x="2249" y="535"/>
                  <a:pt x="2250" y="534"/>
                  <a:pt x="2251" y="535"/>
                </a:cubicBezTo>
                <a:cubicBezTo>
                  <a:pt x="2252" y="534"/>
                  <a:pt x="2250" y="533"/>
                  <a:pt x="2252" y="532"/>
                </a:cubicBezTo>
                <a:cubicBezTo>
                  <a:pt x="2252" y="533"/>
                  <a:pt x="2252" y="533"/>
                  <a:pt x="2253" y="533"/>
                </a:cubicBezTo>
                <a:cubicBezTo>
                  <a:pt x="2253" y="533"/>
                  <a:pt x="2253" y="532"/>
                  <a:pt x="2254" y="532"/>
                </a:cubicBezTo>
                <a:cubicBezTo>
                  <a:pt x="2253" y="531"/>
                  <a:pt x="2251" y="530"/>
                  <a:pt x="2252" y="528"/>
                </a:cubicBezTo>
                <a:cubicBezTo>
                  <a:pt x="2252" y="529"/>
                  <a:pt x="2254" y="533"/>
                  <a:pt x="2255" y="532"/>
                </a:cubicBezTo>
                <a:cubicBezTo>
                  <a:pt x="2256" y="530"/>
                  <a:pt x="2254" y="527"/>
                  <a:pt x="2253" y="527"/>
                </a:cubicBezTo>
                <a:cubicBezTo>
                  <a:pt x="2253" y="527"/>
                  <a:pt x="2253" y="527"/>
                  <a:pt x="2254" y="527"/>
                </a:cubicBezTo>
                <a:cubicBezTo>
                  <a:pt x="2254" y="526"/>
                  <a:pt x="2252" y="525"/>
                  <a:pt x="2251" y="525"/>
                </a:cubicBezTo>
                <a:cubicBezTo>
                  <a:pt x="2253" y="526"/>
                  <a:pt x="2254" y="524"/>
                  <a:pt x="2253" y="524"/>
                </a:cubicBezTo>
                <a:cubicBezTo>
                  <a:pt x="2254" y="524"/>
                  <a:pt x="2255" y="522"/>
                  <a:pt x="2256" y="523"/>
                </a:cubicBezTo>
                <a:cubicBezTo>
                  <a:pt x="2255" y="523"/>
                  <a:pt x="2254" y="523"/>
                  <a:pt x="2254" y="524"/>
                </a:cubicBezTo>
                <a:cubicBezTo>
                  <a:pt x="2254" y="525"/>
                  <a:pt x="2254" y="526"/>
                  <a:pt x="2255" y="524"/>
                </a:cubicBezTo>
                <a:cubicBezTo>
                  <a:pt x="2254" y="526"/>
                  <a:pt x="2257" y="527"/>
                  <a:pt x="2257" y="529"/>
                </a:cubicBezTo>
                <a:cubicBezTo>
                  <a:pt x="2258" y="528"/>
                  <a:pt x="2262" y="528"/>
                  <a:pt x="2263" y="530"/>
                </a:cubicBezTo>
                <a:cubicBezTo>
                  <a:pt x="2263" y="529"/>
                  <a:pt x="2263" y="529"/>
                  <a:pt x="2264" y="529"/>
                </a:cubicBezTo>
                <a:cubicBezTo>
                  <a:pt x="2262" y="529"/>
                  <a:pt x="2263" y="528"/>
                  <a:pt x="2262" y="528"/>
                </a:cubicBezTo>
                <a:cubicBezTo>
                  <a:pt x="2263" y="527"/>
                  <a:pt x="2264" y="526"/>
                  <a:pt x="2265" y="526"/>
                </a:cubicBezTo>
                <a:cubicBezTo>
                  <a:pt x="2264" y="527"/>
                  <a:pt x="2264" y="528"/>
                  <a:pt x="2265" y="528"/>
                </a:cubicBezTo>
                <a:cubicBezTo>
                  <a:pt x="2266" y="529"/>
                  <a:pt x="2267" y="527"/>
                  <a:pt x="2265" y="527"/>
                </a:cubicBezTo>
                <a:cubicBezTo>
                  <a:pt x="2266" y="527"/>
                  <a:pt x="2268" y="526"/>
                  <a:pt x="2268" y="526"/>
                </a:cubicBezTo>
                <a:cubicBezTo>
                  <a:pt x="2268" y="527"/>
                  <a:pt x="2269" y="527"/>
                  <a:pt x="2270" y="527"/>
                </a:cubicBezTo>
                <a:cubicBezTo>
                  <a:pt x="2270" y="527"/>
                  <a:pt x="2271" y="528"/>
                  <a:pt x="2271" y="527"/>
                </a:cubicBezTo>
                <a:cubicBezTo>
                  <a:pt x="2272" y="527"/>
                  <a:pt x="2270" y="526"/>
                  <a:pt x="2270" y="525"/>
                </a:cubicBezTo>
                <a:cubicBezTo>
                  <a:pt x="2270" y="525"/>
                  <a:pt x="2271" y="526"/>
                  <a:pt x="2272" y="525"/>
                </a:cubicBezTo>
                <a:cubicBezTo>
                  <a:pt x="2271" y="527"/>
                  <a:pt x="2276" y="526"/>
                  <a:pt x="2274" y="525"/>
                </a:cubicBezTo>
                <a:cubicBezTo>
                  <a:pt x="2275" y="525"/>
                  <a:pt x="2277" y="525"/>
                  <a:pt x="2278" y="525"/>
                </a:cubicBezTo>
                <a:cubicBezTo>
                  <a:pt x="2279" y="524"/>
                  <a:pt x="2278" y="523"/>
                  <a:pt x="2279" y="522"/>
                </a:cubicBezTo>
                <a:cubicBezTo>
                  <a:pt x="2279" y="523"/>
                  <a:pt x="2279" y="521"/>
                  <a:pt x="2280" y="522"/>
                </a:cubicBezTo>
                <a:cubicBezTo>
                  <a:pt x="2280" y="521"/>
                  <a:pt x="2279" y="521"/>
                  <a:pt x="2278" y="521"/>
                </a:cubicBezTo>
                <a:cubicBezTo>
                  <a:pt x="2279" y="521"/>
                  <a:pt x="2280" y="521"/>
                  <a:pt x="2280" y="519"/>
                </a:cubicBezTo>
                <a:cubicBezTo>
                  <a:pt x="2281" y="518"/>
                  <a:pt x="2281" y="518"/>
                  <a:pt x="2282" y="519"/>
                </a:cubicBezTo>
                <a:cubicBezTo>
                  <a:pt x="2283" y="520"/>
                  <a:pt x="2283" y="517"/>
                  <a:pt x="2283" y="517"/>
                </a:cubicBezTo>
                <a:cubicBezTo>
                  <a:pt x="2284" y="517"/>
                  <a:pt x="2286" y="515"/>
                  <a:pt x="2286" y="517"/>
                </a:cubicBezTo>
                <a:cubicBezTo>
                  <a:pt x="2286" y="516"/>
                  <a:pt x="2287" y="515"/>
                  <a:pt x="2286" y="514"/>
                </a:cubicBezTo>
                <a:cubicBezTo>
                  <a:pt x="2287" y="514"/>
                  <a:pt x="2287" y="514"/>
                  <a:pt x="2287" y="515"/>
                </a:cubicBezTo>
                <a:cubicBezTo>
                  <a:pt x="2288" y="515"/>
                  <a:pt x="2287" y="513"/>
                  <a:pt x="2288" y="513"/>
                </a:cubicBezTo>
                <a:cubicBezTo>
                  <a:pt x="2289" y="513"/>
                  <a:pt x="2289" y="513"/>
                  <a:pt x="2289" y="512"/>
                </a:cubicBezTo>
                <a:cubicBezTo>
                  <a:pt x="2289" y="512"/>
                  <a:pt x="2288" y="512"/>
                  <a:pt x="2289" y="511"/>
                </a:cubicBezTo>
                <a:cubicBezTo>
                  <a:pt x="2288" y="511"/>
                  <a:pt x="2287" y="511"/>
                  <a:pt x="2286" y="510"/>
                </a:cubicBezTo>
                <a:cubicBezTo>
                  <a:pt x="2287" y="510"/>
                  <a:pt x="2288" y="510"/>
                  <a:pt x="2288" y="510"/>
                </a:cubicBezTo>
                <a:cubicBezTo>
                  <a:pt x="2287" y="509"/>
                  <a:pt x="2289" y="510"/>
                  <a:pt x="2289" y="509"/>
                </a:cubicBezTo>
                <a:cubicBezTo>
                  <a:pt x="2290" y="510"/>
                  <a:pt x="2291" y="509"/>
                  <a:pt x="2292" y="508"/>
                </a:cubicBezTo>
                <a:cubicBezTo>
                  <a:pt x="2292" y="509"/>
                  <a:pt x="2292" y="509"/>
                  <a:pt x="2293" y="510"/>
                </a:cubicBezTo>
                <a:cubicBezTo>
                  <a:pt x="2293" y="509"/>
                  <a:pt x="2294" y="508"/>
                  <a:pt x="2293" y="507"/>
                </a:cubicBezTo>
                <a:cubicBezTo>
                  <a:pt x="2293" y="507"/>
                  <a:pt x="2292" y="507"/>
                  <a:pt x="2293" y="506"/>
                </a:cubicBezTo>
                <a:cubicBezTo>
                  <a:pt x="2293" y="507"/>
                  <a:pt x="2295" y="506"/>
                  <a:pt x="2295" y="505"/>
                </a:cubicBezTo>
                <a:cubicBezTo>
                  <a:pt x="2294" y="505"/>
                  <a:pt x="2295" y="504"/>
                  <a:pt x="2294" y="503"/>
                </a:cubicBezTo>
                <a:cubicBezTo>
                  <a:pt x="2295" y="502"/>
                  <a:pt x="2296" y="503"/>
                  <a:pt x="2296" y="504"/>
                </a:cubicBezTo>
                <a:cubicBezTo>
                  <a:pt x="2296" y="502"/>
                  <a:pt x="2297" y="504"/>
                  <a:pt x="2297" y="503"/>
                </a:cubicBezTo>
                <a:cubicBezTo>
                  <a:pt x="2297" y="502"/>
                  <a:pt x="2296" y="502"/>
                  <a:pt x="2295" y="501"/>
                </a:cubicBezTo>
                <a:cubicBezTo>
                  <a:pt x="2296" y="501"/>
                  <a:pt x="2296" y="501"/>
                  <a:pt x="2296" y="500"/>
                </a:cubicBezTo>
                <a:cubicBezTo>
                  <a:pt x="2297" y="500"/>
                  <a:pt x="2298" y="501"/>
                  <a:pt x="2298" y="502"/>
                </a:cubicBezTo>
                <a:cubicBezTo>
                  <a:pt x="2299" y="501"/>
                  <a:pt x="2299" y="501"/>
                  <a:pt x="2299" y="502"/>
                </a:cubicBezTo>
                <a:cubicBezTo>
                  <a:pt x="2300" y="500"/>
                  <a:pt x="2298" y="500"/>
                  <a:pt x="2298" y="499"/>
                </a:cubicBezTo>
                <a:cubicBezTo>
                  <a:pt x="2298" y="498"/>
                  <a:pt x="2298" y="497"/>
                  <a:pt x="2299" y="496"/>
                </a:cubicBezTo>
                <a:cubicBezTo>
                  <a:pt x="2298" y="495"/>
                  <a:pt x="2297" y="496"/>
                  <a:pt x="2296" y="496"/>
                </a:cubicBezTo>
                <a:cubicBezTo>
                  <a:pt x="2295" y="496"/>
                  <a:pt x="2295" y="495"/>
                  <a:pt x="2294" y="494"/>
                </a:cubicBezTo>
                <a:cubicBezTo>
                  <a:pt x="2295" y="495"/>
                  <a:pt x="2296" y="495"/>
                  <a:pt x="2297" y="496"/>
                </a:cubicBezTo>
                <a:cubicBezTo>
                  <a:pt x="2297" y="495"/>
                  <a:pt x="2298" y="494"/>
                  <a:pt x="2298" y="493"/>
                </a:cubicBezTo>
                <a:cubicBezTo>
                  <a:pt x="2299" y="493"/>
                  <a:pt x="2300" y="493"/>
                  <a:pt x="2299" y="492"/>
                </a:cubicBezTo>
                <a:cubicBezTo>
                  <a:pt x="2299" y="493"/>
                  <a:pt x="2298" y="492"/>
                  <a:pt x="2297" y="492"/>
                </a:cubicBezTo>
                <a:cubicBezTo>
                  <a:pt x="2299" y="492"/>
                  <a:pt x="2298" y="489"/>
                  <a:pt x="2297" y="490"/>
                </a:cubicBezTo>
                <a:cubicBezTo>
                  <a:pt x="2297" y="489"/>
                  <a:pt x="2296" y="489"/>
                  <a:pt x="2296" y="488"/>
                </a:cubicBezTo>
                <a:cubicBezTo>
                  <a:pt x="2297" y="489"/>
                  <a:pt x="2297" y="488"/>
                  <a:pt x="2298" y="488"/>
                </a:cubicBezTo>
                <a:cubicBezTo>
                  <a:pt x="2298" y="488"/>
                  <a:pt x="2298" y="489"/>
                  <a:pt x="2299" y="489"/>
                </a:cubicBezTo>
                <a:cubicBezTo>
                  <a:pt x="2299" y="489"/>
                  <a:pt x="2299" y="489"/>
                  <a:pt x="2300" y="488"/>
                </a:cubicBezTo>
                <a:cubicBezTo>
                  <a:pt x="2300" y="489"/>
                  <a:pt x="2300" y="490"/>
                  <a:pt x="2299" y="490"/>
                </a:cubicBezTo>
                <a:cubicBezTo>
                  <a:pt x="2302" y="491"/>
                  <a:pt x="2301" y="489"/>
                  <a:pt x="2300" y="487"/>
                </a:cubicBezTo>
                <a:cubicBezTo>
                  <a:pt x="2301" y="487"/>
                  <a:pt x="2301" y="486"/>
                  <a:pt x="2301" y="485"/>
                </a:cubicBezTo>
                <a:cubicBezTo>
                  <a:pt x="2303" y="486"/>
                  <a:pt x="2301" y="484"/>
                  <a:pt x="2301" y="483"/>
                </a:cubicBezTo>
                <a:cubicBezTo>
                  <a:pt x="2301" y="484"/>
                  <a:pt x="2302" y="484"/>
                  <a:pt x="2302" y="485"/>
                </a:cubicBezTo>
                <a:cubicBezTo>
                  <a:pt x="2302" y="483"/>
                  <a:pt x="2303" y="485"/>
                  <a:pt x="2303" y="484"/>
                </a:cubicBezTo>
                <a:cubicBezTo>
                  <a:pt x="2303" y="483"/>
                  <a:pt x="2303" y="482"/>
                  <a:pt x="2303" y="482"/>
                </a:cubicBezTo>
                <a:cubicBezTo>
                  <a:pt x="2302" y="481"/>
                  <a:pt x="2303" y="479"/>
                  <a:pt x="2304" y="478"/>
                </a:cubicBezTo>
                <a:cubicBezTo>
                  <a:pt x="2304" y="477"/>
                  <a:pt x="2303" y="477"/>
                  <a:pt x="2302" y="477"/>
                </a:cubicBezTo>
                <a:cubicBezTo>
                  <a:pt x="2304" y="478"/>
                  <a:pt x="2306" y="474"/>
                  <a:pt x="2304" y="474"/>
                </a:cubicBezTo>
                <a:cubicBezTo>
                  <a:pt x="2305" y="474"/>
                  <a:pt x="2305" y="474"/>
                  <a:pt x="2305" y="473"/>
                </a:cubicBezTo>
                <a:cubicBezTo>
                  <a:pt x="2306" y="473"/>
                  <a:pt x="2306" y="475"/>
                  <a:pt x="2307" y="475"/>
                </a:cubicBezTo>
                <a:cubicBezTo>
                  <a:pt x="2307" y="474"/>
                  <a:pt x="2308" y="474"/>
                  <a:pt x="2308" y="474"/>
                </a:cubicBezTo>
                <a:cubicBezTo>
                  <a:pt x="2309" y="473"/>
                  <a:pt x="2308" y="472"/>
                  <a:pt x="2307" y="471"/>
                </a:cubicBezTo>
                <a:cubicBezTo>
                  <a:pt x="2307" y="470"/>
                  <a:pt x="2306" y="471"/>
                  <a:pt x="2305" y="470"/>
                </a:cubicBezTo>
                <a:cubicBezTo>
                  <a:pt x="2305" y="470"/>
                  <a:pt x="2304" y="469"/>
                  <a:pt x="2304" y="469"/>
                </a:cubicBezTo>
                <a:cubicBezTo>
                  <a:pt x="2305" y="469"/>
                  <a:pt x="2306" y="471"/>
                  <a:pt x="2308" y="470"/>
                </a:cubicBezTo>
                <a:cubicBezTo>
                  <a:pt x="2309" y="469"/>
                  <a:pt x="2308" y="468"/>
                  <a:pt x="2307" y="468"/>
                </a:cubicBezTo>
                <a:cubicBezTo>
                  <a:pt x="2307" y="468"/>
                  <a:pt x="2307" y="467"/>
                  <a:pt x="2308" y="468"/>
                </a:cubicBezTo>
                <a:cubicBezTo>
                  <a:pt x="2308" y="467"/>
                  <a:pt x="2306" y="466"/>
                  <a:pt x="2305" y="466"/>
                </a:cubicBezTo>
                <a:cubicBezTo>
                  <a:pt x="2306" y="466"/>
                  <a:pt x="2306" y="465"/>
                  <a:pt x="2306" y="464"/>
                </a:cubicBezTo>
                <a:cubicBezTo>
                  <a:pt x="2306" y="465"/>
                  <a:pt x="2307" y="466"/>
                  <a:pt x="2307" y="464"/>
                </a:cubicBezTo>
                <a:cubicBezTo>
                  <a:pt x="2307" y="465"/>
                  <a:pt x="2307" y="465"/>
                  <a:pt x="2308" y="465"/>
                </a:cubicBezTo>
                <a:cubicBezTo>
                  <a:pt x="2308" y="465"/>
                  <a:pt x="2308" y="464"/>
                  <a:pt x="2308" y="464"/>
                </a:cubicBezTo>
                <a:cubicBezTo>
                  <a:pt x="2308" y="464"/>
                  <a:pt x="2308" y="465"/>
                  <a:pt x="2309" y="465"/>
                </a:cubicBezTo>
                <a:cubicBezTo>
                  <a:pt x="2310" y="466"/>
                  <a:pt x="2309" y="463"/>
                  <a:pt x="2309" y="463"/>
                </a:cubicBezTo>
                <a:cubicBezTo>
                  <a:pt x="2308" y="463"/>
                  <a:pt x="2309" y="462"/>
                  <a:pt x="2308" y="461"/>
                </a:cubicBezTo>
                <a:cubicBezTo>
                  <a:pt x="2307" y="461"/>
                  <a:pt x="2307" y="462"/>
                  <a:pt x="2307" y="462"/>
                </a:cubicBezTo>
                <a:cubicBezTo>
                  <a:pt x="2307" y="462"/>
                  <a:pt x="2306" y="463"/>
                  <a:pt x="2305" y="463"/>
                </a:cubicBezTo>
                <a:cubicBezTo>
                  <a:pt x="2305" y="463"/>
                  <a:pt x="2305" y="463"/>
                  <a:pt x="2305" y="462"/>
                </a:cubicBezTo>
                <a:cubicBezTo>
                  <a:pt x="2305" y="462"/>
                  <a:pt x="2306" y="462"/>
                  <a:pt x="2306" y="462"/>
                </a:cubicBezTo>
                <a:cubicBezTo>
                  <a:pt x="2306" y="462"/>
                  <a:pt x="2307" y="461"/>
                  <a:pt x="2307" y="461"/>
                </a:cubicBezTo>
                <a:cubicBezTo>
                  <a:pt x="2308" y="460"/>
                  <a:pt x="2308" y="459"/>
                  <a:pt x="2309" y="459"/>
                </a:cubicBezTo>
                <a:cubicBezTo>
                  <a:pt x="2308" y="459"/>
                  <a:pt x="2305" y="458"/>
                  <a:pt x="2304" y="457"/>
                </a:cubicBezTo>
                <a:cubicBezTo>
                  <a:pt x="2303" y="456"/>
                  <a:pt x="2303" y="455"/>
                  <a:pt x="2302" y="455"/>
                </a:cubicBezTo>
                <a:cubicBezTo>
                  <a:pt x="2300" y="455"/>
                  <a:pt x="2299" y="457"/>
                  <a:pt x="2297" y="456"/>
                </a:cubicBezTo>
                <a:cubicBezTo>
                  <a:pt x="2297" y="457"/>
                  <a:pt x="2297" y="457"/>
                  <a:pt x="2298" y="457"/>
                </a:cubicBezTo>
                <a:cubicBezTo>
                  <a:pt x="2296" y="457"/>
                  <a:pt x="2296" y="455"/>
                  <a:pt x="2295" y="454"/>
                </a:cubicBezTo>
                <a:cubicBezTo>
                  <a:pt x="2294" y="454"/>
                  <a:pt x="2293" y="455"/>
                  <a:pt x="2292" y="456"/>
                </a:cubicBezTo>
                <a:cubicBezTo>
                  <a:pt x="2293" y="455"/>
                  <a:pt x="2293" y="454"/>
                  <a:pt x="2294" y="454"/>
                </a:cubicBezTo>
                <a:cubicBezTo>
                  <a:pt x="2295" y="454"/>
                  <a:pt x="2296" y="454"/>
                  <a:pt x="2297" y="454"/>
                </a:cubicBezTo>
                <a:cubicBezTo>
                  <a:pt x="2298" y="454"/>
                  <a:pt x="2298" y="453"/>
                  <a:pt x="2298" y="453"/>
                </a:cubicBezTo>
                <a:cubicBezTo>
                  <a:pt x="2298" y="452"/>
                  <a:pt x="2299" y="452"/>
                  <a:pt x="2299" y="451"/>
                </a:cubicBezTo>
                <a:cubicBezTo>
                  <a:pt x="2300" y="451"/>
                  <a:pt x="2301" y="450"/>
                  <a:pt x="2302" y="449"/>
                </a:cubicBezTo>
                <a:cubicBezTo>
                  <a:pt x="2303" y="449"/>
                  <a:pt x="2304" y="450"/>
                  <a:pt x="2304" y="449"/>
                </a:cubicBezTo>
                <a:cubicBezTo>
                  <a:pt x="2304" y="448"/>
                  <a:pt x="2302" y="446"/>
                  <a:pt x="2301" y="445"/>
                </a:cubicBezTo>
                <a:cubicBezTo>
                  <a:pt x="2299" y="444"/>
                  <a:pt x="2297" y="442"/>
                  <a:pt x="2295" y="441"/>
                </a:cubicBezTo>
                <a:cubicBezTo>
                  <a:pt x="2294" y="441"/>
                  <a:pt x="2293" y="441"/>
                  <a:pt x="2292" y="441"/>
                </a:cubicBezTo>
                <a:cubicBezTo>
                  <a:pt x="2292" y="440"/>
                  <a:pt x="2292" y="440"/>
                  <a:pt x="2292" y="439"/>
                </a:cubicBezTo>
                <a:cubicBezTo>
                  <a:pt x="2291" y="439"/>
                  <a:pt x="2290" y="438"/>
                  <a:pt x="2290" y="438"/>
                </a:cubicBezTo>
                <a:cubicBezTo>
                  <a:pt x="2289" y="438"/>
                  <a:pt x="2289" y="439"/>
                  <a:pt x="2288" y="439"/>
                </a:cubicBezTo>
                <a:cubicBezTo>
                  <a:pt x="2286" y="440"/>
                  <a:pt x="2285" y="438"/>
                  <a:pt x="2283" y="437"/>
                </a:cubicBezTo>
                <a:cubicBezTo>
                  <a:pt x="2285" y="438"/>
                  <a:pt x="2283" y="436"/>
                  <a:pt x="2282" y="436"/>
                </a:cubicBezTo>
                <a:cubicBezTo>
                  <a:pt x="2283" y="436"/>
                  <a:pt x="2283" y="436"/>
                  <a:pt x="2283" y="437"/>
                </a:cubicBezTo>
                <a:cubicBezTo>
                  <a:pt x="2283" y="436"/>
                  <a:pt x="2282" y="436"/>
                  <a:pt x="2282" y="437"/>
                </a:cubicBezTo>
                <a:cubicBezTo>
                  <a:pt x="2282" y="436"/>
                  <a:pt x="2282" y="436"/>
                  <a:pt x="2281" y="435"/>
                </a:cubicBezTo>
                <a:cubicBezTo>
                  <a:pt x="2282" y="436"/>
                  <a:pt x="2283" y="436"/>
                  <a:pt x="2284" y="437"/>
                </a:cubicBezTo>
                <a:cubicBezTo>
                  <a:pt x="2285" y="438"/>
                  <a:pt x="2285" y="438"/>
                  <a:pt x="2286" y="439"/>
                </a:cubicBezTo>
                <a:cubicBezTo>
                  <a:pt x="2288" y="440"/>
                  <a:pt x="2289" y="437"/>
                  <a:pt x="2291" y="438"/>
                </a:cubicBezTo>
                <a:cubicBezTo>
                  <a:pt x="2293" y="439"/>
                  <a:pt x="2293" y="441"/>
                  <a:pt x="2296" y="440"/>
                </a:cubicBezTo>
                <a:cubicBezTo>
                  <a:pt x="2297" y="439"/>
                  <a:pt x="2299" y="441"/>
                  <a:pt x="2301" y="441"/>
                </a:cubicBezTo>
                <a:cubicBezTo>
                  <a:pt x="2302" y="440"/>
                  <a:pt x="2299" y="438"/>
                  <a:pt x="2298" y="438"/>
                </a:cubicBezTo>
                <a:cubicBezTo>
                  <a:pt x="2297" y="437"/>
                  <a:pt x="2297" y="437"/>
                  <a:pt x="2296" y="437"/>
                </a:cubicBezTo>
                <a:cubicBezTo>
                  <a:pt x="2295" y="436"/>
                  <a:pt x="2296" y="435"/>
                  <a:pt x="2295" y="434"/>
                </a:cubicBezTo>
                <a:cubicBezTo>
                  <a:pt x="2293" y="434"/>
                  <a:pt x="2290" y="433"/>
                  <a:pt x="2290" y="431"/>
                </a:cubicBezTo>
                <a:cubicBezTo>
                  <a:pt x="2290" y="430"/>
                  <a:pt x="2289" y="428"/>
                  <a:pt x="2288" y="427"/>
                </a:cubicBezTo>
                <a:cubicBezTo>
                  <a:pt x="2286" y="425"/>
                  <a:pt x="2284" y="423"/>
                  <a:pt x="2283" y="421"/>
                </a:cubicBezTo>
                <a:cubicBezTo>
                  <a:pt x="2282" y="420"/>
                  <a:pt x="2281" y="417"/>
                  <a:pt x="2280" y="417"/>
                </a:cubicBezTo>
                <a:cubicBezTo>
                  <a:pt x="2278" y="416"/>
                  <a:pt x="2276" y="415"/>
                  <a:pt x="2274" y="414"/>
                </a:cubicBezTo>
                <a:cubicBezTo>
                  <a:pt x="2273" y="413"/>
                  <a:pt x="2271" y="412"/>
                  <a:pt x="2270" y="413"/>
                </a:cubicBezTo>
                <a:cubicBezTo>
                  <a:pt x="2270" y="411"/>
                  <a:pt x="2269" y="410"/>
                  <a:pt x="2270" y="409"/>
                </a:cubicBezTo>
                <a:cubicBezTo>
                  <a:pt x="2270" y="408"/>
                  <a:pt x="2271" y="406"/>
                  <a:pt x="2271" y="404"/>
                </a:cubicBezTo>
                <a:cubicBezTo>
                  <a:pt x="2273" y="405"/>
                  <a:pt x="2272" y="401"/>
                  <a:pt x="2274" y="401"/>
                </a:cubicBezTo>
                <a:cubicBezTo>
                  <a:pt x="2273" y="401"/>
                  <a:pt x="2272" y="399"/>
                  <a:pt x="2272" y="398"/>
                </a:cubicBezTo>
                <a:cubicBezTo>
                  <a:pt x="2273" y="398"/>
                  <a:pt x="2274" y="399"/>
                  <a:pt x="2273" y="398"/>
                </a:cubicBezTo>
                <a:cubicBezTo>
                  <a:pt x="2274" y="398"/>
                  <a:pt x="2274" y="400"/>
                  <a:pt x="2275" y="400"/>
                </a:cubicBezTo>
                <a:cubicBezTo>
                  <a:pt x="2275" y="400"/>
                  <a:pt x="2276" y="400"/>
                  <a:pt x="2276" y="399"/>
                </a:cubicBezTo>
                <a:cubicBezTo>
                  <a:pt x="2276" y="398"/>
                  <a:pt x="2276" y="398"/>
                  <a:pt x="2276" y="397"/>
                </a:cubicBezTo>
                <a:cubicBezTo>
                  <a:pt x="2276" y="396"/>
                  <a:pt x="2277" y="396"/>
                  <a:pt x="2277" y="397"/>
                </a:cubicBezTo>
                <a:cubicBezTo>
                  <a:pt x="2278" y="396"/>
                  <a:pt x="2277" y="394"/>
                  <a:pt x="2276" y="395"/>
                </a:cubicBezTo>
                <a:cubicBezTo>
                  <a:pt x="2275" y="394"/>
                  <a:pt x="2277" y="395"/>
                  <a:pt x="2278" y="395"/>
                </a:cubicBezTo>
                <a:cubicBezTo>
                  <a:pt x="2279" y="395"/>
                  <a:pt x="2280" y="393"/>
                  <a:pt x="2281" y="392"/>
                </a:cubicBezTo>
                <a:cubicBezTo>
                  <a:pt x="2280" y="394"/>
                  <a:pt x="2282" y="392"/>
                  <a:pt x="2283" y="392"/>
                </a:cubicBezTo>
                <a:cubicBezTo>
                  <a:pt x="2284" y="391"/>
                  <a:pt x="2284" y="391"/>
                  <a:pt x="2284" y="392"/>
                </a:cubicBezTo>
                <a:cubicBezTo>
                  <a:pt x="2285" y="392"/>
                  <a:pt x="2285" y="391"/>
                  <a:pt x="2285" y="391"/>
                </a:cubicBezTo>
                <a:cubicBezTo>
                  <a:pt x="2286" y="392"/>
                  <a:pt x="2286" y="393"/>
                  <a:pt x="2287" y="392"/>
                </a:cubicBezTo>
                <a:cubicBezTo>
                  <a:pt x="2288" y="392"/>
                  <a:pt x="2288" y="391"/>
                  <a:pt x="2288" y="391"/>
                </a:cubicBezTo>
                <a:cubicBezTo>
                  <a:pt x="2286" y="390"/>
                  <a:pt x="2289" y="389"/>
                  <a:pt x="2287" y="388"/>
                </a:cubicBezTo>
                <a:cubicBezTo>
                  <a:pt x="2287" y="388"/>
                  <a:pt x="2287" y="388"/>
                  <a:pt x="2288" y="387"/>
                </a:cubicBezTo>
                <a:cubicBezTo>
                  <a:pt x="2286" y="386"/>
                  <a:pt x="2284" y="387"/>
                  <a:pt x="2282" y="386"/>
                </a:cubicBezTo>
                <a:cubicBezTo>
                  <a:pt x="2282" y="386"/>
                  <a:pt x="2282" y="387"/>
                  <a:pt x="2282" y="387"/>
                </a:cubicBezTo>
                <a:cubicBezTo>
                  <a:pt x="2281" y="386"/>
                  <a:pt x="2279" y="387"/>
                  <a:pt x="2278" y="386"/>
                </a:cubicBezTo>
                <a:cubicBezTo>
                  <a:pt x="2277" y="386"/>
                  <a:pt x="2277" y="385"/>
                  <a:pt x="2276" y="385"/>
                </a:cubicBezTo>
                <a:cubicBezTo>
                  <a:pt x="2276" y="385"/>
                  <a:pt x="2275" y="386"/>
                  <a:pt x="2274" y="385"/>
                </a:cubicBezTo>
                <a:cubicBezTo>
                  <a:pt x="2274" y="384"/>
                  <a:pt x="2272" y="383"/>
                  <a:pt x="2271" y="383"/>
                </a:cubicBezTo>
                <a:cubicBezTo>
                  <a:pt x="2270" y="384"/>
                  <a:pt x="2268" y="385"/>
                  <a:pt x="2267" y="384"/>
                </a:cubicBezTo>
                <a:cubicBezTo>
                  <a:pt x="2269" y="384"/>
                  <a:pt x="2266" y="387"/>
                  <a:pt x="2266" y="387"/>
                </a:cubicBezTo>
                <a:cubicBezTo>
                  <a:pt x="2267" y="389"/>
                  <a:pt x="2265" y="389"/>
                  <a:pt x="2264" y="390"/>
                </a:cubicBezTo>
                <a:cubicBezTo>
                  <a:pt x="2263" y="390"/>
                  <a:pt x="2261" y="390"/>
                  <a:pt x="2259" y="388"/>
                </a:cubicBezTo>
                <a:cubicBezTo>
                  <a:pt x="2257" y="387"/>
                  <a:pt x="2259" y="385"/>
                  <a:pt x="2258" y="383"/>
                </a:cubicBezTo>
                <a:cubicBezTo>
                  <a:pt x="2257" y="382"/>
                  <a:pt x="2255" y="380"/>
                  <a:pt x="2253" y="380"/>
                </a:cubicBezTo>
                <a:cubicBezTo>
                  <a:pt x="2253" y="380"/>
                  <a:pt x="2253" y="381"/>
                  <a:pt x="2253" y="382"/>
                </a:cubicBezTo>
                <a:cubicBezTo>
                  <a:pt x="2252" y="381"/>
                  <a:pt x="2252" y="380"/>
                  <a:pt x="2251" y="380"/>
                </a:cubicBezTo>
                <a:cubicBezTo>
                  <a:pt x="2250" y="381"/>
                  <a:pt x="2249" y="380"/>
                  <a:pt x="2248" y="380"/>
                </a:cubicBezTo>
                <a:cubicBezTo>
                  <a:pt x="2246" y="379"/>
                  <a:pt x="2243" y="378"/>
                  <a:pt x="2243" y="375"/>
                </a:cubicBezTo>
                <a:cubicBezTo>
                  <a:pt x="2242" y="374"/>
                  <a:pt x="2241" y="371"/>
                  <a:pt x="2243" y="370"/>
                </a:cubicBezTo>
                <a:cubicBezTo>
                  <a:pt x="2245" y="370"/>
                  <a:pt x="2246" y="372"/>
                  <a:pt x="2247" y="371"/>
                </a:cubicBezTo>
                <a:cubicBezTo>
                  <a:pt x="2249" y="370"/>
                  <a:pt x="2252" y="371"/>
                  <a:pt x="2253" y="368"/>
                </a:cubicBezTo>
                <a:cubicBezTo>
                  <a:pt x="2253" y="367"/>
                  <a:pt x="2251" y="366"/>
                  <a:pt x="2252" y="365"/>
                </a:cubicBezTo>
                <a:cubicBezTo>
                  <a:pt x="2253" y="364"/>
                  <a:pt x="2253" y="364"/>
                  <a:pt x="2254" y="363"/>
                </a:cubicBezTo>
                <a:cubicBezTo>
                  <a:pt x="2255" y="362"/>
                  <a:pt x="2259" y="361"/>
                  <a:pt x="2258" y="360"/>
                </a:cubicBezTo>
                <a:cubicBezTo>
                  <a:pt x="2258" y="358"/>
                  <a:pt x="2259" y="356"/>
                  <a:pt x="2261" y="356"/>
                </a:cubicBezTo>
                <a:cubicBezTo>
                  <a:pt x="2259" y="355"/>
                  <a:pt x="2262" y="353"/>
                  <a:pt x="2263" y="354"/>
                </a:cubicBezTo>
                <a:cubicBezTo>
                  <a:pt x="2264" y="354"/>
                  <a:pt x="2266" y="355"/>
                  <a:pt x="2266" y="353"/>
                </a:cubicBezTo>
                <a:cubicBezTo>
                  <a:pt x="2266" y="356"/>
                  <a:pt x="2272" y="355"/>
                  <a:pt x="2271" y="359"/>
                </a:cubicBezTo>
                <a:cubicBezTo>
                  <a:pt x="2271" y="360"/>
                  <a:pt x="2271" y="362"/>
                  <a:pt x="2270" y="363"/>
                </a:cubicBezTo>
                <a:cubicBezTo>
                  <a:pt x="2269" y="364"/>
                  <a:pt x="2268" y="364"/>
                  <a:pt x="2269" y="366"/>
                </a:cubicBezTo>
                <a:cubicBezTo>
                  <a:pt x="2268" y="366"/>
                  <a:pt x="2268" y="367"/>
                  <a:pt x="2267" y="367"/>
                </a:cubicBezTo>
                <a:cubicBezTo>
                  <a:pt x="2270" y="367"/>
                  <a:pt x="2271" y="369"/>
                  <a:pt x="2273" y="368"/>
                </a:cubicBezTo>
                <a:cubicBezTo>
                  <a:pt x="2273" y="369"/>
                  <a:pt x="2272" y="369"/>
                  <a:pt x="2272" y="370"/>
                </a:cubicBezTo>
                <a:cubicBezTo>
                  <a:pt x="2272" y="370"/>
                  <a:pt x="2273" y="371"/>
                  <a:pt x="2272" y="371"/>
                </a:cubicBezTo>
                <a:cubicBezTo>
                  <a:pt x="2272" y="372"/>
                  <a:pt x="2269" y="372"/>
                  <a:pt x="2270" y="373"/>
                </a:cubicBezTo>
                <a:cubicBezTo>
                  <a:pt x="2270" y="376"/>
                  <a:pt x="2274" y="373"/>
                  <a:pt x="2273" y="372"/>
                </a:cubicBezTo>
                <a:cubicBezTo>
                  <a:pt x="2274" y="372"/>
                  <a:pt x="2274" y="372"/>
                  <a:pt x="2275" y="372"/>
                </a:cubicBezTo>
                <a:cubicBezTo>
                  <a:pt x="2275" y="371"/>
                  <a:pt x="2276" y="371"/>
                  <a:pt x="2276" y="370"/>
                </a:cubicBezTo>
                <a:cubicBezTo>
                  <a:pt x="2276" y="369"/>
                  <a:pt x="2277" y="369"/>
                  <a:pt x="2278" y="368"/>
                </a:cubicBezTo>
                <a:cubicBezTo>
                  <a:pt x="2279" y="367"/>
                  <a:pt x="2280" y="366"/>
                  <a:pt x="2281" y="366"/>
                </a:cubicBezTo>
                <a:cubicBezTo>
                  <a:pt x="2282" y="366"/>
                  <a:pt x="2283" y="365"/>
                  <a:pt x="2282" y="365"/>
                </a:cubicBezTo>
                <a:cubicBezTo>
                  <a:pt x="2283" y="365"/>
                  <a:pt x="2285" y="365"/>
                  <a:pt x="2285" y="364"/>
                </a:cubicBezTo>
                <a:cubicBezTo>
                  <a:pt x="2286" y="365"/>
                  <a:pt x="2289" y="365"/>
                  <a:pt x="2289" y="363"/>
                </a:cubicBezTo>
                <a:cubicBezTo>
                  <a:pt x="2289" y="362"/>
                  <a:pt x="2289" y="362"/>
                  <a:pt x="2290" y="362"/>
                </a:cubicBezTo>
                <a:cubicBezTo>
                  <a:pt x="2290" y="362"/>
                  <a:pt x="2290" y="362"/>
                  <a:pt x="2290" y="362"/>
                </a:cubicBezTo>
                <a:cubicBezTo>
                  <a:pt x="2289" y="362"/>
                  <a:pt x="2291" y="364"/>
                  <a:pt x="2292" y="364"/>
                </a:cubicBezTo>
                <a:cubicBezTo>
                  <a:pt x="2293" y="365"/>
                  <a:pt x="2293" y="365"/>
                  <a:pt x="2294" y="366"/>
                </a:cubicBezTo>
                <a:cubicBezTo>
                  <a:pt x="2294" y="366"/>
                  <a:pt x="2294" y="365"/>
                  <a:pt x="2294" y="365"/>
                </a:cubicBezTo>
                <a:cubicBezTo>
                  <a:pt x="2296" y="365"/>
                  <a:pt x="2298" y="368"/>
                  <a:pt x="2300" y="367"/>
                </a:cubicBezTo>
                <a:cubicBezTo>
                  <a:pt x="2300" y="368"/>
                  <a:pt x="2301" y="368"/>
                  <a:pt x="2301" y="369"/>
                </a:cubicBezTo>
                <a:cubicBezTo>
                  <a:pt x="2301" y="370"/>
                  <a:pt x="2301" y="372"/>
                  <a:pt x="2301" y="373"/>
                </a:cubicBezTo>
                <a:cubicBezTo>
                  <a:pt x="2301" y="376"/>
                  <a:pt x="2305" y="374"/>
                  <a:pt x="2306" y="376"/>
                </a:cubicBezTo>
                <a:cubicBezTo>
                  <a:pt x="2305" y="375"/>
                  <a:pt x="2304" y="375"/>
                  <a:pt x="2303" y="375"/>
                </a:cubicBezTo>
                <a:cubicBezTo>
                  <a:pt x="2301" y="375"/>
                  <a:pt x="2302" y="377"/>
                  <a:pt x="2301" y="376"/>
                </a:cubicBezTo>
                <a:cubicBezTo>
                  <a:pt x="2302" y="377"/>
                  <a:pt x="2300" y="379"/>
                  <a:pt x="2302" y="380"/>
                </a:cubicBezTo>
                <a:cubicBezTo>
                  <a:pt x="2301" y="379"/>
                  <a:pt x="2301" y="380"/>
                  <a:pt x="2301" y="380"/>
                </a:cubicBezTo>
                <a:cubicBezTo>
                  <a:pt x="2302" y="381"/>
                  <a:pt x="2304" y="380"/>
                  <a:pt x="2305" y="381"/>
                </a:cubicBezTo>
                <a:cubicBezTo>
                  <a:pt x="2303" y="380"/>
                  <a:pt x="2305" y="382"/>
                  <a:pt x="2303" y="382"/>
                </a:cubicBezTo>
                <a:cubicBezTo>
                  <a:pt x="2304" y="383"/>
                  <a:pt x="2306" y="382"/>
                  <a:pt x="2307" y="383"/>
                </a:cubicBezTo>
                <a:cubicBezTo>
                  <a:pt x="2307" y="382"/>
                  <a:pt x="2308" y="382"/>
                  <a:pt x="2308" y="383"/>
                </a:cubicBezTo>
                <a:cubicBezTo>
                  <a:pt x="2308" y="384"/>
                  <a:pt x="2307" y="383"/>
                  <a:pt x="2307" y="385"/>
                </a:cubicBezTo>
                <a:cubicBezTo>
                  <a:pt x="2308" y="384"/>
                  <a:pt x="2309" y="382"/>
                  <a:pt x="2309" y="382"/>
                </a:cubicBezTo>
                <a:cubicBezTo>
                  <a:pt x="2309" y="382"/>
                  <a:pt x="2308" y="382"/>
                  <a:pt x="2308" y="381"/>
                </a:cubicBezTo>
                <a:cubicBezTo>
                  <a:pt x="2309" y="381"/>
                  <a:pt x="2310" y="382"/>
                  <a:pt x="2311" y="383"/>
                </a:cubicBezTo>
                <a:cubicBezTo>
                  <a:pt x="2311" y="383"/>
                  <a:pt x="2313" y="383"/>
                  <a:pt x="2313" y="384"/>
                </a:cubicBezTo>
                <a:cubicBezTo>
                  <a:pt x="2312" y="382"/>
                  <a:pt x="2316" y="383"/>
                  <a:pt x="2316" y="383"/>
                </a:cubicBezTo>
                <a:cubicBezTo>
                  <a:pt x="2317" y="383"/>
                  <a:pt x="2317" y="383"/>
                  <a:pt x="2317" y="383"/>
                </a:cubicBezTo>
                <a:cubicBezTo>
                  <a:pt x="2317" y="383"/>
                  <a:pt x="2317" y="384"/>
                  <a:pt x="2318" y="384"/>
                </a:cubicBezTo>
                <a:cubicBezTo>
                  <a:pt x="2317" y="384"/>
                  <a:pt x="2317" y="384"/>
                  <a:pt x="2316" y="384"/>
                </a:cubicBezTo>
                <a:cubicBezTo>
                  <a:pt x="2317" y="385"/>
                  <a:pt x="2317" y="385"/>
                  <a:pt x="2318" y="385"/>
                </a:cubicBezTo>
                <a:cubicBezTo>
                  <a:pt x="2318" y="386"/>
                  <a:pt x="2318" y="386"/>
                  <a:pt x="2318" y="387"/>
                </a:cubicBezTo>
                <a:cubicBezTo>
                  <a:pt x="2319" y="387"/>
                  <a:pt x="2320" y="388"/>
                  <a:pt x="2321" y="388"/>
                </a:cubicBezTo>
                <a:cubicBezTo>
                  <a:pt x="2319" y="388"/>
                  <a:pt x="2321" y="391"/>
                  <a:pt x="2322" y="390"/>
                </a:cubicBezTo>
                <a:cubicBezTo>
                  <a:pt x="2322" y="391"/>
                  <a:pt x="2323" y="392"/>
                  <a:pt x="2323" y="392"/>
                </a:cubicBezTo>
                <a:cubicBezTo>
                  <a:pt x="2323" y="392"/>
                  <a:pt x="2322" y="393"/>
                  <a:pt x="2323" y="393"/>
                </a:cubicBezTo>
                <a:cubicBezTo>
                  <a:pt x="2322" y="391"/>
                  <a:pt x="2321" y="392"/>
                  <a:pt x="2319" y="391"/>
                </a:cubicBezTo>
                <a:cubicBezTo>
                  <a:pt x="2320" y="391"/>
                  <a:pt x="2320" y="392"/>
                  <a:pt x="2319" y="392"/>
                </a:cubicBezTo>
                <a:cubicBezTo>
                  <a:pt x="2319" y="392"/>
                  <a:pt x="2319" y="391"/>
                  <a:pt x="2318" y="391"/>
                </a:cubicBezTo>
                <a:cubicBezTo>
                  <a:pt x="2318" y="392"/>
                  <a:pt x="2318" y="392"/>
                  <a:pt x="2318" y="392"/>
                </a:cubicBezTo>
                <a:cubicBezTo>
                  <a:pt x="2318" y="392"/>
                  <a:pt x="2318" y="392"/>
                  <a:pt x="2317" y="392"/>
                </a:cubicBezTo>
                <a:cubicBezTo>
                  <a:pt x="2317" y="394"/>
                  <a:pt x="2319" y="394"/>
                  <a:pt x="2319" y="394"/>
                </a:cubicBezTo>
                <a:cubicBezTo>
                  <a:pt x="2319" y="393"/>
                  <a:pt x="2321" y="394"/>
                  <a:pt x="2321" y="395"/>
                </a:cubicBezTo>
                <a:cubicBezTo>
                  <a:pt x="2321" y="396"/>
                  <a:pt x="2321" y="396"/>
                  <a:pt x="2322" y="396"/>
                </a:cubicBezTo>
                <a:cubicBezTo>
                  <a:pt x="2321" y="398"/>
                  <a:pt x="2324" y="402"/>
                  <a:pt x="2326" y="400"/>
                </a:cubicBezTo>
                <a:cubicBezTo>
                  <a:pt x="2325" y="400"/>
                  <a:pt x="2325" y="401"/>
                  <a:pt x="2324" y="401"/>
                </a:cubicBezTo>
                <a:cubicBezTo>
                  <a:pt x="2325" y="402"/>
                  <a:pt x="2326" y="402"/>
                  <a:pt x="2326" y="401"/>
                </a:cubicBezTo>
                <a:cubicBezTo>
                  <a:pt x="2326" y="402"/>
                  <a:pt x="2326" y="403"/>
                  <a:pt x="2325" y="403"/>
                </a:cubicBezTo>
                <a:cubicBezTo>
                  <a:pt x="2325" y="403"/>
                  <a:pt x="2325" y="404"/>
                  <a:pt x="2324" y="404"/>
                </a:cubicBezTo>
                <a:cubicBezTo>
                  <a:pt x="2325" y="404"/>
                  <a:pt x="2326" y="404"/>
                  <a:pt x="2326" y="404"/>
                </a:cubicBezTo>
                <a:cubicBezTo>
                  <a:pt x="2325" y="405"/>
                  <a:pt x="2325" y="408"/>
                  <a:pt x="2326" y="409"/>
                </a:cubicBezTo>
                <a:cubicBezTo>
                  <a:pt x="2326" y="409"/>
                  <a:pt x="2325" y="409"/>
                  <a:pt x="2325" y="409"/>
                </a:cubicBezTo>
                <a:cubicBezTo>
                  <a:pt x="2325" y="409"/>
                  <a:pt x="2328" y="413"/>
                  <a:pt x="2328" y="411"/>
                </a:cubicBezTo>
                <a:cubicBezTo>
                  <a:pt x="2328" y="411"/>
                  <a:pt x="2328" y="411"/>
                  <a:pt x="2329" y="412"/>
                </a:cubicBezTo>
                <a:cubicBezTo>
                  <a:pt x="2328" y="412"/>
                  <a:pt x="2328" y="412"/>
                  <a:pt x="2327" y="412"/>
                </a:cubicBezTo>
                <a:cubicBezTo>
                  <a:pt x="2328" y="412"/>
                  <a:pt x="2328" y="413"/>
                  <a:pt x="2329" y="413"/>
                </a:cubicBezTo>
                <a:cubicBezTo>
                  <a:pt x="2328" y="413"/>
                  <a:pt x="2328" y="413"/>
                  <a:pt x="2328" y="414"/>
                </a:cubicBezTo>
                <a:cubicBezTo>
                  <a:pt x="2328" y="414"/>
                  <a:pt x="2327" y="413"/>
                  <a:pt x="2327" y="413"/>
                </a:cubicBezTo>
                <a:cubicBezTo>
                  <a:pt x="2326" y="414"/>
                  <a:pt x="2328" y="415"/>
                  <a:pt x="2329" y="415"/>
                </a:cubicBezTo>
                <a:cubicBezTo>
                  <a:pt x="2329" y="415"/>
                  <a:pt x="2329" y="416"/>
                  <a:pt x="2330" y="417"/>
                </a:cubicBezTo>
                <a:cubicBezTo>
                  <a:pt x="2330" y="416"/>
                  <a:pt x="2331" y="415"/>
                  <a:pt x="2331" y="414"/>
                </a:cubicBezTo>
                <a:cubicBezTo>
                  <a:pt x="2331" y="415"/>
                  <a:pt x="2332" y="415"/>
                  <a:pt x="2332" y="416"/>
                </a:cubicBezTo>
                <a:cubicBezTo>
                  <a:pt x="2332" y="415"/>
                  <a:pt x="2333" y="412"/>
                  <a:pt x="2334" y="412"/>
                </a:cubicBezTo>
                <a:cubicBezTo>
                  <a:pt x="2335" y="412"/>
                  <a:pt x="2335" y="414"/>
                  <a:pt x="2334" y="414"/>
                </a:cubicBezTo>
                <a:cubicBezTo>
                  <a:pt x="2334" y="414"/>
                  <a:pt x="2336" y="416"/>
                  <a:pt x="2336" y="415"/>
                </a:cubicBezTo>
                <a:cubicBezTo>
                  <a:pt x="2336" y="414"/>
                  <a:pt x="2336" y="414"/>
                  <a:pt x="2335" y="414"/>
                </a:cubicBezTo>
                <a:cubicBezTo>
                  <a:pt x="2336" y="414"/>
                  <a:pt x="2336" y="414"/>
                  <a:pt x="2337" y="414"/>
                </a:cubicBezTo>
                <a:cubicBezTo>
                  <a:pt x="2336" y="413"/>
                  <a:pt x="2335" y="413"/>
                  <a:pt x="2335" y="412"/>
                </a:cubicBezTo>
                <a:cubicBezTo>
                  <a:pt x="2335" y="412"/>
                  <a:pt x="2335" y="412"/>
                  <a:pt x="2335" y="411"/>
                </a:cubicBezTo>
                <a:cubicBezTo>
                  <a:pt x="2336" y="412"/>
                  <a:pt x="2336" y="413"/>
                  <a:pt x="2337" y="414"/>
                </a:cubicBezTo>
                <a:cubicBezTo>
                  <a:pt x="2337" y="412"/>
                  <a:pt x="2338" y="412"/>
                  <a:pt x="2338" y="412"/>
                </a:cubicBezTo>
                <a:cubicBezTo>
                  <a:pt x="2337" y="412"/>
                  <a:pt x="2337" y="412"/>
                  <a:pt x="2336" y="411"/>
                </a:cubicBezTo>
                <a:cubicBezTo>
                  <a:pt x="2337" y="410"/>
                  <a:pt x="2339" y="411"/>
                  <a:pt x="2339" y="409"/>
                </a:cubicBezTo>
                <a:cubicBezTo>
                  <a:pt x="2340" y="411"/>
                  <a:pt x="2342" y="410"/>
                  <a:pt x="2343" y="412"/>
                </a:cubicBezTo>
                <a:cubicBezTo>
                  <a:pt x="2343" y="411"/>
                  <a:pt x="2343" y="409"/>
                  <a:pt x="2342" y="410"/>
                </a:cubicBezTo>
                <a:cubicBezTo>
                  <a:pt x="2342" y="409"/>
                  <a:pt x="2344" y="410"/>
                  <a:pt x="2343" y="408"/>
                </a:cubicBezTo>
                <a:cubicBezTo>
                  <a:pt x="2344" y="409"/>
                  <a:pt x="2346" y="409"/>
                  <a:pt x="2346" y="410"/>
                </a:cubicBezTo>
                <a:cubicBezTo>
                  <a:pt x="2349" y="409"/>
                  <a:pt x="2348" y="407"/>
                  <a:pt x="2348" y="405"/>
                </a:cubicBezTo>
                <a:cubicBezTo>
                  <a:pt x="2348" y="405"/>
                  <a:pt x="2348" y="405"/>
                  <a:pt x="2348" y="405"/>
                </a:cubicBezTo>
                <a:cubicBezTo>
                  <a:pt x="2349" y="404"/>
                  <a:pt x="2348" y="401"/>
                  <a:pt x="2347" y="400"/>
                </a:cubicBezTo>
                <a:cubicBezTo>
                  <a:pt x="2347" y="402"/>
                  <a:pt x="2345" y="397"/>
                  <a:pt x="2344" y="397"/>
                </a:cubicBezTo>
                <a:cubicBezTo>
                  <a:pt x="2344" y="395"/>
                  <a:pt x="2343" y="392"/>
                  <a:pt x="2342" y="390"/>
                </a:cubicBezTo>
                <a:cubicBezTo>
                  <a:pt x="2340" y="388"/>
                  <a:pt x="2337" y="386"/>
                  <a:pt x="2335" y="383"/>
                </a:cubicBezTo>
                <a:cubicBezTo>
                  <a:pt x="2332" y="381"/>
                  <a:pt x="2330" y="378"/>
                  <a:pt x="2327" y="376"/>
                </a:cubicBezTo>
                <a:cubicBezTo>
                  <a:pt x="2327" y="376"/>
                  <a:pt x="2327" y="376"/>
                  <a:pt x="2327" y="376"/>
                </a:cubicBezTo>
                <a:cubicBezTo>
                  <a:pt x="2326" y="374"/>
                  <a:pt x="2321" y="372"/>
                  <a:pt x="2320" y="371"/>
                </a:cubicBezTo>
                <a:cubicBezTo>
                  <a:pt x="2319" y="370"/>
                  <a:pt x="2317" y="371"/>
                  <a:pt x="2316" y="369"/>
                </a:cubicBezTo>
                <a:cubicBezTo>
                  <a:pt x="2316" y="368"/>
                  <a:pt x="2317" y="367"/>
                  <a:pt x="2317" y="369"/>
                </a:cubicBezTo>
                <a:cubicBezTo>
                  <a:pt x="2317" y="368"/>
                  <a:pt x="2317" y="366"/>
                  <a:pt x="2316" y="366"/>
                </a:cubicBezTo>
                <a:cubicBezTo>
                  <a:pt x="2315" y="365"/>
                  <a:pt x="2316" y="365"/>
                  <a:pt x="2317" y="364"/>
                </a:cubicBezTo>
                <a:cubicBezTo>
                  <a:pt x="2317" y="363"/>
                  <a:pt x="2318" y="363"/>
                  <a:pt x="2318" y="363"/>
                </a:cubicBezTo>
                <a:cubicBezTo>
                  <a:pt x="2319" y="362"/>
                  <a:pt x="2320" y="362"/>
                  <a:pt x="2321" y="362"/>
                </a:cubicBezTo>
                <a:cubicBezTo>
                  <a:pt x="2321" y="361"/>
                  <a:pt x="2322" y="360"/>
                  <a:pt x="2322" y="360"/>
                </a:cubicBezTo>
                <a:cubicBezTo>
                  <a:pt x="2323" y="359"/>
                  <a:pt x="2323" y="359"/>
                  <a:pt x="2324" y="358"/>
                </a:cubicBezTo>
                <a:cubicBezTo>
                  <a:pt x="2325" y="358"/>
                  <a:pt x="2324" y="357"/>
                  <a:pt x="2324" y="356"/>
                </a:cubicBezTo>
                <a:cubicBezTo>
                  <a:pt x="2325" y="355"/>
                  <a:pt x="2326" y="355"/>
                  <a:pt x="2326" y="355"/>
                </a:cubicBezTo>
                <a:cubicBezTo>
                  <a:pt x="2329" y="354"/>
                  <a:pt x="2323" y="348"/>
                  <a:pt x="2323" y="347"/>
                </a:cubicBezTo>
                <a:cubicBezTo>
                  <a:pt x="2323" y="346"/>
                  <a:pt x="2324" y="344"/>
                  <a:pt x="2325" y="342"/>
                </a:cubicBezTo>
                <a:cubicBezTo>
                  <a:pt x="2325" y="342"/>
                  <a:pt x="2325" y="341"/>
                  <a:pt x="2326" y="341"/>
                </a:cubicBezTo>
                <a:cubicBezTo>
                  <a:pt x="2326" y="341"/>
                  <a:pt x="2327" y="341"/>
                  <a:pt x="2327" y="341"/>
                </a:cubicBezTo>
                <a:cubicBezTo>
                  <a:pt x="2328" y="341"/>
                  <a:pt x="2328" y="341"/>
                  <a:pt x="2328" y="341"/>
                </a:cubicBezTo>
                <a:cubicBezTo>
                  <a:pt x="2328" y="339"/>
                  <a:pt x="2327" y="338"/>
                  <a:pt x="2326" y="338"/>
                </a:cubicBezTo>
                <a:cubicBezTo>
                  <a:pt x="2327" y="337"/>
                  <a:pt x="2329" y="338"/>
                  <a:pt x="2330" y="338"/>
                </a:cubicBezTo>
                <a:cubicBezTo>
                  <a:pt x="2330" y="337"/>
                  <a:pt x="2330" y="335"/>
                  <a:pt x="2329" y="335"/>
                </a:cubicBezTo>
                <a:cubicBezTo>
                  <a:pt x="2332" y="335"/>
                  <a:pt x="2329" y="331"/>
                  <a:pt x="2331" y="331"/>
                </a:cubicBezTo>
                <a:cubicBezTo>
                  <a:pt x="2333" y="331"/>
                  <a:pt x="2332" y="334"/>
                  <a:pt x="2333" y="334"/>
                </a:cubicBezTo>
                <a:cubicBezTo>
                  <a:pt x="2334" y="334"/>
                  <a:pt x="2335" y="332"/>
                  <a:pt x="2334" y="331"/>
                </a:cubicBezTo>
                <a:cubicBezTo>
                  <a:pt x="2335" y="332"/>
                  <a:pt x="2337" y="335"/>
                  <a:pt x="2337" y="335"/>
                </a:cubicBezTo>
                <a:cubicBezTo>
                  <a:pt x="2338" y="335"/>
                  <a:pt x="2339" y="336"/>
                  <a:pt x="2340" y="336"/>
                </a:cubicBezTo>
                <a:cubicBezTo>
                  <a:pt x="2340" y="336"/>
                  <a:pt x="2343" y="336"/>
                  <a:pt x="2343" y="336"/>
                </a:cubicBezTo>
                <a:cubicBezTo>
                  <a:pt x="2344" y="338"/>
                  <a:pt x="2345" y="337"/>
                  <a:pt x="2346" y="336"/>
                </a:cubicBezTo>
                <a:cubicBezTo>
                  <a:pt x="2349" y="335"/>
                  <a:pt x="2351" y="333"/>
                  <a:pt x="2354" y="331"/>
                </a:cubicBezTo>
                <a:cubicBezTo>
                  <a:pt x="2355" y="330"/>
                  <a:pt x="2357" y="326"/>
                  <a:pt x="2355" y="325"/>
                </a:cubicBezTo>
                <a:cubicBezTo>
                  <a:pt x="2356" y="325"/>
                  <a:pt x="2356" y="323"/>
                  <a:pt x="2356" y="322"/>
                </a:cubicBezTo>
                <a:cubicBezTo>
                  <a:pt x="2356" y="321"/>
                  <a:pt x="2356" y="321"/>
                  <a:pt x="2357" y="320"/>
                </a:cubicBezTo>
                <a:cubicBezTo>
                  <a:pt x="2358" y="320"/>
                  <a:pt x="2356" y="318"/>
                  <a:pt x="2357" y="318"/>
                </a:cubicBezTo>
                <a:cubicBezTo>
                  <a:pt x="2358" y="317"/>
                  <a:pt x="2358" y="316"/>
                  <a:pt x="2358" y="315"/>
                </a:cubicBezTo>
                <a:cubicBezTo>
                  <a:pt x="2358" y="314"/>
                  <a:pt x="2358" y="313"/>
                  <a:pt x="2359" y="312"/>
                </a:cubicBezTo>
                <a:cubicBezTo>
                  <a:pt x="2359" y="312"/>
                  <a:pt x="2360" y="311"/>
                  <a:pt x="2360" y="310"/>
                </a:cubicBezTo>
                <a:cubicBezTo>
                  <a:pt x="2361" y="308"/>
                  <a:pt x="2362" y="305"/>
                  <a:pt x="2361" y="303"/>
                </a:cubicBezTo>
                <a:cubicBezTo>
                  <a:pt x="2361" y="302"/>
                  <a:pt x="2361" y="302"/>
                  <a:pt x="2361" y="301"/>
                </a:cubicBezTo>
                <a:cubicBezTo>
                  <a:pt x="2361" y="300"/>
                  <a:pt x="2361" y="300"/>
                  <a:pt x="2361" y="299"/>
                </a:cubicBezTo>
                <a:cubicBezTo>
                  <a:pt x="2361" y="298"/>
                  <a:pt x="2360" y="296"/>
                  <a:pt x="2361" y="295"/>
                </a:cubicBezTo>
                <a:cubicBezTo>
                  <a:pt x="2362" y="293"/>
                  <a:pt x="2360" y="290"/>
                  <a:pt x="2361" y="288"/>
                </a:cubicBezTo>
                <a:cubicBezTo>
                  <a:pt x="2362" y="286"/>
                  <a:pt x="2364" y="284"/>
                  <a:pt x="2363" y="281"/>
                </a:cubicBezTo>
                <a:cubicBezTo>
                  <a:pt x="2362" y="281"/>
                  <a:pt x="2362" y="278"/>
                  <a:pt x="2361" y="278"/>
                </a:cubicBezTo>
                <a:cubicBezTo>
                  <a:pt x="2361" y="278"/>
                  <a:pt x="2360" y="276"/>
                  <a:pt x="2359" y="276"/>
                </a:cubicBezTo>
                <a:cubicBezTo>
                  <a:pt x="2360" y="275"/>
                  <a:pt x="2359" y="273"/>
                  <a:pt x="2359" y="273"/>
                </a:cubicBezTo>
                <a:cubicBezTo>
                  <a:pt x="2358" y="271"/>
                  <a:pt x="2356" y="270"/>
                  <a:pt x="2357" y="268"/>
                </a:cubicBezTo>
                <a:cubicBezTo>
                  <a:pt x="2355" y="269"/>
                  <a:pt x="2352" y="264"/>
                  <a:pt x="2351" y="263"/>
                </a:cubicBezTo>
                <a:cubicBezTo>
                  <a:pt x="2351" y="262"/>
                  <a:pt x="2351" y="260"/>
                  <a:pt x="2350" y="259"/>
                </a:cubicBezTo>
                <a:cubicBezTo>
                  <a:pt x="2350" y="259"/>
                  <a:pt x="2348" y="257"/>
                  <a:pt x="2349" y="256"/>
                </a:cubicBezTo>
                <a:cubicBezTo>
                  <a:pt x="2348" y="256"/>
                  <a:pt x="2348" y="254"/>
                  <a:pt x="2348" y="254"/>
                </a:cubicBezTo>
                <a:cubicBezTo>
                  <a:pt x="2349" y="253"/>
                  <a:pt x="2348" y="252"/>
                  <a:pt x="2349" y="251"/>
                </a:cubicBezTo>
                <a:cubicBezTo>
                  <a:pt x="2347" y="251"/>
                  <a:pt x="2349" y="249"/>
                  <a:pt x="2347" y="248"/>
                </a:cubicBezTo>
                <a:cubicBezTo>
                  <a:pt x="2346" y="248"/>
                  <a:pt x="2344" y="248"/>
                  <a:pt x="2344" y="246"/>
                </a:cubicBezTo>
                <a:cubicBezTo>
                  <a:pt x="2343" y="243"/>
                  <a:pt x="2338" y="242"/>
                  <a:pt x="2336" y="240"/>
                </a:cubicBezTo>
                <a:cubicBezTo>
                  <a:pt x="2337" y="240"/>
                  <a:pt x="2338" y="241"/>
                  <a:pt x="2340" y="242"/>
                </a:cubicBezTo>
                <a:cubicBezTo>
                  <a:pt x="2339" y="239"/>
                  <a:pt x="2340" y="242"/>
                  <a:pt x="2340" y="241"/>
                </a:cubicBezTo>
                <a:cubicBezTo>
                  <a:pt x="2341" y="239"/>
                  <a:pt x="2336" y="238"/>
                  <a:pt x="2335" y="238"/>
                </a:cubicBezTo>
                <a:cubicBezTo>
                  <a:pt x="2334" y="237"/>
                  <a:pt x="2333" y="236"/>
                  <a:pt x="2331" y="235"/>
                </a:cubicBezTo>
                <a:cubicBezTo>
                  <a:pt x="2330" y="235"/>
                  <a:pt x="2328" y="235"/>
                  <a:pt x="2327" y="234"/>
                </a:cubicBezTo>
                <a:cubicBezTo>
                  <a:pt x="2325" y="233"/>
                  <a:pt x="2322" y="230"/>
                  <a:pt x="2320" y="230"/>
                </a:cubicBezTo>
                <a:cubicBezTo>
                  <a:pt x="2318" y="230"/>
                  <a:pt x="2317" y="231"/>
                  <a:pt x="2316" y="230"/>
                </a:cubicBezTo>
                <a:cubicBezTo>
                  <a:pt x="2315" y="230"/>
                  <a:pt x="2313" y="229"/>
                  <a:pt x="2312" y="230"/>
                </a:cubicBezTo>
                <a:cubicBezTo>
                  <a:pt x="2313" y="230"/>
                  <a:pt x="2313" y="231"/>
                  <a:pt x="2314" y="232"/>
                </a:cubicBezTo>
                <a:cubicBezTo>
                  <a:pt x="2315" y="232"/>
                  <a:pt x="2315" y="232"/>
                  <a:pt x="2315" y="233"/>
                </a:cubicBezTo>
                <a:cubicBezTo>
                  <a:pt x="2316" y="235"/>
                  <a:pt x="2317" y="236"/>
                  <a:pt x="2315" y="237"/>
                </a:cubicBezTo>
                <a:cubicBezTo>
                  <a:pt x="2315" y="236"/>
                  <a:pt x="2315" y="233"/>
                  <a:pt x="2314" y="233"/>
                </a:cubicBezTo>
                <a:cubicBezTo>
                  <a:pt x="2313" y="233"/>
                  <a:pt x="2314" y="235"/>
                  <a:pt x="2313" y="236"/>
                </a:cubicBezTo>
                <a:cubicBezTo>
                  <a:pt x="2312" y="236"/>
                  <a:pt x="2309" y="237"/>
                  <a:pt x="2308" y="236"/>
                </a:cubicBezTo>
                <a:cubicBezTo>
                  <a:pt x="2307" y="236"/>
                  <a:pt x="2308" y="233"/>
                  <a:pt x="2309" y="233"/>
                </a:cubicBezTo>
                <a:cubicBezTo>
                  <a:pt x="2307" y="233"/>
                  <a:pt x="2305" y="233"/>
                  <a:pt x="2304" y="231"/>
                </a:cubicBezTo>
                <a:cubicBezTo>
                  <a:pt x="2305" y="231"/>
                  <a:pt x="2305" y="230"/>
                  <a:pt x="2306" y="229"/>
                </a:cubicBezTo>
                <a:cubicBezTo>
                  <a:pt x="2305" y="230"/>
                  <a:pt x="2302" y="229"/>
                  <a:pt x="2303" y="231"/>
                </a:cubicBezTo>
                <a:cubicBezTo>
                  <a:pt x="2303" y="232"/>
                  <a:pt x="2304" y="231"/>
                  <a:pt x="2304" y="232"/>
                </a:cubicBezTo>
                <a:cubicBezTo>
                  <a:pt x="2305" y="232"/>
                  <a:pt x="2305" y="233"/>
                  <a:pt x="2305" y="234"/>
                </a:cubicBezTo>
                <a:cubicBezTo>
                  <a:pt x="2304" y="234"/>
                  <a:pt x="2302" y="235"/>
                  <a:pt x="2301" y="233"/>
                </a:cubicBezTo>
                <a:cubicBezTo>
                  <a:pt x="2301" y="232"/>
                  <a:pt x="2300" y="231"/>
                  <a:pt x="2300" y="230"/>
                </a:cubicBezTo>
                <a:cubicBezTo>
                  <a:pt x="2299" y="230"/>
                  <a:pt x="2298" y="229"/>
                  <a:pt x="2298" y="229"/>
                </a:cubicBezTo>
                <a:cubicBezTo>
                  <a:pt x="2298" y="226"/>
                  <a:pt x="2295" y="227"/>
                  <a:pt x="2293" y="227"/>
                </a:cubicBezTo>
                <a:cubicBezTo>
                  <a:pt x="2291" y="227"/>
                  <a:pt x="2289" y="227"/>
                  <a:pt x="2286" y="226"/>
                </a:cubicBezTo>
                <a:cubicBezTo>
                  <a:pt x="2285" y="226"/>
                  <a:pt x="2282" y="224"/>
                  <a:pt x="2284" y="222"/>
                </a:cubicBezTo>
                <a:cubicBezTo>
                  <a:pt x="2285" y="222"/>
                  <a:pt x="2286" y="221"/>
                  <a:pt x="2287" y="220"/>
                </a:cubicBezTo>
                <a:cubicBezTo>
                  <a:pt x="2287" y="220"/>
                  <a:pt x="2287" y="219"/>
                  <a:pt x="2287" y="218"/>
                </a:cubicBezTo>
                <a:cubicBezTo>
                  <a:pt x="2288" y="218"/>
                  <a:pt x="2289" y="218"/>
                  <a:pt x="2289" y="217"/>
                </a:cubicBezTo>
                <a:cubicBezTo>
                  <a:pt x="2289" y="216"/>
                  <a:pt x="2290" y="215"/>
                  <a:pt x="2290" y="215"/>
                </a:cubicBezTo>
                <a:cubicBezTo>
                  <a:pt x="2292" y="214"/>
                  <a:pt x="2291" y="210"/>
                  <a:pt x="2293" y="210"/>
                </a:cubicBezTo>
                <a:cubicBezTo>
                  <a:pt x="2292" y="210"/>
                  <a:pt x="2291" y="210"/>
                  <a:pt x="2292" y="209"/>
                </a:cubicBezTo>
                <a:cubicBezTo>
                  <a:pt x="2292" y="208"/>
                  <a:pt x="2291" y="206"/>
                  <a:pt x="2292" y="206"/>
                </a:cubicBezTo>
                <a:cubicBezTo>
                  <a:pt x="2293" y="205"/>
                  <a:pt x="2293" y="204"/>
                  <a:pt x="2293" y="203"/>
                </a:cubicBezTo>
                <a:cubicBezTo>
                  <a:pt x="2294" y="202"/>
                  <a:pt x="2295" y="202"/>
                  <a:pt x="2295" y="201"/>
                </a:cubicBezTo>
                <a:cubicBezTo>
                  <a:pt x="2295" y="200"/>
                  <a:pt x="2295" y="199"/>
                  <a:pt x="2296" y="199"/>
                </a:cubicBezTo>
                <a:cubicBezTo>
                  <a:pt x="2298" y="199"/>
                  <a:pt x="2298" y="198"/>
                  <a:pt x="2297" y="197"/>
                </a:cubicBezTo>
                <a:cubicBezTo>
                  <a:pt x="2296" y="196"/>
                  <a:pt x="2296" y="195"/>
                  <a:pt x="2296" y="194"/>
                </a:cubicBezTo>
                <a:cubicBezTo>
                  <a:pt x="2296" y="192"/>
                  <a:pt x="2298" y="192"/>
                  <a:pt x="2299" y="191"/>
                </a:cubicBezTo>
                <a:cubicBezTo>
                  <a:pt x="2299" y="190"/>
                  <a:pt x="2298" y="189"/>
                  <a:pt x="2299" y="187"/>
                </a:cubicBezTo>
                <a:cubicBezTo>
                  <a:pt x="2299" y="186"/>
                  <a:pt x="2301" y="185"/>
                  <a:pt x="2302" y="185"/>
                </a:cubicBezTo>
                <a:cubicBezTo>
                  <a:pt x="2304" y="185"/>
                  <a:pt x="2305" y="185"/>
                  <a:pt x="2306" y="185"/>
                </a:cubicBezTo>
                <a:cubicBezTo>
                  <a:pt x="2307" y="185"/>
                  <a:pt x="2308" y="184"/>
                  <a:pt x="2310" y="184"/>
                </a:cubicBezTo>
                <a:cubicBezTo>
                  <a:pt x="2313" y="185"/>
                  <a:pt x="2317" y="184"/>
                  <a:pt x="2320" y="184"/>
                </a:cubicBezTo>
                <a:cubicBezTo>
                  <a:pt x="2321" y="184"/>
                  <a:pt x="2322" y="185"/>
                  <a:pt x="2323" y="186"/>
                </a:cubicBezTo>
                <a:cubicBezTo>
                  <a:pt x="2324" y="187"/>
                  <a:pt x="2325" y="186"/>
                  <a:pt x="2326" y="186"/>
                </a:cubicBezTo>
                <a:cubicBezTo>
                  <a:pt x="2323" y="183"/>
                  <a:pt x="2327" y="185"/>
                  <a:pt x="2329" y="185"/>
                </a:cubicBezTo>
                <a:cubicBezTo>
                  <a:pt x="2330" y="184"/>
                  <a:pt x="2331" y="185"/>
                  <a:pt x="2332" y="185"/>
                </a:cubicBezTo>
                <a:cubicBezTo>
                  <a:pt x="2333" y="186"/>
                  <a:pt x="2334" y="185"/>
                  <a:pt x="2335" y="185"/>
                </a:cubicBezTo>
                <a:cubicBezTo>
                  <a:pt x="2335" y="185"/>
                  <a:pt x="2335" y="185"/>
                  <a:pt x="2334" y="185"/>
                </a:cubicBezTo>
                <a:cubicBezTo>
                  <a:pt x="2336" y="184"/>
                  <a:pt x="2338" y="184"/>
                  <a:pt x="2340" y="185"/>
                </a:cubicBezTo>
                <a:cubicBezTo>
                  <a:pt x="2340" y="186"/>
                  <a:pt x="2342" y="185"/>
                  <a:pt x="2343" y="186"/>
                </a:cubicBezTo>
                <a:cubicBezTo>
                  <a:pt x="2342" y="184"/>
                  <a:pt x="2340" y="185"/>
                  <a:pt x="2340" y="183"/>
                </a:cubicBezTo>
                <a:cubicBezTo>
                  <a:pt x="2341" y="184"/>
                  <a:pt x="2342" y="183"/>
                  <a:pt x="2343" y="184"/>
                </a:cubicBezTo>
                <a:cubicBezTo>
                  <a:pt x="2342" y="183"/>
                  <a:pt x="2340" y="183"/>
                  <a:pt x="2341" y="181"/>
                </a:cubicBezTo>
                <a:cubicBezTo>
                  <a:pt x="2343" y="180"/>
                  <a:pt x="2346" y="181"/>
                  <a:pt x="2348" y="182"/>
                </a:cubicBezTo>
                <a:cubicBezTo>
                  <a:pt x="2348" y="182"/>
                  <a:pt x="2355" y="185"/>
                  <a:pt x="2354" y="183"/>
                </a:cubicBezTo>
                <a:cubicBezTo>
                  <a:pt x="2357" y="182"/>
                  <a:pt x="2359" y="183"/>
                  <a:pt x="2361" y="185"/>
                </a:cubicBezTo>
                <a:cubicBezTo>
                  <a:pt x="2363" y="185"/>
                  <a:pt x="2365" y="185"/>
                  <a:pt x="2366" y="186"/>
                </a:cubicBezTo>
                <a:cubicBezTo>
                  <a:pt x="2365" y="187"/>
                  <a:pt x="2364" y="186"/>
                  <a:pt x="2362" y="186"/>
                </a:cubicBezTo>
                <a:cubicBezTo>
                  <a:pt x="2361" y="186"/>
                  <a:pt x="2360" y="187"/>
                  <a:pt x="2359" y="187"/>
                </a:cubicBezTo>
                <a:cubicBezTo>
                  <a:pt x="2362" y="189"/>
                  <a:pt x="2365" y="189"/>
                  <a:pt x="2368" y="189"/>
                </a:cubicBezTo>
                <a:cubicBezTo>
                  <a:pt x="2367" y="188"/>
                  <a:pt x="2367" y="188"/>
                  <a:pt x="2367" y="188"/>
                </a:cubicBezTo>
                <a:cubicBezTo>
                  <a:pt x="2368" y="187"/>
                  <a:pt x="2372" y="188"/>
                  <a:pt x="2373" y="189"/>
                </a:cubicBezTo>
                <a:cubicBezTo>
                  <a:pt x="2372" y="188"/>
                  <a:pt x="2373" y="187"/>
                  <a:pt x="2374" y="186"/>
                </a:cubicBezTo>
                <a:cubicBezTo>
                  <a:pt x="2374" y="186"/>
                  <a:pt x="2374" y="186"/>
                  <a:pt x="2376" y="186"/>
                </a:cubicBezTo>
                <a:cubicBezTo>
                  <a:pt x="2376" y="186"/>
                  <a:pt x="2382" y="188"/>
                  <a:pt x="2380" y="186"/>
                </a:cubicBezTo>
                <a:cubicBezTo>
                  <a:pt x="2382" y="185"/>
                  <a:pt x="2384" y="187"/>
                  <a:pt x="2386" y="186"/>
                </a:cubicBezTo>
                <a:cubicBezTo>
                  <a:pt x="2384" y="185"/>
                  <a:pt x="2380" y="181"/>
                  <a:pt x="2378" y="183"/>
                </a:cubicBezTo>
                <a:cubicBezTo>
                  <a:pt x="2378" y="184"/>
                  <a:pt x="2379" y="184"/>
                  <a:pt x="2379" y="184"/>
                </a:cubicBezTo>
                <a:cubicBezTo>
                  <a:pt x="2378" y="184"/>
                  <a:pt x="2377" y="184"/>
                  <a:pt x="2377" y="184"/>
                </a:cubicBezTo>
                <a:cubicBezTo>
                  <a:pt x="2376" y="183"/>
                  <a:pt x="2375" y="182"/>
                  <a:pt x="2377" y="182"/>
                </a:cubicBezTo>
                <a:cubicBezTo>
                  <a:pt x="2376" y="182"/>
                  <a:pt x="2372" y="179"/>
                  <a:pt x="2375" y="180"/>
                </a:cubicBezTo>
                <a:cubicBezTo>
                  <a:pt x="2374" y="179"/>
                  <a:pt x="2373" y="178"/>
                  <a:pt x="2373" y="177"/>
                </a:cubicBezTo>
                <a:cubicBezTo>
                  <a:pt x="2374" y="175"/>
                  <a:pt x="2374" y="175"/>
                  <a:pt x="2375" y="174"/>
                </a:cubicBezTo>
                <a:cubicBezTo>
                  <a:pt x="2376" y="174"/>
                  <a:pt x="2376" y="173"/>
                  <a:pt x="2376" y="172"/>
                </a:cubicBezTo>
                <a:cubicBezTo>
                  <a:pt x="2376" y="171"/>
                  <a:pt x="2374" y="169"/>
                  <a:pt x="2376" y="168"/>
                </a:cubicBezTo>
                <a:cubicBezTo>
                  <a:pt x="2377" y="168"/>
                  <a:pt x="2375" y="167"/>
                  <a:pt x="2375" y="166"/>
                </a:cubicBezTo>
                <a:cubicBezTo>
                  <a:pt x="2376" y="166"/>
                  <a:pt x="2375" y="164"/>
                  <a:pt x="2377" y="164"/>
                </a:cubicBezTo>
                <a:cubicBezTo>
                  <a:pt x="2377" y="163"/>
                  <a:pt x="2377" y="163"/>
                  <a:pt x="2377" y="163"/>
                </a:cubicBezTo>
                <a:cubicBezTo>
                  <a:pt x="2378" y="163"/>
                  <a:pt x="2380" y="163"/>
                  <a:pt x="2381" y="164"/>
                </a:cubicBezTo>
                <a:cubicBezTo>
                  <a:pt x="2382" y="164"/>
                  <a:pt x="2383" y="163"/>
                  <a:pt x="2384" y="163"/>
                </a:cubicBezTo>
                <a:cubicBezTo>
                  <a:pt x="2385" y="163"/>
                  <a:pt x="2386" y="163"/>
                  <a:pt x="2387" y="162"/>
                </a:cubicBezTo>
                <a:cubicBezTo>
                  <a:pt x="2388" y="162"/>
                  <a:pt x="2389" y="163"/>
                  <a:pt x="2390" y="163"/>
                </a:cubicBezTo>
                <a:cubicBezTo>
                  <a:pt x="2391" y="164"/>
                  <a:pt x="2392" y="165"/>
                  <a:pt x="2393" y="164"/>
                </a:cubicBezTo>
                <a:cubicBezTo>
                  <a:pt x="2393" y="163"/>
                  <a:pt x="2394" y="162"/>
                  <a:pt x="2395" y="163"/>
                </a:cubicBezTo>
                <a:cubicBezTo>
                  <a:pt x="2396" y="163"/>
                  <a:pt x="2397" y="164"/>
                  <a:pt x="2397" y="165"/>
                </a:cubicBezTo>
                <a:cubicBezTo>
                  <a:pt x="2398" y="166"/>
                  <a:pt x="2397" y="166"/>
                  <a:pt x="2398" y="167"/>
                </a:cubicBezTo>
                <a:cubicBezTo>
                  <a:pt x="2397" y="167"/>
                  <a:pt x="2400" y="168"/>
                  <a:pt x="2397" y="168"/>
                </a:cubicBezTo>
                <a:cubicBezTo>
                  <a:pt x="2398" y="168"/>
                  <a:pt x="2400" y="169"/>
                  <a:pt x="2400" y="170"/>
                </a:cubicBezTo>
                <a:cubicBezTo>
                  <a:pt x="2401" y="172"/>
                  <a:pt x="2402" y="169"/>
                  <a:pt x="2403" y="170"/>
                </a:cubicBezTo>
                <a:cubicBezTo>
                  <a:pt x="2404" y="170"/>
                  <a:pt x="2404" y="172"/>
                  <a:pt x="2405" y="172"/>
                </a:cubicBezTo>
                <a:cubicBezTo>
                  <a:pt x="2405" y="172"/>
                  <a:pt x="2405" y="173"/>
                  <a:pt x="2406" y="174"/>
                </a:cubicBezTo>
                <a:cubicBezTo>
                  <a:pt x="2407" y="173"/>
                  <a:pt x="2408" y="172"/>
                  <a:pt x="2409" y="173"/>
                </a:cubicBezTo>
                <a:cubicBezTo>
                  <a:pt x="2408" y="171"/>
                  <a:pt x="2410" y="169"/>
                  <a:pt x="2410" y="167"/>
                </a:cubicBezTo>
                <a:cubicBezTo>
                  <a:pt x="2410" y="165"/>
                  <a:pt x="2412" y="165"/>
                  <a:pt x="2413" y="165"/>
                </a:cubicBezTo>
                <a:cubicBezTo>
                  <a:pt x="2411" y="164"/>
                  <a:pt x="2413" y="164"/>
                  <a:pt x="2414" y="164"/>
                </a:cubicBezTo>
                <a:cubicBezTo>
                  <a:pt x="2415" y="165"/>
                  <a:pt x="2415" y="165"/>
                  <a:pt x="2416" y="166"/>
                </a:cubicBezTo>
                <a:cubicBezTo>
                  <a:pt x="2416" y="165"/>
                  <a:pt x="2416" y="165"/>
                  <a:pt x="2416" y="165"/>
                </a:cubicBezTo>
                <a:cubicBezTo>
                  <a:pt x="2416" y="165"/>
                  <a:pt x="2416" y="165"/>
                  <a:pt x="2417" y="165"/>
                </a:cubicBezTo>
                <a:cubicBezTo>
                  <a:pt x="2415" y="163"/>
                  <a:pt x="2413" y="164"/>
                  <a:pt x="2412" y="162"/>
                </a:cubicBezTo>
                <a:cubicBezTo>
                  <a:pt x="2412" y="161"/>
                  <a:pt x="2409" y="160"/>
                  <a:pt x="2410" y="158"/>
                </a:cubicBezTo>
                <a:cubicBezTo>
                  <a:pt x="2409" y="158"/>
                  <a:pt x="2408" y="158"/>
                  <a:pt x="2408" y="157"/>
                </a:cubicBezTo>
                <a:cubicBezTo>
                  <a:pt x="2410" y="156"/>
                  <a:pt x="2413" y="155"/>
                  <a:pt x="2416" y="156"/>
                </a:cubicBezTo>
                <a:cubicBezTo>
                  <a:pt x="2418" y="157"/>
                  <a:pt x="2421" y="157"/>
                  <a:pt x="2424" y="158"/>
                </a:cubicBezTo>
                <a:cubicBezTo>
                  <a:pt x="2423" y="158"/>
                  <a:pt x="2422" y="158"/>
                  <a:pt x="2421" y="158"/>
                </a:cubicBezTo>
                <a:cubicBezTo>
                  <a:pt x="2422" y="158"/>
                  <a:pt x="2422" y="158"/>
                  <a:pt x="2423" y="159"/>
                </a:cubicBezTo>
                <a:cubicBezTo>
                  <a:pt x="2422" y="158"/>
                  <a:pt x="2419" y="157"/>
                  <a:pt x="2417" y="158"/>
                </a:cubicBezTo>
                <a:cubicBezTo>
                  <a:pt x="2415" y="159"/>
                  <a:pt x="2418" y="162"/>
                  <a:pt x="2419" y="163"/>
                </a:cubicBezTo>
                <a:cubicBezTo>
                  <a:pt x="2421" y="163"/>
                  <a:pt x="2421" y="164"/>
                  <a:pt x="2421" y="165"/>
                </a:cubicBezTo>
                <a:cubicBezTo>
                  <a:pt x="2422" y="167"/>
                  <a:pt x="2423" y="166"/>
                  <a:pt x="2424" y="167"/>
                </a:cubicBezTo>
                <a:cubicBezTo>
                  <a:pt x="2426" y="168"/>
                  <a:pt x="2424" y="168"/>
                  <a:pt x="2425" y="169"/>
                </a:cubicBezTo>
                <a:cubicBezTo>
                  <a:pt x="2425" y="170"/>
                  <a:pt x="2426" y="171"/>
                  <a:pt x="2427" y="171"/>
                </a:cubicBezTo>
                <a:cubicBezTo>
                  <a:pt x="2427" y="171"/>
                  <a:pt x="2426" y="172"/>
                  <a:pt x="2425" y="172"/>
                </a:cubicBezTo>
                <a:cubicBezTo>
                  <a:pt x="2425" y="172"/>
                  <a:pt x="2424" y="172"/>
                  <a:pt x="2423" y="172"/>
                </a:cubicBezTo>
                <a:cubicBezTo>
                  <a:pt x="2423" y="172"/>
                  <a:pt x="2423" y="173"/>
                  <a:pt x="2422" y="173"/>
                </a:cubicBezTo>
                <a:cubicBezTo>
                  <a:pt x="2422" y="174"/>
                  <a:pt x="2421" y="175"/>
                  <a:pt x="2420" y="175"/>
                </a:cubicBezTo>
                <a:cubicBezTo>
                  <a:pt x="2420" y="176"/>
                  <a:pt x="2421" y="176"/>
                  <a:pt x="2421" y="177"/>
                </a:cubicBezTo>
                <a:cubicBezTo>
                  <a:pt x="2422" y="178"/>
                  <a:pt x="2421" y="178"/>
                  <a:pt x="2420" y="179"/>
                </a:cubicBezTo>
                <a:cubicBezTo>
                  <a:pt x="2420" y="180"/>
                  <a:pt x="2421" y="181"/>
                  <a:pt x="2420" y="182"/>
                </a:cubicBezTo>
                <a:cubicBezTo>
                  <a:pt x="2419" y="183"/>
                  <a:pt x="2419" y="182"/>
                  <a:pt x="2419" y="184"/>
                </a:cubicBezTo>
                <a:cubicBezTo>
                  <a:pt x="2420" y="185"/>
                  <a:pt x="2417" y="187"/>
                  <a:pt x="2419" y="188"/>
                </a:cubicBezTo>
                <a:cubicBezTo>
                  <a:pt x="2420" y="190"/>
                  <a:pt x="2419" y="191"/>
                  <a:pt x="2420" y="192"/>
                </a:cubicBezTo>
                <a:cubicBezTo>
                  <a:pt x="2419" y="192"/>
                  <a:pt x="2419" y="192"/>
                  <a:pt x="2419" y="193"/>
                </a:cubicBezTo>
                <a:cubicBezTo>
                  <a:pt x="2419" y="194"/>
                  <a:pt x="2418" y="194"/>
                  <a:pt x="2418" y="195"/>
                </a:cubicBezTo>
                <a:cubicBezTo>
                  <a:pt x="2418" y="195"/>
                  <a:pt x="2417" y="196"/>
                  <a:pt x="2418" y="197"/>
                </a:cubicBezTo>
                <a:cubicBezTo>
                  <a:pt x="2417" y="196"/>
                  <a:pt x="2415" y="197"/>
                  <a:pt x="2414" y="196"/>
                </a:cubicBezTo>
                <a:cubicBezTo>
                  <a:pt x="2414" y="197"/>
                  <a:pt x="2415" y="198"/>
                  <a:pt x="2414" y="199"/>
                </a:cubicBezTo>
                <a:cubicBezTo>
                  <a:pt x="2413" y="199"/>
                  <a:pt x="2411" y="198"/>
                  <a:pt x="2410" y="198"/>
                </a:cubicBezTo>
                <a:cubicBezTo>
                  <a:pt x="2411" y="200"/>
                  <a:pt x="2413" y="200"/>
                  <a:pt x="2414" y="201"/>
                </a:cubicBezTo>
                <a:cubicBezTo>
                  <a:pt x="2415" y="202"/>
                  <a:pt x="2415" y="204"/>
                  <a:pt x="2416" y="205"/>
                </a:cubicBezTo>
                <a:cubicBezTo>
                  <a:pt x="2414" y="204"/>
                  <a:pt x="2414" y="207"/>
                  <a:pt x="2414" y="208"/>
                </a:cubicBezTo>
                <a:cubicBezTo>
                  <a:pt x="2414" y="206"/>
                  <a:pt x="2414" y="208"/>
                  <a:pt x="2414" y="209"/>
                </a:cubicBezTo>
                <a:cubicBezTo>
                  <a:pt x="2414" y="209"/>
                  <a:pt x="2415" y="210"/>
                  <a:pt x="2416" y="211"/>
                </a:cubicBezTo>
                <a:cubicBezTo>
                  <a:pt x="2417" y="212"/>
                  <a:pt x="2418" y="214"/>
                  <a:pt x="2419" y="215"/>
                </a:cubicBezTo>
                <a:cubicBezTo>
                  <a:pt x="2422" y="219"/>
                  <a:pt x="2425" y="223"/>
                  <a:pt x="2429" y="226"/>
                </a:cubicBezTo>
                <a:cubicBezTo>
                  <a:pt x="2433" y="230"/>
                  <a:pt x="2437" y="233"/>
                  <a:pt x="2442" y="237"/>
                </a:cubicBezTo>
                <a:cubicBezTo>
                  <a:pt x="2444" y="240"/>
                  <a:pt x="2449" y="246"/>
                  <a:pt x="2453" y="246"/>
                </a:cubicBezTo>
                <a:cubicBezTo>
                  <a:pt x="2451" y="246"/>
                  <a:pt x="2453" y="247"/>
                  <a:pt x="2453" y="247"/>
                </a:cubicBezTo>
                <a:cubicBezTo>
                  <a:pt x="2454" y="248"/>
                  <a:pt x="2455" y="249"/>
                  <a:pt x="2455" y="249"/>
                </a:cubicBezTo>
                <a:cubicBezTo>
                  <a:pt x="2457" y="251"/>
                  <a:pt x="2458" y="252"/>
                  <a:pt x="2460" y="253"/>
                </a:cubicBezTo>
                <a:cubicBezTo>
                  <a:pt x="2461" y="255"/>
                  <a:pt x="2462" y="256"/>
                  <a:pt x="2464" y="257"/>
                </a:cubicBezTo>
                <a:cubicBezTo>
                  <a:pt x="2465" y="258"/>
                  <a:pt x="2467" y="259"/>
                  <a:pt x="2467" y="260"/>
                </a:cubicBezTo>
                <a:cubicBezTo>
                  <a:pt x="2468" y="259"/>
                  <a:pt x="2468" y="258"/>
                  <a:pt x="2469" y="257"/>
                </a:cubicBezTo>
                <a:cubicBezTo>
                  <a:pt x="2470" y="256"/>
                  <a:pt x="2469" y="256"/>
                  <a:pt x="2469" y="255"/>
                </a:cubicBezTo>
                <a:cubicBezTo>
                  <a:pt x="2471" y="253"/>
                  <a:pt x="2470" y="250"/>
                  <a:pt x="2469" y="248"/>
                </a:cubicBezTo>
                <a:cubicBezTo>
                  <a:pt x="2469" y="247"/>
                  <a:pt x="2468" y="246"/>
                  <a:pt x="2467" y="245"/>
                </a:cubicBezTo>
                <a:cubicBezTo>
                  <a:pt x="2466" y="245"/>
                  <a:pt x="2467" y="244"/>
                  <a:pt x="2466" y="244"/>
                </a:cubicBezTo>
                <a:cubicBezTo>
                  <a:pt x="2466" y="243"/>
                  <a:pt x="2465" y="242"/>
                  <a:pt x="2464" y="242"/>
                </a:cubicBezTo>
                <a:cubicBezTo>
                  <a:pt x="2464" y="242"/>
                  <a:pt x="2463" y="242"/>
                  <a:pt x="2463" y="241"/>
                </a:cubicBezTo>
                <a:cubicBezTo>
                  <a:pt x="2464" y="241"/>
                  <a:pt x="2465" y="242"/>
                  <a:pt x="2465" y="242"/>
                </a:cubicBezTo>
                <a:cubicBezTo>
                  <a:pt x="2466" y="241"/>
                  <a:pt x="2468" y="239"/>
                  <a:pt x="2469" y="239"/>
                </a:cubicBezTo>
                <a:cubicBezTo>
                  <a:pt x="2470" y="239"/>
                  <a:pt x="2471" y="239"/>
                  <a:pt x="2471" y="239"/>
                </a:cubicBezTo>
                <a:cubicBezTo>
                  <a:pt x="2471" y="240"/>
                  <a:pt x="2473" y="240"/>
                  <a:pt x="2473" y="240"/>
                </a:cubicBezTo>
                <a:cubicBezTo>
                  <a:pt x="2472" y="239"/>
                  <a:pt x="2470" y="238"/>
                  <a:pt x="2469" y="237"/>
                </a:cubicBezTo>
                <a:cubicBezTo>
                  <a:pt x="2470" y="238"/>
                  <a:pt x="2467" y="235"/>
                  <a:pt x="2466" y="234"/>
                </a:cubicBezTo>
                <a:cubicBezTo>
                  <a:pt x="2465" y="233"/>
                  <a:pt x="2464" y="231"/>
                  <a:pt x="2465" y="230"/>
                </a:cubicBezTo>
                <a:cubicBezTo>
                  <a:pt x="2466" y="229"/>
                  <a:pt x="2466" y="227"/>
                  <a:pt x="2468" y="227"/>
                </a:cubicBezTo>
                <a:cubicBezTo>
                  <a:pt x="2469" y="227"/>
                  <a:pt x="2470" y="228"/>
                  <a:pt x="2471" y="228"/>
                </a:cubicBezTo>
                <a:cubicBezTo>
                  <a:pt x="2472" y="228"/>
                  <a:pt x="2473" y="228"/>
                  <a:pt x="2473" y="228"/>
                </a:cubicBezTo>
                <a:cubicBezTo>
                  <a:pt x="2473" y="227"/>
                  <a:pt x="2474" y="226"/>
                  <a:pt x="2474" y="225"/>
                </a:cubicBezTo>
                <a:cubicBezTo>
                  <a:pt x="2473" y="224"/>
                  <a:pt x="2471" y="224"/>
                  <a:pt x="2470" y="223"/>
                </a:cubicBezTo>
                <a:cubicBezTo>
                  <a:pt x="2468" y="222"/>
                  <a:pt x="2466" y="221"/>
                  <a:pt x="2465" y="219"/>
                </a:cubicBezTo>
                <a:cubicBezTo>
                  <a:pt x="2464" y="218"/>
                  <a:pt x="2463" y="216"/>
                  <a:pt x="2462" y="214"/>
                </a:cubicBezTo>
                <a:cubicBezTo>
                  <a:pt x="2461" y="213"/>
                  <a:pt x="2464" y="212"/>
                  <a:pt x="2462" y="211"/>
                </a:cubicBezTo>
                <a:cubicBezTo>
                  <a:pt x="2462" y="210"/>
                  <a:pt x="2463" y="210"/>
                  <a:pt x="2464" y="210"/>
                </a:cubicBezTo>
                <a:cubicBezTo>
                  <a:pt x="2464" y="210"/>
                  <a:pt x="2465" y="209"/>
                  <a:pt x="2465" y="210"/>
                </a:cubicBezTo>
                <a:cubicBezTo>
                  <a:pt x="2465" y="211"/>
                  <a:pt x="2464" y="211"/>
                  <a:pt x="2464" y="212"/>
                </a:cubicBezTo>
                <a:cubicBezTo>
                  <a:pt x="2465" y="213"/>
                  <a:pt x="2468" y="215"/>
                  <a:pt x="2469" y="213"/>
                </a:cubicBezTo>
                <a:cubicBezTo>
                  <a:pt x="2470" y="212"/>
                  <a:pt x="2465" y="208"/>
                  <a:pt x="2463" y="208"/>
                </a:cubicBezTo>
                <a:cubicBezTo>
                  <a:pt x="2461" y="207"/>
                  <a:pt x="2461" y="208"/>
                  <a:pt x="2459" y="206"/>
                </a:cubicBezTo>
                <a:cubicBezTo>
                  <a:pt x="2458" y="206"/>
                  <a:pt x="2457" y="205"/>
                  <a:pt x="2456" y="204"/>
                </a:cubicBezTo>
                <a:cubicBezTo>
                  <a:pt x="2456" y="203"/>
                  <a:pt x="2455" y="203"/>
                  <a:pt x="2455" y="202"/>
                </a:cubicBezTo>
                <a:cubicBezTo>
                  <a:pt x="2455" y="201"/>
                  <a:pt x="2456" y="200"/>
                  <a:pt x="2455" y="199"/>
                </a:cubicBezTo>
                <a:cubicBezTo>
                  <a:pt x="2453" y="198"/>
                  <a:pt x="2451" y="198"/>
                  <a:pt x="2450" y="197"/>
                </a:cubicBezTo>
                <a:cubicBezTo>
                  <a:pt x="2447" y="196"/>
                  <a:pt x="2449" y="198"/>
                  <a:pt x="2449" y="199"/>
                </a:cubicBezTo>
                <a:cubicBezTo>
                  <a:pt x="2449" y="198"/>
                  <a:pt x="2446" y="198"/>
                  <a:pt x="2445" y="198"/>
                </a:cubicBezTo>
                <a:cubicBezTo>
                  <a:pt x="2443" y="197"/>
                  <a:pt x="2442" y="196"/>
                  <a:pt x="2441" y="194"/>
                </a:cubicBezTo>
                <a:cubicBezTo>
                  <a:pt x="2441" y="194"/>
                  <a:pt x="2439" y="187"/>
                  <a:pt x="2441" y="188"/>
                </a:cubicBezTo>
                <a:cubicBezTo>
                  <a:pt x="2441" y="188"/>
                  <a:pt x="2440" y="187"/>
                  <a:pt x="2439" y="187"/>
                </a:cubicBezTo>
                <a:cubicBezTo>
                  <a:pt x="2440" y="187"/>
                  <a:pt x="2440" y="187"/>
                  <a:pt x="2441" y="187"/>
                </a:cubicBezTo>
                <a:cubicBezTo>
                  <a:pt x="2441" y="187"/>
                  <a:pt x="2437" y="185"/>
                  <a:pt x="2440" y="185"/>
                </a:cubicBezTo>
                <a:cubicBezTo>
                  <a:pt x="2440" y="185"/>
                  <a:pt x="2436" y="183"/>
                  <a:pt x="2437" y="183"/>
                </a:cubicBezTo>
                <a:cubicBezTo>
                  <a:pt x="2438" y="181"/>
                  <a:pt x="2435" y="181"/>
                  <a:pt x="2435" y="180"/>
                </a:cubicBezTo>
                <a:cubicBezTo>
                  <a:pt x="2436" y="180"/>
                  <a:pt x="2437" y="180"/>
                  <a:pt x="2437" y="179"/>
                </a:cubicBezTo>
                <a:cubicBezTo>
                  <a:pt x="2436" y="179"/>
                  <a:pt x="2436" y="179"/>
                  <a:pt x="2435" y="179"/>
                </a:cubicBezTo>
                <a:cubicBezTo>
                  <a:pt x="2437" y="178"/>
                  <a:pt x="2439" y="180"/>
                  <a:pt x="2440" y="179"/>
                </a:cubicBezTo>
                <a:cubicBezTo>
                  <a:pt x="2438" y="178"/>
                  <a:pt x="2441" y="178"/>
                  <a:pt x="2442" y="179"/>
                </a:cubicBezTo>
                <a:cubicBezTo>
                  <a:pt x="2443" y="179"/>
                  <a:pt x="2444" y="180"/>
                  <a:pt x="2444" y="180"/>
                </a:cubicBezTo>
                <a:cubicBezTo>
                  <a:pt x="2446" y="181"/>
                  <a:pt x="2447" y="180"/>
                  <a:pt x="2446" y="179"/>
                </a:cubicBezTo>
                <a:cubicBezTo>
                  <a:pt x="2445" y="178"/>
                  <a:pt x="2444" y="178"/>
                  <a:pt x="2443" y="178"/>
                </a:cubicBezTo>
                <a:cubicBezTo>
                  <a:pt x="2444" y="178"/>
                  <a:pt x="2445" y="178"/>
                  <a:pt x="2446" y="177"/>
                </a:cubicBezTo>
                <a:cubicBezTo>
                  <a:pt x="2447" y="177"/>
                  <a:pt x="2447" y="175"/>
                  <a:pt x="2447" y="175"/>
                </a:cubicBezTo>
                <a:cubicBezTo>
                  <a:pt x="2448" y="174"/>
                  <a:pt x="2450" y="176"/>
                  <a:pt x="2450" y="177"/>
                </a:cubicBezTo>
                <a:cubicBezTo>
                  <a:pt x="2451" y="177"/>
                  <a:pt x="2453" y="182"/>
                  <a:pt x="2454" y="180"/>
                </a:cubicBezTo>
                <a:cubicBezTo>
                  <a:pt x="2455" y="179"/>
                  <a:pt x="2455" y="177"/>
                  <a:pt x="2455" y="176"/>
                </a:cubicBezTo>
                <a:cubicBezTo>
                  <a:pt x="2455" y="176"/>
                  <a:pt x="2456" y="176"/>
                  <a:pt x="2456" y="176"/>
                </a:cubicBezTo>
                <a:cubicBezTo>
                  <a:pt x="2456" y="175"/>
                  <a:pt x="2456" y="175"/>
                  <a:pt x="2455" y="175"/>
                </a:cubicBezTo>
                <a:cubicBezTo>
                  <a:pt x="2457" y="176"/>
                  <a:pt x="2459" y="174"/>
                  <a:pt x="2461" y="174"/>
                </a:cubicBezTo>
                <a:cubicBezTo>
                  <a:pt x="2463" y="174"/>
                  <a:pt x="2466" y="174"/>
                  <a:pt x="2467" y="174"/>
                </a:cubicBezTo>
                <a:cubicBezTo>
                  <a:pt x="2472" y="175"/>
                  <a:pt x="2476" y="178"/>
                  <a:pt x="2481" y="180"/>
                </a:cubicBezTo>
                <a:cubicBezTo>
                  <a:pt x="2481" y="179"/>
                  <a:pt x="2478" y="176"/>
                  <a:pt x="2477" y="175"/>
                </a:cubicBezTo>
                <a:cubicBezTo>
                  <a:pt x="2479" y="175"/>
                  <a:pt x="2478" y="175"/>
                  <a:pt x="2478" y="174"/>
                </a:cubicBezTo>
                <a:cubicBezTo>
                  <a:pt x="2479" y="175"/>
                  <a:pt x="2482" y="174"/>
                  <a:pt x="2480" y="173"/>
                </a:cubicBezTo>
                <a:cubicBezTo>
                  <a:pt x="2481" y="173"/>
                  <a:pt x="2482" y="171"/>
                  <a:pt x="2482" y="171"/>
                </a:cubicBezTo>
                <a:cubicBezTo>
                  <a:pt x="2483" y="172"/>
                  <a:pt x="2483" y="171"/>
                  <a:pt x="2482" y="170"/>
                </a:cubicBezTo>
                <a:cubicBezTo>
                  <a:pt x="2482" y="170"/>
                  <a:pt x="2481" y="170"/>
                  <a:pt x="2481" y="170"/>
                </a:cubicBezTo>
                <a:cubicBezTo>
                  <a:pt x="2482" y="170"/>
                  <a:pt x="2483" y="170"/>
                  <a:pt x="2483" y="170"/>
                </a:cubicBezTo>
                <a:cubicBezTo>
                  <a:pt x="2483" y="170"/>
                  <a:pt x="2482" y="169"/>
                  <a:pt x="2482" y="169"/>
                </a:cubicBezTo>
                <a:cubicBezTo>
                  <a:pt x="2483" y="169"/>
                  <a:pt x="2483" y="169"/>
                  <a:pt x="2482" y="169"/>
                </a:cubicBezTo>
                <a:cubicBezTo>
                  <a:pt x="2482" y="169"/>
                  <a:pt x="2483" y="169"/>
                  <a:pt x="2483" y="169"/>
                </a:cubicBezTo>
                <a:cubicBezTo>
                  <a:pt x="2484" y="168"/>
                  <a:pt x="2483" y="168"/>
                  <a:pt x="2483" y="167"/>
                </a:cubicBezTo>
                <a:cubicBezTo>
                  <a:pt x="2483" y="168"/>
                  <a:pt x="2484" y="168"/>
                  <a:pt x="2484" y="168"/>
                </a:cubicBezTo>
                <a:cubicBezTo>
                  <a:pt x="2484" y="167"/>
                  <a:pt x="2483" y="167"/>
                  <a:pt x="2482" y="167"/>
                </a:cubicBezTo>
                <a:cubicBezTo>
                  <a:pt x="2483" y="166"/>
                  <a:pt x="2484" y="167"/>
                  <a:pt x="2485" y="166"/>
                </a:cubicBezTo>
                <a:cubicBezTo>
                  <a:pt x="2484" y="166"/>
                  <a:pt x="2484" y="165"/>
                  <a:pt x="2485" y="166"/>
                </a:cubicBezTo>
                <a:cubicBezTo>
                  <a:pt x="2485" y="165"/>
                  <a:pt x="2484" y="165"/>
                  <a:pt x="2484" y="164"/>
                </a:cubicBezTo>
                <a:cubicBezTo>
                  <a:pt x="2484" y="164"/>
                  <a:pt x="2485" y="164"/>
                  <a:pt x="2486" y="164"/>
                </a:cubicBezTo>
                <a:cubicBezTo>
                  <a:pt x="2487" y="164"/>
                  <a:pt x="2487" y="164"/>
                  <a:pt x="2486" y="163"/>
                </a:cubicBezTo>
                <a:cubicBezTo>
                  <a:pt x="2487" y="163"/>
                  <a:pt x="2489" y="164"/>
                  <a:pt x="2490" y="163"/>
                </a:cubicBezTo>
                <a:cubicBezTo>
                  <a:pt x="2489" y="162"/>
                  <a:pt x="2489" y="162"/>
                  <a:pt x="2488" y="162"/>
                </a:cubicBezTo>
                <a:cubicBezTo>
                  <a:pt x="2489" y="162"/>
                  <a:pt x="2490" y="162"/>
                  <a:pt x="2491" y="161"/>
                </a:cubicBezTo>
                <a:cubicBezTo>
                  <a:pt x="2491" y="161"/>
                  <a:pt x="2491" y="161"/>
                  <a:pt x="2491" y="161"/>
                </a:cubicBezTo>
                <a:cubicBezTo>
                  <a:pt x="2492" y="161"/>
                  <a:pt x="2494" y="160"/>
                  <a:pt x="2495" y="159"/>
                </a:cubicBezTo>
                <a:cubicBezTo>
                  <a:pt x="2497" y="158"/>
                  <a:pt x="2497" y="157"/>
                  <a:pt x="2499" y="157"/>
                </a:cubicBezTo>
                <a:cubicBezTo>
                  <a:pt x="2498" y="157"/>
                  <a:pt x="2497" y="157"/>
                  <a:pt x="2496" y="156"/>
                </a:cubicBezTo>
                <a:cubicBezTo>
                  <a:pt x="2495" y="155"/>
                  <a:pt x="2495" y="155"/>
                  <a:pt x="2494" y="154"/>
                </a:cubicBezTo>
                <a:cubicBezTo>
                  <a:pt x="2495" y="155"/>
                  <a:pt x="2496" y="156"/>
                  <a:pt x="2498" y="156"/>
                </a:cubicBezTo>
                <a:cubicBezTo>
                  <a:pt x="2496" y="154"/>
                  <a:pt x="2499" y="156"/>
                  <a:pt x="2499" y="156"/>
                </a:cubicBezTo>
                <a:cubicBezTo>
                  <a:pt x="2501" y="157"/>
                  <a:pt x="2503" y="157"/>
                  <a:pt x="2504" y="157"/>
                </a:cubicBezTo>
                <a:cubicBezTo>
                  <a:pt x="2507" y="157"/>
                  <a:pt x="2511" y="158"/>
                  <a:pt x="2514" y="159"/>
                </a:cubicBezTo>
                <a:cubicBezTo>
                  <a:pt x="2514" y="158"/>
                  <a:pt x="2513" y="158"/>
                  <a:pt x="2512" y="158"/>
                </a:cubicBezTo>
                <a:cubicBezTo>
                  <a:pt x="2514" y="158"/>
                  <a:pt x="2513" y="156"/>
                  <a:pt x="2513" y="155"/>
                </a:cubicBezTo>
                <a:cubicBezTo>
                  <a:pt x="2511" y="154"/>
                  <a:pt x="2509" y="154"/>
                  <a:pt x="2508" y="153"/>
                </a:cubicBezTo>
                <a:cubicBezTo>
                  <a:pt x="2507" y="153"/>
                  <a:pt x="2507" y="152"/>
                  <a:pt x="2505" y="151"/>
                </a:cubicBezTo>
                <a:cubicBezTo>
                  <a:pt x="2503" y="151"/>
                  <a:pt x="2502" y="150"/>
                  <a:pt x="2501" y="150"/>
                </a:cubicBezTo>
                <a:cubicBezTo>
                  <a:pt x="2501" y="150"/>
                  <a:pt x="2502" y="150"/>
                  <a:pt x="2502" y="150"/>
                </a:cubicBezTo>
                <a:cubicBezTo>
                  <a:pt x="2501" y="150"/>
                  <a:pt x="2499" y="149"/>
                  <a:pt x="2498" y="148"/>
                </a:cubicBezTo>
                <a:cubicBezTo>
                  <a:pt x="2498" y="148"/>
                  <a:pt x="2499" y="149"/>
                  <a:pt x="2499" y="149"/>
                </a:cubicBezTo>
                <a:cubicBezTo>
                  <a:pt x="2498" y="150"/>
                  <a:pt x="2497" y="147"/>
                  <a:pt x="2495" y="148"/>
                </a:cubicBezTo>
                <a:cubicBezTo>
                  <a:pt x="2495" y="148"/>
                  <a:pt x="2496" y="148"/>
                  <a:pt x="2497" y="148"/>
                </a:cubicBezTo>
                <a:cubicBezTo>
                  <a:pt x="2496" y="148"/>
                  <a:pt x="2496" y="148"/>
                  <a:pt x="2497" y="148"/>
                </a:cubicBezTo>
                <a:cubicBezTo>
                  <a:pt x="2497" y="147"/>
                  <a:pt x="2496" y="147"/>
                  <a:pt x="2496" y="147"/>
                </a:cubicBezTo>
                <a:cubicBezTo>
                  <a:pt x="2495" y="146"/>
                  <a:pt x="2494" y="145"/>
                  <a:pt x="2493" y="145"/>
                </a:cubicBezTo>
                <a:cubicBezTo>
                  <a:pt x="2493" y="145"/>
                  <a:pt x="2492" y="145"/>
                  <a:pt x="2491" y="145"/>
                </a:cubicBezTo>
                <a:cubicBezTo>
                  <a:pt x="2491" y="145"/>
                  <a:pt x="2490" y="144"/>
                  <a:pt x="2491" y="144"/>
                </a:cubicBezTo>
                <a:cubicBezTo>
                  <a:pt x="2490" y="143"/>
                  <a:pt x="2488" y="142"/>
                  <a:pt x="2486" y="142"/>
                </a:cubicBezTo>
                <a:cubicBezTo>
                  <a:pt x="2486" y="142"/>
                  <a:pt x="2486" y="143"/>
                  <a:pt x="2487" y="143"/>
                </a:cubicBezTo>
                <a:cubicBezTo>
                  <a:pt x="2484" y="143"/>
                  <a:pt x="2479" y="142"/>
                  <a:pt x="2478" y="140"/>
                </a:cubicBezTo>
                <a:cubicBezTo>
                  <a:pt x="2477" y="138"/>
                  <a:pt x="2475" y="137"/>
                  <a:pt x="2474" y="139"/>
                </a:cubicBezTo>
                <a:cubicBezTo>
                  <a:pt x="2473" y="140"/>
                  <a:pt x="2472" y="139"/>
                  <a:pt x="2472" y="139"/>
                </a:cubicBezTo>
                <a:cubicBezTo>
                  <a:pt x="2471" y="139"/>
                  <a:pt x="2470" y="139"/>
                  <a:pt x="2469" y="140"/>
                </a:cubicBezTo>
                <a:cubicBezTo>
                  <a:pt x="2470" y="139"/>
                  <a:pt x="2470" y="139"/>
                  <a:pt x="2470" y="139"/>
                </a:cubicBezTo>
                <a:cubicBezTo>
                  <a:pt x="2468" y="138"/>
                  <a:pt x="2467" y="137"/>
                  <a:pt x="2465" y="137"/>
                </a:cubicBezTo>
                <a:cubicBezTo>
                  <a:pt x="2466" y="137"/>
                  <a:pt x="2468" y="138"/>
                  <a:pt x="2470" y="137"/>
                </a:cubicBezTo>
                <a:cubicBezTo>
                  <a:pt x="2471" y="137"/>
                  <a:pt x="2472" y="138"/>
                  <a:pt x="2474" y="138"/>
                </a:cubicBezTo>
                <a:cubicBezTo>
                  <a:pt x="2473" y="137"/>
                  <a:pt x="2471" y="136"/>
                  <a:pt x="2470" y="136"/>
                </a:cubicBezTo>
                <a:cubicBezTo>
                  <a:pt x="2469" y="136"/>
                  <a:pt x="2468" y="136"/>
                  <a:pt x="2468" y="136"/>
                </a:cubicBezTo>
                <a:cubicBezTo>
                  <a:pt x="2467" y="136"/>
                  <a:pt x="2466" y="136"/>
                  <a:pt x="2466" y="136"/>
                </a:cubicBezTo>
                <a:cubicBezTo>
                  <a:pt x="2469" y="135"/>
                  <a:pt x="2473" y="136"/>
                  <a:pt x="2476" y="138"/>
                </a:cubicBezTo>
                <a:cubicBezTo>
                  <a:pt x="2478" y="139"/>
                  <a:pt x="2482" y="139"/>
                  <a:pt x="2485" y="139"/>
                </a:cubicBezTo>
                <a:cubicBezTo>
                  <a:pt x="2485" y="139"/>
                  <a:pt x="2485" y="139"/>
                  <a:pt x="2485" y="140"/>
                </a:cubicBezTo>
                <a:cubicBezTo>
                  <a:pt x="2485" y="140"/>
                  <a:pt x="2487" y="138"/>
                  <a:pt x="2488" y="138"/>
                </a:cubicBezTo>
                <a:cubicBezTo>
                  <a:pt x="2488" y="137"/>
                  <a:pt x="2488" y="137"/>
                  <a:pt x="2488" y="136"/>
                </a:cubicBezTo>
                <a:cubicBezTo>
                  <a:pt x="2489" y="135"/>
                  <a:pt x="2489" y="136"/>
                  <a:pt x="2490" y="135"/>
                </a:cubicBezTo>
                <a:cubicBezTo>
                  <a:pt x="2491" y="135"/>
                  <a:pt x="2489" y="133"/>
                  <a:pt x="2488" y="133"/>
                </a:cubicBezTo>
                <a:cubicBezTo>
                  <a:pt x="2488" y="133"/>
                  <a:pt x="2485" y="133"/>
                  <a:pt x="2487" y="134"/>
                </a:cubicBezTo>
                <a:cubicBezTo>
                  <a:pt x="2482" y="132"/>
                  <a:pt x="2488" y="133"/>
                  <a:pt x="2488" y="132"/>
                </a:cubicBezTo>
                <a:cubicBezTo>
                  <a:pt x="2488" y="131"/>
                  <a:pt x="2483" y="130"/>
                  <a:pt x="2482" y="130"/>
                </a:cubicBezTo>
                <a:cubicBezTo>
                  <a:pt x="2481" y="129"/>
                  <a:pt x="2479" y="128"/>
                  <a:pt x="2478" y="126"/>
                </a:cubicBezTo>
                <a:cubicBezTo>
                  <a:pt x="2479" y="127"/>
                  <a:pt x="2480" y="127"/>
                  <a:pt x="2481" y="126"/>
                </a:cubicBezTo>
                <a:cubicBezTo>
                  <a:pt x="2480" y="126"/>
                  <a:pt x="2479" y="125"/>
                  <a:pt x="2478" y="125"/>
                </a:cubicBezTo>
                <a:cubicBezTo>
                  <a:pt x="2479" y="125"/>
                  <a:pt x="2479" y="125"/>
                  <a:pt x="2480" y="125"/>
                </a:cubicBezTo>
                <a:cubicBezTo>
                  <a:pt x="2479" y="125"/>
                  <a:pt x="2479" y="125"/>
                  <a:pt x="2479" y="125"/>
                </a:cubicBezTo>
                <a:cubicBezTo>
                  <a:pt x="2480" y="125"/>
                  <a:pt x="2481" y="127"/>
                  <a:pt x="2483" y="126"/>
                </a:cubicBezTo>
                <a:cubicBezTo>
                  <a:pt x="2483" y="126"/>
                  <a:pt x="2483" y="125"/>
                  <a:pt x="2483" y="125"/>
                </a:cubicBezTo>
                <a:cubicBezTo>
                  <a:pt x="2484" y="125"/>
                  <a:pt x="2487" y="128"/>
                  <a:pt x="2485" y="128"/>
                </a:cubicBezTo>
                <a:cubicBezTo>
                  <a:pt x="2487" y="128"/>
                  <a:pt x="2488" y="129"/>
                  <a:pt x="2490" y="130"/>
                </a:cubicBezTo>
                <a:cubicBezTo>
                  <a:pt x="2491" y="130"/>
                  <a:pt x="2492" y="132"/>
                  <a:pt x="2494" y="132"/>
                </a:cubicBezTo>
                <a:cubicBezTo>
                  <a:pt x="2495" y="132"/>
                  <a:pt x="2498" y="133"/>
                  <a:pt x="2500" y="132"/>
                </a:cubicBezTo>
                <a:cubicBezTo>
                  <a:pt x="2500" y="132"/>
                  <a:pt x="2501" y="131"/>
                  <a:pt x="2502" y="131"/>
                </a:cubicBezTo>
                <a:cubicBezTo>
                  <a:pt x="2503" y="131"/>
                  <a:pt x="2503" y="131"/>
                  <a:pt x="2504" y="131"/>
                </a:cubicBezTo>
                <a:cubicBezTo>
                  <a:pt x="2508" y="132"/>
                  <a:pt x="2512" y="133"/>
                  <a:pt x="2516" y="135"/>
                </a:cubicBezTo>
                <a:cubicBezTo>
                  <a:pt x="2517" y="136"/>
                  <a:pt x="2519" y="137"/>
                  <a:pt x="2521" y="137"/>
                </a:cubicBezTo>
                <a:cubicBezTo>
                  <a:pt x="2521" y="138"/>
                  <a:pt x="2525" y="139"/>
                  <a:pt x="2523" y="137"/>
                </a:cubicBezTo>
                <a:cubicBezTo>
                  <a:pt x="2526" y="139"/>
                  <a:pt x="2531" y="139"/>
                  <a:pt x="2534" y="140"/>
                </a:cubicBezTo>
                <a:cubicBezTo>
                  <a:pt x="2536" y="141"/>
                  <a:pt x="2541" y="142"/>
                  <a:pt x="2536" y="139"/>
                </a:cubicBezTo>
                <a:cubicBezTo>
                  <a:pt x="2539" y="140"/>
                  <a:pt x="2540" y="143"/>
                  <a:pt x="2543" y="142"/>
                </a:cubicBezTo>
                <a:cubicBezTo>
                  <a:pt x="2543" y="141"/>
                  <a:pt x="2542" y="141"/>
                  <a:pt x="2541" y="141"/>
                </a:cubicBezTo>
                <a:cubicBezTo>
                  <a:pt x="2542" y="140"/>
                  <a:pt x="2544" y="142"/>
                  <a:pt x="2545" y="141"/>
                </a:cubicBezTo>
                <a:cubicBezTo>
                  <a:pt x="2544" y="140"/>
                  <a:pt x="2540" y="138"/>
                  <a:pt x="2538" y="139"/>
                </a:cubicBezTo>
                <a:cubicBezTo>
                  <a:pt x="2539" y="138"/>
                  <a:pt x="2537" y="137"/>
                  <a:pt x="2536" y="138"/>
                </a:cubicBezTo>
                <a:cubicBezTo>
                  <a:pt x="2536" y="137"/>
                  <a:pt x="2537" y="137"/>
                  <a:pt x="2539" y="137"/>
                </a:cubicBezTo>
                <a:cubicBezTo>
                  <a:pt x="2539" y="137"/>
                  <a:pt x="2539" y="136"/>
                  <a:pt x="2539" y="136"/>
                </a:cubicBezTo>
                <a:cubicBezTo>
                  <a:pt x="2538" y="134"/>
                  <a:pt x="2536" y="134"/>
                  <a:pt x="2534" y="134"/>
                </a:cubicBezTo>
                <a:cubicBezTo>
                  <a:pt x="2535" y="134"/>
                  <a:pt x="2536" y="134"/>
                  <a:pt x="2537" y="134"/>
                </a:cubicBezTo>
                <a:cubicBezTo>
                  <a:pt x="2536" y="134"/>
                  <a:pt x="2535" y="133"/>
                  <a:pt x="2534" y="132"/>
                </a:cubicBezTo>
                <a:cubicBezTo>
                  <a:pt x="2534" y="132"/>
                  <a:pt x="2533" y="133"/>
                  <a:pt x="2532" y="132"/>
                </a:cubicBezTo>
                <a:cubicBezTo>
                  <a:pt x="2531" y="131"/>
                  <a:pt x="2529" y="131"/>
                  <a:pt x="2527" y="130"/>
                </a:cubicBezTo>
                <a:cubicBezTo>
                  <a:pt x="2529" y="130"/>
                  <a:pt x="2531" y="131"/>
                  <a:pt x="2532" y="131"/>
                </a:cubicBezTo>
                <a:cubicBezTo>
                  <a:pt x="2533" y="131"/>
                  <a:pt x="2537" y="132"/>
                  <a:pt x="2535" y="132"/>
                </a:cubicBezTo>
                <a:cubicBezTo>
                  <a:pt x="2536" y="132"/>
                  <a:pt x="2537" y="132"/>
                  <a:pt x="2538" y="132"/>
                </a:cubicBezTo>
                <a:cubicBezTo>
                  <a:pt x="2539" y="132"/>
                  <a:pt x="2540" y="132"/>
                  <a:pt x="2541" y="132"/>
                </a:cubicBezTo>
                <a:cubicBezTo>
                  <a:pt x="2540" y="130"/>
                  <a:pt x="2536" y="130"/>
                  <a:pt x="2534" y="129"/>
                </a:cubicBezTo>
                <a:cubicBezTo>
                  <a:pt x="2537" y="130"/>
                  <a:pt x="2539" y="131"/>
                  <a:pt x="2542" y="131"/>
                </a:cubicBezTo>
                <a:cubicBezTo>
                  <a:pt x="2542" y="130"/>
                  <a:pt x="2538" y="129"/>
                  <a:pt x="2541" y="127"/>
                </a:cubicBezTo>
                <a:cubicBezTo>
                  <a:pt x="2540" y="127"/>
                  <a:pt x="2538" y="127"/>
                  <a:pt x="2537" y="126"/>
                </a:cubicBezTo>
                <a:cubicBezTo>
                  <a:pt x="2539" y="127"/>
                  <a:pt x="2537" y="126"/>
                  <a:pt x="2537" y="126"/>
                </a:cubicBezTo>
                <a:cubicBezTo>
                  <a:pt x="2536" y="125"/>
                  <a:pt x="2535" y="125"/>
                  <a:pt x="2534" y="126"/>
                </a:cubicBezTo>
                <a:cubicBezTo>
                  <a:pt x="2535" y="124"/>
                  <a:pt x="2527" y="123"/>
                  <a:pt x="2526" y="123"/>
                </a:cubicBezTo>
                <a:cubicBezTo>
                  <a:pt x="2524" y="122"/>
                  <a:pt x="2522" y="121"/>
                  <a:pt x="2521" y="121"/>
                </a:cubicBezTo>
                <a:cubicBezTo>
                  <a:pt x="2518" y="119"/>
                  <a:pt x="2515" y="120"/>
                  <a:pt x="2512" y="120"/>
                </a:cubicBezTo>
                <a:cubicBezTo>
                  <a:pt x="2514" y="120"/>
                  <a:pt x="2510" y="119"/>
                  <a:pt x="2510" y="119"/>
                </a:cubicBezTo>
                <a:cubicBezTo>
                  <a:pt x="2511" y="120"/>
                  <a:pt x="2513" y="120"/>
                  <a:pt x="2514" y="120"/>
                </a:cubicBezTo>
                <a:cubicBezTo>
                  <a:pt x="2513" y="120"/>
                  <a:pt x="2511" y="121"/>
                  <a:pt x="2510" y="120"/>
                </a:cubicBezTo>
                <a:cubicBezTo>
                  <a:pt x="2510" y="120"/>
                  <a:pt x="2510" y="120"/>
                  <a:pt x="2511" y="121"/>
                </a:cubicBezTo>
                <a:cubicBezTo>
                  <a:pt x="2510" y="121"/>
                  <a:pt x="2507" y="119"/>
                  <a:pt x="2509" y="119"/>
                </a:cubicBezTo>
                <a:cubicBezTo>
                  <a:pt x="2508" y="119"/>
                  <a:pt x="2507" y="119"/>
                  <a:pt x="2506" y="119"/>
                </a:cubicBezTo>
                <a:cubicBezTo>
                  <a:pt x="2506" y="119"/>
                  <a:pt x="2505" y="119"/>
                  <a:pt x="2505" y="119"/>
                </a:cubicBezTo>
                <a:cubicBezTo>
                  <a:pt x="2503" y="119"/>
                  <a:pt x="2501" y="119"/>
                  <a:pt x="2499" y="119"/>
                </a:cubicBezTo>
                <a:cubicBezTo>
                  <a:pt x="2500" y="119"/>
                  <a:pt x="2509" y="121"/>
                  <a:pt x="2507" y="123"/>
                </a:cubicBezTo>
                <a:cubicBezTo>
                  <a:pt x="2508" y="124"/>
                  <a:pt x="2510" y="123"/>
                  <a:pt x="2511" y="124"/>
                </a:cubicBezTo>
                <a:cubicBezTo>
                  <a:pt x="2512" y="124"/>
                  <a:pt x="2513" y="125"/>
                  <a:pt x="2513" y="126"/>
                </a:cubicBezTo>
                <a:cubicBezTo>
                  <a:pt x="2513" y="126"/>
                  <a:pt x="2509" y="123"/>
                  <a:pt x="2509" y="125"/>
                </a:cubicBezTo>
                <a:cubicBezTo>
                  <a:pt x="2508" y="125"/>
                  <a:pt x="2506" y="123"/>
                  <a:pt x="2504" y="123"/>
                </a:cubicBezTo>
                <a:cubicBezTo>
                  <a:pt x="2504" y="123"/>
                  <a:pt x="2501" y="121"/>
                  <a:pt x="2503" y="122"/>
                </a:cubicBezTo>
                <a:cubicBezTo>
                  <a:pt x="2501" y="120"/>
                  <a:pt x="2498" y="120"/>
                  <a:pt x="2497" y="118"/>
                </a:cubicBezTo>
                <a:cubicBezTo>
                  <a:pt x="2495" y="117"/>
                  <a:pt x="2494" y="116"/>
                  <a:pt x="2492" y="116"/>
                </a:cubicBezTo>
                <a:cubicBezTo>
                  <a:pt x="2492" y="116"/>
                  <a:pt x="2492" y="116"/>
                  <a:pt x="2493" y="116"/>
                </a:cubicBezTo>
                <a:cubicBezTo>
                  <a:pt x="2492" y="117"/>
                  <a:pt x="2487" y="114"/>
                  <a:pt x="2486" y="114"/>
                </a:cubicBezTo>
                <a:cubicBezTo>
                  <a:pt x="2483" y="113"/>
                  <a:pt x="2480" y="112"/>
                  <a:pt x="2478" y="112"/>
                </a:cubicBezTo>
                <a:cubicBezTo>
                  <a:pt x="2476" y="111"/>
                  <a:pt x="2475" y="111"/>
                  <a:pt x="2473" y="110"/>
                </a:cubicBezTo>
                <a:cubicBezTo>
                  <a:pt x="2472" y="110"/>
                  <a:pt x="2471" y="110"/>
                  <a:pt x="2470" y="110"/>
                </a:cubicBezTo>
                <a:cubicBezTo>
                  <a:pt x="2469" y="110"/>
                  <a:pt x="2468" y="109"/>
                  <a:pt x="2467" y="109"/>
                </a:cubicBezTo>
                <a:cubicBezTo>
                  <a:pt x="2467" y="110"/>
                  <a:pt x="2465" y="109"/>
                  <a:pt x="2467" y="109"/>
                </a:cubicBezTo>
                <a:cubicBezTo>
                  <a:pt x="2464" y="108"/>
                  <a:pt x="2462" y="108"/>
                  <a:pt x="2460" y="107"/>
                </a:cubicBezTo>
                <a:cubicBezTo>
                  <a:pt x="2461" y="108"/>
                  <a:pt x="2463" y="108"/>
                  <a:pt x="2465" y="109"/>
                </a:cubicBezTo>
                <a:cubicBezTo>
                  <a:pt x="2464" y="109"/>
                  <a:pt x="2461" y="108"/>
                  <a:pt x="2460" y="108"/>
                </a:cubicBezTo>
                <a:cubicBezTo>
                  <a:pt x="2458" y="107"/>
                  <a:pt x="2456" y="107"/>
                  <a:pt x="2455" y="106"/>
                </a:cubicBezTo>
                <a:cubicBezTo>
                  <a:pt x="2455" y="106"/>
                  <a:pt x="2456" y="106"/>
                  <a:pt x="2457" y="107"/>
                </a:cubicBezTo>
                <a:cubicBezTo>
                  <a:pt x="2452" y="105"/>
                  <a:pt x="2447" y="104"/>
                  <a:pt x="2441" y="103"/>
                </a:cubicBezTo>
                <a:cubicBezTo>
                  <a:pt x="2440" y="102"/>
                  <a:pt x="2438" y="102"/>
                  <a:pt x="2436" y="101"/>
                </a:cubicBezTo>
                <a:cubicBezTo>
                  <a:pt x="2434" y="101"/>
                  <a:pt x="2432" y="102"/>
                  <a:pt x="2430" y="100"/>
                </a:cubicBezTo>
                <a:cubicBezTo>
                  <a:pt x="2431" y="100"/>
                  <a:pt x="2432" y="101"/>
                  <a:pt x="2433" y="101"/>
                </a:cubicBezTo>
                <a:cubicBezTo>
                  <a:pt x="2430" y="99"/>
                  <a:pt x="2426" y="100"/>
                  <a:pt x="2422" y="99"/>
                </a:cubicBezTo>
                <a:cubicBezTo>
                  <a:pt x="2419" y="98"/>
                  <a:pt x="2415" y="98"/>
                  <a:pt x="2411" y="97"/>
                </a:cubicBezTo>
                <a:cubicBezTo>
                  <a:pt x="2408" y="96"/>
                  <a:pt x="2405" y="97"/>
                  <a:pt x="2401" y="96"/>
                </a:cubicBezTo>
                <a:cubicBezTo>
                  <a:pt x="2399" y="96"/>
                  <a:pt x="2397" y="96"/>
                  <a:pt x="2396" y="96"/>
                </a:cubicBezTo>
                <a:cubicBezTo>
                  <a:pt x="2394" y="96"/>
                  <a:pt x="2392" y="96"/>
                  <a:pt x="2391" y="96"/>
                </a:cubicBezTo>
                <a:cubicBezTo>
                  <a:pt x="2391" y="96"/>
                  <a:pt x="2392" y="96"/>
                  <a:pt x="2393" y="97"/>
                </a:cubicBezTo>
                <a:cubicBezTo>
                  <a:pt x="2392" y="98"/>
                  <a:pt x="2390" y="96"/>
                  <a:pt x="2389" y="96"/>
                </a:cubicBezTo>
                <a:cubicBezTo>
                  <a:pt x="2388" y="95"/>
                  <a:pt x="2386" y="95"/>
                  <a:pt x="2385" y="95"/>
                </a:cubicBezTo>
                <a:cubicBezTo>
                  <a:pt x="2380" y="95"/>
                  <a:pt x="2376" y="94"/>
                  <a:pt x="2371" y="94"/>
                </a:cubicBezTo>
                <a:cubicBezTo>
                  <a:pt x="2373" y="95"/>
                  <a:pt x="2375" y="96"/>
                  <a:pt x="2376" y="97"/>
                </a:cubicBezTo>
                <a:cubicBezTo>
                  <a:pt x="2375" y="97"/>
                  <a:pt x="2375" y="98"/>
                  <a:pt x="2376" y="99"/>
                </a:cubicBezTo>
                <a:cubicBezTo>
                  <a:pt x="2378" y="99"/>
                  <a:pt x="2379" y="99"/>
                  <a:pt x="2380" y="99"/>
                </a:cubicBezTo>
                <a:cubicBezTo>
                  <a:pt x="2382" y="100"/>
                  <a:pt x="2385" y="101"/>
                  <a:pt x="2387" y="103"/>
                </a:cubicBezTo>
                <a:cubicBezTo>
                  <a:pt x="2387" y="103"/>
                  <a:pt x="2387" y="103"/>
                  <a:pt x="2387" y="104"/>
                </a:cubicBezTo>
                <a:cubicBezTo>
                  <a:pt x="2387" y="104"/>
                  <a:pt x="2388" y="104"/>
                  <a:pt x="2388" y="105"/>
                </a:cubicBezTo>
                <a:cubicBezTo>
                  <a:pt x="2388" y="105"/>
                  <a:pt x="2387" y="104"/>
                  <a:pt x="2387" y="104"/>
                </a:cubicBezTo>
                <a:cubicBezTo>
                  <a:pt x="2387" y="105"/>
                  <a:pt x="2387" y="105"/>
                  <a:pt x="2388" y="105"/>
                </a:cubicBezTo>
                <a:cubicBezTo>
                  <a:pt x="2386" y="105"/>
                  <a:pt x="2383" y="106"/>
                  <a:pt x="2381" y="105"/>
                </a:cubicBezTo>
                <a:cubicBezTo>
                  <a:pt x="2380" y="105"/>
                  <a:pt x="2378" y="103"/>
                  <a:pt x="2377" y="103"/>
                </a:cubicBezTo>
                <a:cubicBezTo>
                  <a:pt x="2373" y="101"/>
                  <a:pt x="2369" y="102"/>
                  <a:pt x="2366" y="100"/>
                </a:cubicBezTo>
                <a:cubicBezTo>
                  <a:pt x="2365" y="99"/>
                  <a:pt x="2360" y="96"/>
                  <a:pt x="2359" y="98"/>
                </a:cubicBezTo>
                <a:cubicBezTo>
                  <a:pt x="2358" y="100"/>
                  <a:pt x="2354" y="99"/>
                  <a:pt x="2352" y="99"/>
                </a:cubicBezTo>
                <a:cubicBezTo>
                  <a:pt x="2347" y="98"/>
                  <a:pt x="2343" y="99"/>
                  <a:pt x="2339" y="98"/>
                </a:cubicBezTo>
                <a:cubicBezTo>
                  <a:pt x="2337" y="97"/>
                  <a:pt x="2335" y="98"/>
                  <a:pt x="2332" y="98"/>
                </a:cubicBezTo>
                <a:cubicBezTo>
                  <a:pt x="2330" y="98"/>
                  <a:pt x="2328" y="98"/>
                  <a:pt x="2326" y="98"/>
                </a:cubicBezTo>
                <a:cubicBezTo>
                  <a:pt x="2324" y="98"/>
                  <a:pt x="2322" y="99"/>
                  <a:pt x="2320" y="99"/>
                </a:cubicBezTo>
                <a:cubicBezTo>
                  <a:pt x="2318" y="98"/>
                  <a:pt x="2316" y="98"/>
                  <a:pt x="2314" y="97"/>
                </a:cubicBezTo>
                <a:cubicBezTo>
                  <a:pt x="2312" y="97"/>
                  <a:pt x="2311" y="97"/>
                  <a:pt x="2309" y="96"/>
                </a:cubicBezTo>
                <a:cubicBezTo>
                  <a:pt x="2309" y="96"/>
                  <a:pt x="2309" y="95"/>
                  <a:pt x="2309" y="95"/>
                </a:cubicBezTo>
                <a:cubicBezTo>
                  <a:pt x="2308" y="94"/>
                  <a:pt x="2307" y="94"/>
                  <a:pt x="2307" y="94"/>
                </a:cubicBezTo>
                <a:cubicBezTo>
                  <a:pt x="2307" y="94"/>
                  <a:pt x="2308" y="94"/>
                  <a:pt x="2308" y="94"/>
                </a:cubicBezTo>
                <a:cubicBezTo>
                  <a:pt x="2306" y="93"/>
                  <a:pt x="2305" y="91"/>
                  <a:pt x="2302" y="90"/>
                </a:cubicBezTo>
                <a:cubicBezTo>
                  <a:pt x="2300" y="90"/>
                  <a:pt x="2298" y="89"/>
                  <a:pt x="2295" y="88"/>
                </a:cubicBezTo>
                <a:cubicBezTo>
                  <a:pt x="2290" y="88"/>
                  <a:pt x="2284" y="87"/>
                  <a:pt x="2279" y="87"/>
                </a:cubicBezTo>
                <a:cubicBezTo>
                  <a:pt x="2274" y="86"/>
                  <a:pt x="2269" y="87"/>
                  <a:pt x="2263" y="88"/>
                </a:cubicBezTo>
                <a:cubicBezTo>
                  <a:pt x="2259" y="89"/>
                  <a:pt x="2254" y="89"/>
                  <a:pt x="2249" y="87"/>
                </a:cubicBezTo>
                <a:cubicBezTo>
                  <a:pt x="2250" y="88"/>
                  <a:pt x="2251" y="88"/>
                  <a:pt x="2252" y="87"/>
                </a:cubicBezTo>
                <a:cubicBezTo>
                  <a:pt x="2250" y="86"/>
                  <a:pt x="2247" y="85"/>
                  <a:pt x="2245" y="85"/>
                </a:cubicBezTo>
                <a:cubicBezTo>
                  <a:pt x="2243" y="85"/>
                  <a:pt x="2241" y="84"/>
                  <a:pt x="2240" y="85"/>
                </a:cubicBezTo>
                <a:cubicBezTo>
                  <a:pt x="2239" y="85"/>
                  <a:pt x="2238" y="86"/>
                  <a:pt x="2237" y="86"/>
                </a:cubicBezTo>
                <a:cubicBezTo>
                  <a:pt x="2239" y="85"/>
                  <a:pt x="2239" y="84"/>
                  <a:pt x="2237" y="83"/>
                </a:cubicBezTo>
                <a:cubicBezTo>
                  <a:pt x="2235" y="83"/>
                  <a:pt x="2234" y="84"/>
                  <a:pt x="2233" y="83"/>
                </a:cubicBezTo>
                <a:cubicBezTo>
                  <a:pt x="2231" y="81"/>
                  <a:pt x="2226" y="84"/>
                  <a:pt x="2224" y="81"/>
                </a:cubicBezTo>
                <a:cubicBezTo>
                  <a:pt x="2225" y="81"/>
                  <a:pt x="2226" y="82"/>
                  <a:pt x="2226" y="81"/>
                </a:cubicBezTo>
                <a:cubicBezTo>
                  <a:pt x="2227" y="81"/>
                  <a:pt x="2228" y="81"/>
                  <a:pt x="2229" y="81"/>
                </a:cubicBezTo>
                <a:cubicBezTo>
                  <a:pt x="2231" y="81"/>
                  <a:pt x="2228" y="79"/>
                  <a:pt x="2228" y="79"/>
                </a:cubicBezTo>
                <a:cubicBezTo>
                  <a:pt x="2224" y="78"/>
                  <a:pt x="2220" y="78"/>
                  <a:pt x="2217" y="77"/>
                </a:cubicBezTo>
                <a:cubicBezTo>
                  <a:pt x="2214" y="77"/>
                  <a:pt x="2212" y="77"/>
                  <a:pt x="2210" y="77"/>
                </a:cubicBezTo>
                <a:cubicBezTo>
                  <a:pt x="2208" y="77"/>
                  <a:pt x="2208" y="78"/>
                  <a:pt x="2208" y="80"/>
                </a:cubicBezTo>
                <a:cubicBezTo>
                  <a:pt x="2208" y="82"/>
                  <a:pt x="2202" y="82"/>
                  <a:pt x="2201" y="81"/>
                </a:cubicBezTo>
                <a:cubicBezTo>
                  <a:pt x="2203" y="81"/>
                  <a:pt x="2200" y="80"/>
                  <a:pt x="2199" y="80"/>
                </a:cubicBezTo>
                <a:cubicBezTo>
                  <a:pt x="2201" y="80"/>
                  <a:pt x="2203" y="80"/>
                  <a:pt x="2204" y="80"/>
                </a:cubicBezTo>
                <a:cubicBezTo>
                  <a:pt x="2204" y="79"/>
                  <a:pt x="2203" y="79"/>
                  <a:pt x="2202" y="79"/>
                </a:cubicBezTo>
                <a:cubicBezTo>
                  <a:pt x="2201" y="79"/>
                  <a:pt x="2202" y="78"/>
                  <a:pt x="2201" y="78"/>
                </a:cubicBezTo>
                <a:cubicBezTo>
                  <a:pt x="2202" y="78"/>
                  <a:pt x="2203" y="78"/>
                  <a:pt x="2204" y="79"/>
                </a:cubicBezTo>
                <a:cubicBezTo>
                  <a:pt x="2204" y="79"/>
                  <a:pt x="2204" y="79"/>
                  <a:pt x="2204" y="78"/>
                </a:cubicBezTo>
                <a:cubicBezTo>
                  <a:pt x="2206" y="78"/>
                  <a:pt x="2205" y="80"/>
                  <a:pt x="2207" y="81"/>
                </a:cubicBezTo>
                <a:cubicBezTo>
                  <a:pt x="2208" y="77"/>
                  <a:pt x="2204" y="77"/>
                  <a:pt x="2201" y="77"/>
                </a:cubicBezTo>
                <a:cubicBezTo>
                  <a:pt x="2200" y="77"/>
                  <a:pt x="2197" y="77"/>
                  <a:pt x="2195" y="78"/>
                </a:cubicBezTo>
                <a:cubicBezTo>
                  <a:pt x="2194" y="78"/>
                  <a:pt x="2193" y="78"/>
                  <a:pt x="2192" y="77"/>
                </a:cubicBezTo>
                <a:cubicBezTo>
                  <a:pt x="2192" y="77"/>
                  <a:pt x="2193" y="77"/>
                  <a:pt x="2194" y="78"/>
                </a:cubicBezTo>
                <a:cubicBezTo>
                  <a:pt x="2193" y="75"/>
                  <a:pt x="2197" y="76"/>
                  <a:pt x="2199" y="77"/>
                </a:cubicBezTo>
                <a:cubicBezTo>
                  <a:pt x="2201" y="77"/>
                  <a:pt x="2204" y="77"/>
                  <a:pt x="2206" y="77"/>
                </a:cubicBezTo>
                <a:cubicBezTo>
                  <a:pt x="2200" y="74"/>
                  <a:pt x="2192" y="75"/>
                  <a:pt x="2185" y="74"/>
                </a:cubicBezTo>
                <a:cubicBezTo>
                  <a:pt x="2182" y="74"/>
                  <a:pt x="2178" y="74"/>
                  <a:pt x="2174" y="74"/>
                </a:cubicBezTo>
                <a:cubicBezTo>
                  <a:pt x="2171" y="74"/>
                  <a:pt x="2168" y="73"/>
                  <a:pt x="2164" y="73"/>
                </a:cubicBezTo>
                <a:cubicBezTo>
                  <a:pt x="2165" y="73"/>
                  <a:pt x="2166" y="74"/>
                  <a:pt x="2167" y="74"/>
                </a:cubicBezTo>
                <a:cubicBezTo>
                  <a:pt x="2168" y="74"/>
                  <a:pt x="2169" y="75"/>
                  <a:pt x="2170" y="75"/>
                </a:cubicBezTo>
                <a:cubicBezTo>
                  <a:pt x="2169" y="75"/>
                  <a:pt x="2167" y="76"/>
                  <a:pt x="2166" y="76"/>
                </a:cubicBezTo>
                <a:cubicBezTo>
                  <a:pt x="2165" y="76"/>
                  <a:pt x="2164" y="76"/>
                  <a:pt x="2162" y="76"/>
                </a:cubicBezTo>
                <a:cubicBezTo>
                  <a:pt x="2161" y="76"/>
                  <a:pt x="2163" y="78"/>
                  <a:pt x="2164" y="78"/>
                </a:cubicBezTo>
                <a:cubicBezTo>
                  <a:pt x="2163" y="78"/>
                  <a:pt x="2166" y="78"/>
                  <a:pt x="2166" y="78"/>
                </a:cubicBezTo>
                <a:cubicBezTo>
                  <a:pt x="2167" y="78"/>
                  <a:pt x="2168" y="78"/>
                  <a:pt x="2169" y="78"/>
                </a:cubicBezTo>
                <a:cubicBezTo>
                  <a:pt x="2168" y="78"/>
                  <a:pt x="2168" y="78"/>
                  <a:pt x="2167" y="78"/>
                </a:cubicBezTo>
                <a:cubicBezTo>
                  <a:pt x="2167" y="79"/>
                  <a:pt x="2167" y="80"/>
                  <a:pt x="2168" y="80"/>
                </a:cubicBezTo>
                <a:cubicBezTo>
                  <a:pt x="2167" y="80"/>
                  <a:pt x="2167" y="80"/>
                  <a:pt x="2166" y="80"/>
                </a:cubicBezTo>
                <a:cubicBezTo>
                  <a:pt x="2169" y="81"/>
                  <a:pt x="2172" y="82"/>
                  <a:pt x="2175" y="84"/>
                </a:cubicBezTo>
                <a:cubicBezTo>
                  <a:pt x="2173" y="83"/>
                  <a:pt x="2171" y="84"/>
                  <a:pt x="2169" y="83"/>
                </a:cubicBezTo>
                <a:cubicBezTo>
                  <a:pt x="2168" y="83"/>
                  <a:pt x="2165" y="82"/>
                  <a:pt x="2165" y="83"/>
                </a:cubicBezTo>
                <a:cubicBezTo>
                  <a:pt x="2164" y="82"/>
                  <a:pt x="2163" y="83"/>
                  <a:pt x="2163" y="83"/>
                </a:cubicBezTo>
                <a:cubicBezTo>
                  <a:pt x="2164" y="85"/>
                  <a:pt x="2164" y="84"/>
                  <a:pt x="2167" y="85"/>
                </a:cubicBezTo>
                <a:cubicBezTo>
                  <a:pt x="2166" y="85"/>
                  <a:pt x="2165" y="85"/>
                  <a:pt x="2165" y="85"/>
                </a:cubicBezTo>
                <a:cubicBezTo>
                  <a:pt x="2165" y="85"/>
                  <a:pt x="2165" y="85"/>
                  <a:pt x="2166" y="86"/>
                </a:cubicBezTo>
                <a:cubicBezTo>
                  <a:pt x="2165" y="86"/>
                  <a:pt x="2165" y="86"/>
                  <a:pt x="2164" y="86"/>
                </a:cubicBezTo>
                <a:cubicBezTo>
                  <a:pt x="2165" y="86"/>
                  <a:pt x="2166" y="86"/>
                  <a:pt x="2167" y="86"/>
                </a:cubicBezTo>
                <a:cubicBezTo>
                  <a:pt x="2162" y="86"/>
                  <a:pt x="2157" y="84"/>
                  <a:pt x="2152" y="83"/>
                </a:cubicBezTo>
                <a:cubicBezTo>
                  <a:pt x="2151" y="83"/>
                  <a:pt x="2150" y="82"/>
                  <a:pt x="2148" y="82"/>
                </a:cubicBezTo>
                <a:cubicBezTo>
                  <a:pt x="2147" y="83"/>
                  <a:pt x="2146" y="84"/>
                  <a:pt x="2145" y="84"/>
                </a:cubicBezTo>
                <a:cubicBezTo>
                  <a:pt x="2144" y="83"/>
                  <a:pt x="2145" y="85"/>
                  <a:pt x="2145" y="85"/>
                </a:cubicBezTo>
                <a:cubicBezTo>
                  <a:pt x="2144" y="84"/>
                  <a:pt x="2140" y="84"/>
                  <a:pt x="2139" y="84"/>
                </a:cubicBezTo>
                <a:cubicBezTo>
                  <a:pt x="2136" y="84"/>
                  <a:pt x="2133" y="83"/>
                  <a:pt x="2131" y="82"/>
                </a:cubicBezTo>
                <a:cubicBezTo>
                  <a:pt x="2130" y="81"/>
                  <a:pt x="2126" y="79"/>
                  <a:pt x="2127" y="82"/>
                </a:cubicBezTo>
                <a:cubicBezTo>
                  <a:pt x="2127" y="83"/>
                  <a:pt x="2129" y="85"/>
                  <a:pt x="2130" y="86"/>
                </a:cubicBezTo>
                <a:cubicBezTo>
                  <a:pt x="2128" y="86"/>
                  <a:pt x="2131" y="91"/>
                  <a:pt x="2128" y="89"/>
                </a:cubicBezTo>
                <a:cubicBezTo>
                  <a:pt x="2125" y="88"/>
                  <a:pt x="2123" y="88"/>
                  <a:pt x="2121" y="87"/>
                </a:cubicBezTo>
                <a:cubicBezTo>
                  <a:pt x="2118" y="86"/>
                  <a:pt x="2115" y="86"/>
                  <a:pt x="2112" y="84"/>
                </a:cubicBezTo>
                <a:cubicBezTo>
                  <a:pt x="2111" y="84"/>
                  <a:pt x="2110" y="83"/>
                  <a:pt x="2109" y="83"/>
                </a:cubicBezTo>
                <a:cubicBezTo>
                  <a:pt x="2108" y="83"/>
                  <a:pt x="2107" y="83"/>
                  <a:pt x="2107" y="82"/>
                </a:cubicBezTo>
                <a:cubicBezTo>
                  <a:pt x="2108" y="82"/>
                  <a:pt x="2109" y="81"/>
                  <a:pt x="2110" y="82"/>
                </a:cubicBezTo>
                <a:cubicBezTo>
                  <a:pt x="2108" y="81"/>
                  <a:pt x="2107" y="80"/>
                  <a:pt x="2105" y="80"/>
                </a:cubicBezTo>
                <a:cubicBezTo>
                  <a:pt x="2106" y="80"/>
                  <a:pt x="2107" y="80"/>
                  <a:pt x="2107" y="81"/>
                </a:cubicBezTo>
                <a:cubicBezTo>
                  <a:pt x="2106" y="83"/>
                  <a:pt x="2099" y="79"/>
                  <a:pt x="2098" y="78"/>
                </a:cubicBezTo>
                <a:cubicBezTo>
                  <a:pt x="2101" y="78"/>
                  <a:pt x="2103" y="80"/>
                  <a:pt x="2106" y="79"/>
                </a:cubicBezTo>
                <a:cubicBezTo>
                  <a:pt x="2105" y="79"/>
                  <a:pt x="2105" y="78"/>
                  <a:pt x="2106" y="78"/>
                </a:cubicBezTo>
                <a:cubicBezTo>
                  <a:pt x="2104" y="78"/>
                  <a:pt x="2103" y="76"/>
                  <a:pt x="2101" y="76"/>
                </a:cubicBezTo>
                <a:cubicBezTo>
                  <a:pt x="2100" y="76"/>
                  <a:pt x="2098" y="76"/>
                  <a:pt x="2096" y="75"/>
                </a:cubicBezTo>
                <a:cubicBezTo>
                  <a:pt x="2097" y="75"/>
                  <a:pt x="2098" y="76"/>
                  <a:pt x="2099" y="75"/>
                </a:cubicBezTo>
                <a:cubicBezTo>
                  <a:pt x="2099" y="75"/>
                  <a:pt x="2098" y="75"/>
                  <a:pt x="2098" y="74"/>
                </a:cubicBezTo>
                <a:cubicBezTo>
                  <a:pt x="2099" y="75"/>
                  <a:pt x="2099" y="75"/>
                  <a:pt x="2100" y="74"/>
                </a:cubicBezTo>
                <a:cubicBezTo>
                  <a:pt x="2099" y="74"/>
                  <a:pt x="2098" y="74"/>
                  <a:pt x="2096" y="74"/>
                </a:cubicBezTo>
                <a:cubicBezTo>
                  <a:pt x="2097" y="73"/>
                  <a:pt x="2098" y="74"/>
                  <a:pt x="2099" y="73"/>
                </a:cubicBezTo>
                <a:cubicBezTo>
                  <a:pt x="2097" y="73"/>
                  <a:pt x="2095" y="73"/>
                  <a:pt x="2093" y="73"/>
                </a:cubicBezTo>
                <a:cubicBezTo>
                  <a:pt x="2094" y="72"/>
                  <a:pt x="2095" y="72"/>
                  <a:pt x="2095" y="71"/>
                </a:cubicBezTo>
                <a:cubicBezTo>
                  <a:pt x="2095" y="71"/>
                  <a:pt x="2094" y="72"/>
                  <a:pt x="2094" y="71"/>
                </a:cubicBezTo>
                <a:cubicBezTo>
                  <a:pt x="2093" y="71"/>
                  <a:pt x="2094" y="71"/>
                  <a:pt x="2093" y="70"/>
                </a:cubicBezTo>
                <a:cubicBezTo>
                  <a:pt x="2092" y="70"/>
                  <a:pt x="2090" y="70"/>
                  <a:pt x="2088" y="69"/>
                </a:cubicBezTo>
                <a:cubicBezTo>
                  <a:pt x="2087" y="69"/>
                  <a:pt x="2086" y="68"/>
                  <a:pt x="2085" y="68"/>
                </a:cubicBezTo>
                <a:cubicBezTo>
                  <a:pt x="2083" y="68"/>
                  <a:pt x="2080" y="67"/>
                  <a:pt x="2079" y="68"/>
                </a:cubicBezTo>
                <a:cubicBezTo>
                  <a:pt x="2079" y="68"/>
                  <a:pt x="2079" y="68"/>
                  <a:pt x="2080" y="69"/>
                </a:cubicBezTo>
                <a:cubicBezTo>
                  <a:pt x="2079" y="69"/>
                  <a:pt x="2078" y="69"/>
                  <a:pt x="2077" y="69"/>
                </a:cubicBezTo>
                <a:cubicBezTo>
                  <a:pt x="2076" y="69"/>
                  <a:pt x="2074" y="68"/>
                  <a:pt x="2076" y="68"/>
                </a:cubicBezTo>
                <a:cubicBezTo>
                  <a:pt x="2074" y="67"/>
                  <a:pt x="2073" y="69"/>
                  <a:pt x="2072" y="69"/>
                </a:cubicBezTo>
                <a:cubicBezTo>
                  <a:pt x="2071" y="69"/>
                  <a:pt x="2071" y="68"/>
                  <a:pt x="2071" y="68"/>
                </a:cubicBezTo>
                <a:cubicBezTo>
                  <a:pt x="2070" y="68"/>
                  <a:pt x="2070" y="68"/>
                  <a:pt x="2069" y="67"/>
                </a:cubicBezTo>
                <a:cubicBezTo>
                  <a:pt x="2067" y="67"/>
                  <a:pt x="2065" y="67"/>
                  <a:pt x="2064" y="66"/>
                </a:cubicBezTo>
                <a:cubicBezTo>
                  <a:pt x="2062" y="66"/>
                  <a:pt x="2061" y="67"/>
                  <a:pt x="2059" y="66"/>
                </a:cubicBezTo>
                <a:cubicBezTo>
                  <a:pt x="2060" y="66"/>
                  <a:pt x="2060" y="67"/>
                  <a:pt x="2060" y="67"/>
                </a:cubicBezTo>
                <a:cubicBezTo>
                  <a:pt x="2059" y="68"/>
                  <a:pt x="2058" y="67"/>
                  <a:pt x="2058" y="66"/>
                </a:cubicBezTo>
                <a:cubicBezTo>
                  <a:pt x="2057" y="69"/>
                  <a:pt x="2061" y="70"/>
                  <a:pt x="2062" y="70"/>
                </a:cubicBezTo>
                <a:cubicBezTo>
                  <a:pt x="2060" y="71"/>
                  <a:pt x="2064" y="72"/>
                  <a:pt x="2062" y="72"/>
                </a:cubicBezTo>
                <a:cubicBezTo>
                  <a:pt x="2060" y="72"/>
                  <a:pt x="2059" y="72"/>
                  <a:pt x="2058" y="72"/>
                </a:cubicBezTo>
                <a:cubicBezTo>
                  <a:pt x="2055" y="72"/>
                  <a:pt x="2051" y="72"/>
                  <a:pt x="2048" y="72"/>
                </a:cubicBezTo>
                <a:cubicBezTo>
                  <a:pt x="2045" y="72"/>
                  <a:pt x="2041" y="72"/>
                  <a:pt x="2038" y="71"/>
                </a:cubicBezTo>
                <a:cubicBezTo>
                  <a:pt x="2035" y="71"/>
                  <a:pt x="2032" y="71"/>
                  <a:pt x="2030" y="69"/>
                </a:cubicBezTo>
                <a:cubicBezTo>
                  <a:pt x="2031" y="68"/>
                  <a:pt x="2032" y="69"/>
                  <a:pt x="2033" y="68"/>
                </a:cubicBezTo>
                <a:cubicBezTo>
                  <a:pt x="2031" y="66"/>
                  <a:pt x="2024" y="68"/>
                  <a:pt x="2021" y="67"/>
                </a:cubicBezTo>
                <a:cubicBezTo>
                  <a:pt x="2014" y="67"/>
                  <a:pt x="2008" y="67"/>
                  <a:pt x="2001" y="68"/>
                </a:cubicBezTo>
                <a:cubicBezTo>
                  <a:pt x="2002" y="69"/>
                  <a:pt x="2004" y="69"/>
                  <a:pt x="2005" y="69"/>
                </a:cubicBezTo>
                <a:cubicBezTo>
                  <a:pt x="2003" y="70"/>
                  <a:pt x="2003" y="69"/>
                  <a:pt x="2001" y="69"/>
                </a:cubicBezTo>
                <a:cubicBezTo>
                  <a:pt x="2000" y="68"/>
                  <a:pt x="2001" y="68"/>
                  <a:pt x="2000" y="67"/>
                </a:cubicBezTo>
                <a:cubicBezTo>
                  <a:pt x="1998" y="66"/>
                  <a:pt x="1996" y="65"/>
                  <a:pt x="1994" y="64"/>
                </a:cubicBezTo>
                <a:cubicBezTo>
                  <a:pt x="1995" y="65"/>
                  <a:pt x="1995" y="65"/>
                  <a:pt x="1996" y="66"/>
                </a:cubicBezTo>
                <a:cubicBezTo>
                  <a:pt x="1995" y="67"/>
                  <a:pt x="1991" y="67"/>
                  <a:pt x="1990" y="67"/>
                </a:cubicBezTo>
                <a:cubicBezTo>
                  <a:pt x="1989" y="66"/>
                  <a:pt x="1983" y="64"/>
                  <a:pt x="1986" y="64"/>
                </a:cubicBezTo>
                <a:cubicBezTo>
                  <a:pt x="1985" y="64"/>
                  <a:pt x="1984" y="64"/>
                  <a:pt x="1984" y="64"/>
                </a:cubicBezTo>
                <a:cubicBezTo>
                  <a:pt x="1984" y="65"/>
                  <a:pt x="1981" y="64"/>
                  <a:pt x="1981" y="64"/>
                </a:cubicBezTo>
                <a:cubicBezTo>
                  <a:pt x="1980" y="64"/>
                  <a:pt x="1978" y="64"/>
                  <a:pt x="1977" y="64"/>
                </a:cubicBezTo>
                <a:cubicBezTo>
                  <a:pt x="1977" y="65"/>
                  <a:pt x="1977" y="65"/>
                  <a:pt x="1976" y="66"/>
                </a:cubicBezTo>
                <a:cubicBezTo>
                  <a:pt x="1978" y="69"/>
                  <a:pt x="1982" y="64"/>
                  <a:pt x="1985" y="67"/>
                </a:cubicBezTo>
                <a:cubicBezTo>
                  <a:pt x="1982" y="68"/>
                  <a:pt x="1979" y="69"/>
                  <a:pt x="1976" y="68"/>
                </a:cubicBezTo>
                <a:cubicBezTo>
                  <a:pt x="1977" y="68"/>
                  <a:pt x="1977" y="68"/>
                  <a:pt x="1978" y="69"/>
                </a:cubicBezTo>
                <a:cubicBezTo>
                  <a:pt x="1977" y="68"/>
                  <a:pt x="1976" y="69"/>
                  <a:pt x="1975" y="69"/>
                </a:cubicBezTo>
                <a:cubicBezTo>
                  <a:pt x="1974" y="69"/>
                  <a:pt x="1973" y="70"/>
                  <a:pt x="1972" y="70"/>
                </a:cubicBezTo>
                <a:cubicBezTo>
                  <a:pt x="1974" y="70"/>
                  <a:pt x="1970" y="70"/>
                  <a:pt x="1970" y="71"/>
                </a:cubicBezTo>
                <a:cubicBezTo>
                  <a:pt x="1968" y="71"/>
                  <a:pt x="1967" y="70"/>
                  <a:pt x="1965" y="71"/>
                </a:cubicBezTo>
                <a:cubicBezTo>
                  <a:pt x="1964" y="71"/>
                  <a:pt x="1963" y="70"/>
                  <a:pt x="1962" y="70"/>
                </a:cubicBezTo>
                <a:cubicBezTo>
                  <a:pt x="1961" y="71"/>
                  <a:pt x="1962" y="72"/>
                  <a:pt x="1962" y="72"/>
                </a:cubicBezTo>
                <a:cubicBezTo>
                  <a:pt x="1961" y="73"/>
                  <a:pt x="1959" y="74"/>
                  <a:pt x="1957" y="74"/>
                </a:cubicBezTo>
                <a:cubicBezTo>
                  <a:pt x="1958" y="74"/>
                  <a:pt x="1960" y="73"/>
                  <a:pt x="1960" y="72"/>
                </a:cubicBezTo>
                <a:cubicBezTo>
                  <a:pt x="1960" y="71"/>
                  <a:pt x="1959" y="70"/>
                  <a:pt x="1961" y="70"/>
                </a:cubicBezTo>
                <a:cubicBezTo>
                  <a:pt x="1961" y="69"/>
                  <a:pt x="1963" y="70"/>
                  <a:pt x="1963" y="69"/>
                </a:cubicBezTo>
                <a:cubicBezTo>
                  <a:pt x="1963" y="68"/>
                  <a:pt x="1964" y="68"/>
                  <a:pt x="1965" y="67"/>
                </a:cubicBezTo>
                <a:cubicBezTo>
                  <a:pt x="1966" y="67"/>
                  <a:pt x="1968" y="67"/>
                  <a:pt x="1969" y="67"/>
                </a:cubicBezTo>
                <a:cubicBezTo>
                  <a:pt x="1970" y="66"/>
                  <a:pt x="1969" y="66"/>
                  <a:pt x="1970" y="65"/>
                </a:cubicBezTo>
                <a:cubicBezTo>
                  <a:pt x="1971" y="64"/>
                  <a:pt x="1974" y="64"/>
                  <a:pt x="1975" y="62"/>
                </a:cubicBezTo>
                <a:cubicBezTo>
                  <a:pt x="1974" y="62"/>
                  <a:pt x="1973" y="62"/>
                  <a:pt x="1972" y="62"/>
                </a:cubicBezTo>
                <a:cubicBezTo>
                  <a:pt x="1973" y="62"/>
                  <a:pt x="1975" y="62"/>
                  <a:pt x="1976" y="61"/>
                </a:cubicBezTo>
                <a:cubicBezTo>
                  <a:pt x="1975" y="61"/>
                  <a:pt x="1975" y="61"/>
                  <a:pt x="1975" y="61"/>
                </a:cubicBezTo>
                <a:cubicBezTo>
                  <a:pt x="1977" y="60"/>
                  <a:pt x="1978" y="60"/>
                  <a:pt x="1979" y="59"/>
                </a:cubicBezTo>
                <a:cubicBezTo>
                  <a:pt x="1980" y="59"/>
                  <a:pt x="1981" y="60"/>
                  <a:pt x="1982" y="59"/>
                </a:cubicBezTo>
                <a:cubicBezTo>
                  <a:pt x="1982" y="59"/>
                  <a:pt x="1982" y="58"/>
                  <a:pt x="1982" y="58"/>
                </a:cubicBezTo>
                <a:cubicBezTo>
                  <a:pt x="1982" y="57"/>
                  <a:pt x="1984" y="58"/>
                  <a:pt x="1984" y="57"/>
                </a:cubicBezTo>
                <a:cubicBezTo>
                  <a:pt x="1985" y="57"/>
                  <a:pt x="1986" y="56"/>
                  <a:pt x="1987" y="56"/>
                </a:cubicBezTo>
                <a:cubicBezTo>
                  <a:pt x="1988" y="54"/>
                  <a:pt x="1984" y="53"/>
                  <a:pt x="1983" y="52"/>
                </a:cubicBezTo>
                <a:cubicBezTo>
                  <a:pt x="1982" y="52"/>
                  <a:pt x="1981" y="53"/>
                  <a:pt x="1980" y="52"/>
                </a:cubicBezTo>
                <a:cubicBezTo>
                  <a:pt x="1979" y="51"/>
                  <a:pt x="1977" y="51"/>
                  <a:pt x="1976" y="51"/>
                </a:cubicBezTo>
                <a:cubicBezTo>
                  <a:pt x="1979" y="50"/>
                  <a:pt x="1982" y="52"/>
                  <a:pt x="1985" y="52"/>
                </a:cubicBezTo>
                <a:cubicBezTo>
                  <a:pt x="1984" y="52"/>
                  <a:pt x="1984" y="51"/>
                  <a:pt x="1983" y="50"/>
                </a:cubicBezTo>
                <a:cubicBezTo>
                  <a:pt x="1982" y="50"/>
                  <a:pt x="1982" y="50"/>
                  <a:pt x="1981" y="50"/>
                </a:cubicBezTo>
                <a:cubicBezTo>
                  <a:pt x="1979" y="49"/>
                  <a:pt x="1978" y="47"/>
                  <a:pt x="1976" y="48"/>
                </a:cubicBezTo>
                <a:cubicBezTo>
                  <a:pt x="1976" y="48"/>
                  <a:pt x="1977" y="48"/>
                  <a:pt x="1978" y="49"/>
                </a:cubicBezTo>
                <a:cubicBezTo>
                  <a:pt x="1977" y="48"/>
                  <a:pt x="1976" y="48"/>
                  <a:pt x="1976" y="49"/>
                </a:cubicBezTo>
                <a:cubicBezTo>
                  <a:pt x="1975" y="48"/>
                  <a:pt x="1973" y="47"/>
                  <a:pt x="1973" y="47"/>
                </a:cubicBezTo>
                <a:cubicBezTo>
                  <a:pt x="1972" y="47"/>
                  <a:pt x="1970" y="46"/>
                  <a:pt x="1969" y="47"/>
                </a:cubicBezTo>
                <a:cubicBezTo>
                  <a:pt x="1969" y="44"/>
                  <a:pt x="1959" y="44"/>
                  <a:pt x="1958" y="44"/>
                </a:cubicBezTo>
                <a:cubicBezTo>
                  <a:pt x="1955" y="44"/>
                  <a:pt x="1953" y="44"/>
                  <a:pt x="1951" y="44"/>
                </a:cubicBezTo>
                <a:cubicBezTo>
                  <a:pt x="1948" y="44"/>
                  <a:pt x="1946" y="44"/>
                  <a:pt x="1944" y="44"/>
                </a:cubicBezTo>
                <a:cubicBezTo>
                  <a:pt x="1945" y="45"/>
                  <a:pt x="1943" y="46"/>
                  <a:pt x="1942" y="46"/>
                </a:cubicBezTo>
                <a:cubicBezTo>
                  <a:pt x="1940" y="46"/>
                  <a:pt x="1938" y="46"/>
                  <a:pt x="1936" y="46"/>
                </a:cubicBezTo>
                <a:cubicBezTo>
                  <a:pt x="1937" y="46"/>
                  <a:pt x="1939" y="43"/>
                  <a:pt x="1937" y="42"/>
                </a:cubicBezTo>
                <a:cubicBezTo>
                  <a:pt x="1934" y="41"/>
                  <a:pt x="1930" y="42"/>
                  <a:pt x="1927" y="43"/>
                </a:cubicBezTo>
                <a:cubicBezTo>
                  <a:pt x="1928" y="42"/>
                  <a:pt x="1928" y="42"/>
                  <a:pt x="1928" y="41"/>
                </a:cubicBezTo>
                <a:cubicBezTo>
                  <a:pt x="1925" y="42"/>
                  <a:pt x="1922" y="42"/>
                  <a:pt x="1919" y="42"/>
                </a:cubicBezTo>
                <a:cubicBezTo>
                  <a:pt x="1920" y="41"/>
                  <a:pt x="1922" y="41"/>
                  <a:pt x="1924" y="41"/>
                </a:cubicBezTo>
                <a:cubicBezTo>
                  <a:pt x="1925" y="40"/>
                  <a:pt x="1926" y="40"/>
                  <a:pt x="1928" y="40"/>
                </a:cubicBezTo>
                <a:cubicBezTo>
                  <a:pt x="1926" y="39"/>
                  <a:pt x="1923" y="39"/>
                  <a:pt x="1921" y="38"/>
                </a:cubicBezTo>
                <a:cubicBezTo>
                  <a:pt x="1919" y="38"/>
                  <a:pt x="1917" y="38"/>
                  <a:pt x="1915" y="37"/>
                </a:cubicBezTo>
                <a:cubicBezTo>
                  <a:pt x="1913" y="37"/>
                  <a:pt x="1911" y="38"/>
                  <a:pt x="1909" y="38"/>
                </a:cubicBezTo>
                <a:cubicBezTo>
                  <a:pt x="1907" y="38"/>
                  <a:pt x="1906" y="40"/>
                  <a:pt x="1904" y="40"/>
                </a:cubicBezTo>
                <a:cubicBezTo>
                  <a:pt x="1905" y="40"/>
                  <a:pt x="1905" y="40"/>
                  <a:pt x="1906" y="40"/>
                </a:cubicBezTo>
                <a:cubicBezTo>
                  <a:pt x="1905" y="40"/>
                  <a:pt x="1904" y="41"/>
                  <a:pt x="1903" y="42"/>
                </a:cubicBezTo>
                <a:cubicBezTo>
                  <a:pt x="1904" y="42"/>
                  <a:pt x="1904" y="42"/>
                  <a:pt x="1904" y="42"/>
                </a:cubicBezTo>
                <a:cubicBezTo>
                  <a:pt x="1903" y="42"/>
                  <a:pt x="1903" y="43"/>
                  <a:pt x="1904" y="44"/>
                </a:cubicBezTo>
                <a:cubicBezTo>
                  <a:pt x="1905" y="44"/>
                  <a:pt x="1906" y="44"/>
                  <a:pt x="1906" y="45"/>
                </a:cubicBezTo>
                <a:cubicBezTo>
                  <a:pt x="1906" y="46"/>
                  <a:pt x="1914" y="46"/>
                  <a:pt x="1915" y="47"/>
                </a:cubicBezTo>
                <a:cubicBezTo>
                  <a:pt x="1913" y="47"/>
                  <a:pt x="1911" y="46"/>
                  <a:pt x="1909" y="46"/>
                </a:cubicBezTo>
                <a:cubicBezTo>
                  <a:pt x="1908" y="46"/>
                  <a:pt x="1907" y="45"/>
                  <a:pt x="1906" y="46"/>
                </a:cubicBezTo>
                <a:cubicBezTo>
                  <a:pt x="1902" y="47"/>
                  <a:pt x="1899" y="46"/>
                  <a:pt x="1896" y="46"/>
                </a:cubicBezTo>
                <a:cubicBezTo>
                  <a:pt x="1898" y="48"/>
                  <a:pt x="1902" y="47"/>
                  <a:pt x="1904" y="49"/>
                </a:cubicBezTo>
                <a:cubicBezTo>
                  <a:pt x="1900" y="49"/>
                  <a:pt x="1897" y="47"/>
                  <a:pt x="1893" y="48"/>
                </a:cubicBezTo>
                <a:cubicBezTo>
                  <a:pt x="1896" y="49"/>
                  <a:pt x="1892" y="49"/>
                  <a:pt x="1891" y="49"/>
                </a:cubicBezTo>
                <a:cubicBezTo>
                  <a:pt x="1892" y="49"/>
                  <a:pt x="1892" y="49"/>
                  <a:pt x="1893" y="49"/>
                </a:cubicBezTo>
                <a:cubicBezTo>
                  <a:pt x="1892" y="50"/>
                  <a:pt x="1891" y="50"/>
                  <a:pt x="1890" y="50"/>
                </a:cubicBezTo>
                <a:cubicBezTo>
                  <a:pt x="1889" y="49"/>
                  <a:pt x="1888" y="50"/>
                  <a:pt x="1887" y="50"/>
                </a:cubicBezTo>
                <a:cubicBezTo>
                  <a:pt x="1886" y="50"/>
                  <a:pt x="1885" y="49"/>
                  <a:pt x="1884" y="50"/>
                </a:cubicBezTo>
                <a:cubicBezTo>
                  <a:pt x="1883" y="50"/>
                  <a:pt x="1882" y="50"/>
                  <a:pt x="1882" y="50"/>
                </a:cubicBezTo>
                <a:cubicBezTo>
                  <a:pt x="1882" y="50"/>
                  <a:pt x="1883" y="49"/>
                  <a:pt x="1883" y="49"/>
                </a:cubicBezTo>
                <a:cubicBezTo>
                  <a:pt x="1879" y="48"/>
                  <a:pt x="1874" y="49"/>
                  <a:pt x="1869" y="49"/>
                </a:cubicBezTo>
                <a:cubicBezTo>
                  <a:pt x="1870" y="49"/>
                  <a:pt x="1870" y="49"/>
                  <a:pt x="1871" y="49"/>
                </a:cubicBezTo>
                <a:cubicBezTo>
                  <a:pt x="1869" y="50"/>
                  <a:pt x="1868" y="48"/>
                  <a:pt x="1866" y="49"/>
                </a:cubicBezTo>
                <a:cubicBezTo>
                  <a:pt x="1865" y="50"/>
                  <a:pt x="1867" y="50"/>
                  <a:pt x="1867" y="50"/>
                </a:cubicBezTo>
                <a:cubicBezTo>
                  <a:pt x="1865" y="50"/>
                  <a:pt x="1869" y="50"/>
                  <a:pt x="1869" y="50"/>
                </a:cubicBezTo>
                <a:cubicBezTo>
                  <a:pt x="1870" y="50"/>
                  <a:pt x="1872" y="50"/>
                  <a:pt x="1873" y="50"/>
                </a:cubicBezTo>
                <a:cubicBezTo>
                  <a:pt x="1870" y="51"/>
                  <a:pt x="1866" y="51"/>
                  <a:pt x="1863" y="51"/>
                </a:cubicBezTo>
                <a:cubicBezTo>
                  <a:pt x="1860" y="52"/>
                  <a:pt x="1856" y="52"/>
                  <a:pt x="1852" y="53"/>
                </a:cubicBezTo>
                <a:cubicBezTo>
                  <a:pt x="1853" y="53"/>
                  <a:pt x="1851" y="53"/>
                  <a:pt x="1850" y="54"/>
                </a:cubicBezTo>
                <a:cubicBezTo>
                  <a:pt x="1849" y="54"/>
                  <a:pt x="1846" y="54"/>
                  <a:pt x="1848" y="54"/>
                </a:cubicBezTo>
                <a:cubicBezTo>
                  <a:pt x="1846" y="54"/>
                  <a:pt x="1845" y="55"/>
                  <a:pt x="1844" y="56"/>
                </a:cubicBezTo>
                <a:cubicBezTo>
                  <a:pt x="1842" y="57"/>
                  <a:pt x="1840" y="55"/>
                  <a:pt x="1838" y="56"/>
                </a:cubicBezTo>
                <a:cubicBezTo>
                  <a:pt x="1839" y="56"/>
                  <a:pt x="1843" y="56"/>
                  <a:pt x="1843" y="57"/>
                </a:cubicBezTo>
                <a:cubicBezTo>
                  <a:pt x="1842" y="57"/>
                  <a:pt x="1841" y="57"/>
                  <a:pt x="1840" y="57"/>
                </a:cubicBezTo>
                <a:cubicBezTo>
                  <a:pt x="1842" y="57"/>
                  <a:pt x="1840" y="58"/>
                  <a:pt x="1841" y="59"/>
                </a:cubicBezTo>
                <a:cubicBezTo>
                  <a:pt x="1839" y="58"/>
                  <a:pt x="1840" y="59"/>
                  <a:pt x="1841" y="59"/>
                </a:cubicBezTo>
                <a:cubicBezTo>
                  <a:pt x="1839" y="60"/>
                  <a:pt x="1837" y="58"/>
                  <a:pt x="1835" y="58"/>
                </a:cubicBezTo>
                <a:cubicBezTo>
                  <a:pt x="1837" y="59"/>
                  <a:pt x="1833" y="59"/>
                  <a:pt x="1835" y="59"/>
                </a:cubicBezTo>
                <a:cubicBezTo>
                  <a:pt x="1836" y="60"/>
                  <a:pt x="1836" y="60"/>
                  <a:pt x="1837" y="60"/>
                </a:cubicBezTo>
                <a:cubicBezTo>
                  <a:pt x="1838" y="60"/>
                  <a:pt x="1839" y="60"/>
                  <a:pt x="1840" y="60"/>
                </a:cubicBezTo>
                <a:cubicBezTo>
                  <a:pt x="1838" y="60"/>
                  <a:pt x="1841" y="61"/>
                  <a:pt x="1842" y="61"/>
                </a:cubicBezTo>
                <a:cubicBezTo>
                  <a:pt x="1842" y="61"/>
                  <a:pt x="1843" y="61"/>
                  <a:pt x="1844" y="61"/>
                </a:cubicBezTo>
                <a:cubicBezTo>
                  <a:pt x="1843" y="61"/>
                  <a:pt x="1842" y="62"/>
                  <a:pt x="1842" y="62"/>
                </a:cubicBezTo>
                <a:cubicBezTo>
                  <a:pt x="1841" y="62"/>
                  <a:pt x="1841" y="61"/>
                  <a:pt x="1841" y="61"/>
                </a:cubicBezTo>
                <a:cubicBezTo>
                  <a:pt x="1840" y="61"/>
                  <a:pt x="1839" y="61"/>
                  <a:pt x="1837" y="61"/>
                </a:cubicBezTo>
                <a:cubicBezTo>
                  <a:pt x="1838" y="61"/>
                  <a:pt x="1839" y="61"/>
                  <a:pt x="1839" y="62"/>
                </a:cubicBezTo>
                <a:cubicBezTo>
                  <a:pt x="1839" y="62"/>
                  <a:pt x="1838" y="62"/>
                  <a:pt x="1837" y="62"/>
                </a:cubicBezTo>
                <a:cubicBezTo>
                  <a:pt x="1838" y="63"/>
                  <a:pt x="1840" y="62"/>
                  <a:pt x="1842" y="63"/>
                </a:cubicBezTo>
                <a:cubicBezTo>
                  <a:pt x="1843" y="63"/>
                  <a:pt x="1845" y="64"/>
                  <a:pt x="1847" y="64"/>
                </a:cubicBezTo>
                <a:cubicBezTo>
                  <a:pt x="1845" y="64"/>
                  <a:pt x="1845" y="64"/>
                  <a:pt x="1845" y="64"/>
                </a:cubicBezTo>
                <a:cubicBezTo>
                  <a:pt x="1846" y="64"/>
                  <a:pt x="1846" y="65"/>
                  <a:pt x="1847" y="65"/>
                </a:cubicBezTo>
                <a:cubicBezTo>
                  <a:pt x="1845" y="66"/>
                  <a:pt x="1842" y="65"/>
                  <a:pt x="1840" y="65"/>
                </a:cubicBezTo>
                <a:cubicBezTo>
                  <a:pt x="1839" y="65"/>
                  <a:pt x="1838" y="66"/>
                  <a:pt x="1837" y="67"/>
                </a:cubicBezTo>
                <a:cubicBezTo>
                  <a:pt x="1835" y="67"/>
                  <a:pt x="1834" y="66"/>
                  <a:pt x="1832" y="66"/>
                </a:cubicBezTo>
                <a:cubicBezTo>
                  <a:pt x="1828" y="67"/>
                  <a:pt x="1824" y="67"/>
                  <a:pt x="1820" y="67"/>
                </a:cubicBezTo>
                <a:cubicBezTo>
                  <a:pt x="1818" y="67"/>
                  <a:pt x="1812" y="66"/>
                  <a:pt x="1811" y="68"/>
                </a:cubicBezTo>
                <a:cubicBezTo>
                  <a:pt x="1812" y="68"/>
                  <a:pt x="1810" y="69"/>
                  <a:pt x="1810" y="69"/>
                </a:cubicBezTo>
                <a:cubicBezTo>
                  <a:pt x="1811" y="70"/>
                  <a:pt x="1813" y="71"/>
                  <a:pt x="1811" y="71"/>
                </a:cubicBezTo>
                <a:cubicBezTo>
                  <a:pt x="1813" y="70"/>
                  <a:pt x="1815" y="72"/>
                  <a:pt x="1816" y="74"/>
                </a:cubicBezTo>
                <a:cubicBezTo>
                  <a:pt x="1816" y="76"/>
                  <a:pt x="1819" y="77"/>
                  <a:pt x="1821" y="77"/>
                </a:cubicBezTo>
                <a:cubicBezTo>
                  <a:pt x="1823" y="77"/>
                  <a:pt x="1826" y="77"/>
                  <a:pt x="1828" y="78"/>
                </a:cubicBezTo>
                <a:cubicBezTo>
                  <a:pt x="1829" y="79"/>
                  <a:pt x="1830" y="79"/>
                  <a:pt x="1831" y="80"/>
                </a:cubicBezTo>
                <a:cubicBezTo>
                  <a:pt x="1831" y="80"/>
                  <a:pt x="1832" y="81"/>
                  <a:pt x="1833" y="81"/>
                </a:cubicBezTo>
                <a:cubicBezTo>
                  <a:pt x="1830" y="82"/>
                  <a:pt x="1828" y="82"/>
                  <a:pt x="1825" y="81"/>
                </a:cubicBezTo>
                <a:cubicBezTo>
                  <a:pt x="1823" y="81"/>
                  <a:pt x="1821" y="80"/>
                  <a:pt x="1819" y="79"/>
                </a:cubicBezTo>
                <a:cubicBezTo>
                  <a:pt x="1821" y="80"/>
                  <a:pt x="1819" y="79"/>
                  <a:pt x="1819" y="79"/>
                </a:cubicBezTo>
                <a:cubicBezTo>
                  <a:pt x="1818" y="78"/>
                  <a:pt x="1816" y="78"/>
                  <a:pt x="1815" y="78"/>
                </a:cubicBezTo>
                <a:cubicBezTo>
                  <a:pt x="1813" y="78"/>
                  <a:pt x="1812" y="77"/>
                  <a:pt x="1810" y="77"/>
                </a:cubicBezTo>
                <a:cubicBezTo>
                  <a:pt x="1808" y="76"/>
                  <a:pt x="1805" y="76"/>
                  <a:pt x="1804" y="77"/>
                </a:cubicBezTo>
                <a:cubicBezTo>
                  <a:pt x="1803" y="77"/>
                  <a:pt x="1801" y="79"/>
                  <a:pt x="1800" y="78"/>
                </a:cubicBezTo>
                <a:cubicBezTo>
                  <a:pt x="1799" y="79"/>
                  <a:pt x="1801" y="79"/>
                  <a:pt x="1802" y="79"/>
                </a:cubicBezTo>
                <a:cubicBezTo>
                  <a:pt x="1803" y="79"/>
                  <a:pt x="1805" y="79"/>
                  <a:pt x="1805" y="80"/>
                </a:cubicBezTo>
                <a:cubicBezTo>
                  <a:pt x="1803" y="82"/>
                  <a:pt x="1801" y="80"/>
                  <a:pt x="1799" y="80"/>
                </a:cubicBezTo>
                <a:cubicBezTo>
                  <a:pt x="1796" y="79"/>
                  <a:pt x="1795" y="80"/>
                  <a:pt x="1793" y="80"/>
                </a:cubicBezTo>
                <a:cubicBezTo>
                  <a:pt x="1794" y="81"/>
                  <a:pt x="1795" y="83"/>
                  <a:pt x="1797" y="83"/>
                </a:cubicBezTo>
                <a:cubicBezTo>
                  <a:pt x="1798" y="84"/>
                  <a:pt x="1799" y="84"/>
                  <a:pt x="1800" y="84"/>
                </a:cubicBezTo>
                <a:cubicBezTo>
                  <a:pt x="1802" y="84"/>
                  <a:pt x="1805" y="86"/>
                  <a:pt x="1807" y="85"/>
                </a:cubicBezTo>
                <a:cubicBezTo>
                  <a:pt x="1807" y="86"/>
                  <a:pt x="1808" y="85"/>
                  <a:pt x="1809" y="85"/>
                </a:cubicBezTo>
                <a:cubicBezTo>
                  <a:pt x="1810" y="86"/>
                  <a:pt x="1810" y="87"/>
                  <a:pt x="1812" y="87"/>
                </a:cubicBezTo>
                <a:cubicBezTo>
                  <a:pt x="1812" y="88"/>
                  <a:pt x="1812" y="88"/>
                  <a:pt x="1812" y="88"/>
                </a:cubicBezTo>
                <a:cubicBezTo>
                  <a:pt x="1813" y="87"/>
                  <a:pt x="1814" y="88"/>
                  <a:pt x="1815" y="87"/>
                </a:cubicBezTo>
                <a:cubicBezTo>
                  <a:pt x="1814" y="91"/>
                  <a:pt x="1802" y="83"/>
                  <a:pt x="1802" y="87"/>
                </a:cubicBezTo>
                <a:cubicBezTo>
                  <a:pt x="1801" y="85"/>
                  <a:pt x="1798" y="86"/>
                  <a:pt x="1796" y="86"/>
                </a:cubicBezTo>
                <a:cubicBezTo>
                  <a:pt x="1794" y="85"/>
                  <a:pt x="1792" y="86"/>
                  <a:pt x="1790" y="84"/>
                </a:cubicBezTo>
                <a:cubicBezTo>
                  <a:pt x="1792" y="84"/>
                  <a:pt x="1791" y="83"/>
                  <a:pt x="1790" y="82"/>
                </a:cubicBezTo>
                <a:cubicBezTo>
                  <a:pt x="1789" y="81"/>
                  <a:pt x="1788" y="81"/>
                  <a:pt x="1789" y="79"/>
                </a:cubicBezTo>
                <a:cubicBezTo>
                  <a:pt x="1789" y="76"/>
                  <a:pt x="1784" y="72"/>
                  <a:pt x="1781" y="73"/>
                </a:cubicBezTo>
                <a:cubicBezTo>
                  <a:pt x="1782" y="74"/>
                  <a:pt x="1788" y="78"/>
                  <a:pt x="1784" y="79"/>
                </a:cubicBezTo>
                <a:cubicBezTo>
                  <a:pt x="1783" y="80"/>
                  <a:pt x="1780" y="80"/>
                  <a:pt x="1779" y="81"/>
                </a:cubicBezTo>
                <a:cubicBezTo>
                  <a:pt x="1779" y="81"/>
                  <a:pt x="1779" y="82"/>
                  <a:pt x="1779" y="82"/>
                </a:cubicBezTo>
                <a:cubicBezTo>
                  <a:pt x="1778" y="83"/>
                  <a:pt x="1778" y="84"/>
                  <a:pt x="1777" y="84"/>
                </a:cubicBezTo>
                <a:cubicBezTo>
                  <a:pt x="1781" y="85"/>
                  <a:pt x="1783" y="87"/>
                  <a:pt x="1786" y="89"/>
                </a:cubicBezTo>
                <a:cubicBezTo>
                  <a:pt x="1787" y="89"/>
                  <a:pt x="1789" y="90"/>
                  <a:pt x="1789" y="91"/>
                </a:cubicBezTo>
                <a:cubicBezTo>
                  <a:pt x="1789" y="92"/>
                  <a:pt x="1788" y="93"/>
                  <a:pt x="1788" y="93"/>
                </a:cubicBezTo>
                <a:cubicBezTo>
                  <a:pt x="1788" y="94"/>
                  <a:pt x="1788" y="95"/>
                  <a:pt x="1788" y="96"/>
                </a:cubicBezTo>
                <a:cubicBezTo>
                  <a:pt x="1788" y="98"/>
                  <a:pt x="1789" y="98"/>
                  <a:pt x="1791" y="99"/>
                </a:cubicBezTo>
                <a:cubicBezTo>
                  <a:pt x="1792" y="100"/>
                  <a:pt x="1792" y="102"/>
                  <a:pt x="1793" y="102"/>
                </a:cubicBezTo>
                <a:cubicBezTo>
                  <a:pt x="1795" y="103"/>
                  <a:pt x="1798" y="103"/>
                  <a:pt x="1800" y="102"/>
                </a:cubicBezTo>
                <a:cubicBezTo>
                  <a:pt x="1802" y="102"/>
                  <a:pt x="1803" y="101"/>
                  <a:pt x="1805" y="101"/>
                </a:cubicBezTo>
                <a:cubicBezTo>
                  <a:pt x="1807" y="102"/>
                  <a:pt x="1809" y="102"/>
                  <a:pt x="1811" y="102"/>
                </a:cubicBezTo>
                <a:cubicBezTo>
                  <a:pt x="1813" y="103"/>
                  <a:pt x="1814" y="103"/>
                  <a:pt x="1816" y="104"/>
                </a:cubicBezTo>
                <a:cubicBezTo>
                  <a:pt x="1818" y="104"/>
                  <a:pt x="1818" y="106"/>
                  <a:pt x="1820" y="107"/>
                </a:cubicBezTo>
                <a:cubicBezTo>
                  <a:pt x="1821" y="108"/>
                  <a:pt x="1822" y="108"/>
                  <a:pt x="1822" y="109"/>
                </a:cubicBezTo>
                <a:cubicBezTo>
                  <a:pt x="1823" y="110"/>
                  <a:pt x="1820" y="109"/>
                  <a:pt x="1820" y="110"/>
                </a:cubicBezTo>
                <a:cubicBezTo>
                  <a:pt x="1820" y="111"/>
                  <a:pt x="1821" y="113"/>
                  <a:pt x="1822" y="113"/>
                </a:cubicBezTo>
                <a:cubicBezTo>
                  <a:pt x="1824" y="114"/>
                  <a:pt x="1826" y="114"/>
                  <a:pt x="1828" y="114"/>
                </a:cubicBezTo>
                <a:cubicBezTo>
                  <a:pt x="1829" y="114"/>
                  <a:pt x="1829" y="115"/>
                  <a:pt x="1829" y="114"/>
                </a:cubicBezTo>
                <a:cubicBezTo>
                  <a:pt x="1830" y="114"/>
                  <a:pt x="1831" y="115"/>
                  <a:pt x="1831" y="115"/>
                </a:cubicBezTo>
                <a:cubicBezTo>
                  <a:pt x="1828" y="114"/>
                  <a:pt x="1822" y="116"/>
                  <a:pt x="1819" y="113"/>
                </a:cubicBezTo>
                <a:cubicBezTo>
                  <a:pt x="1820" y="113"/>
                  <a:pt x="1819" y="112"/>
                  <a:pt x="1819" y="111"/>
                </a:cubicBezTo>
                <a:cubicBezTo>
                  <a:pt x="1818" y="110"/>
                  <a:pt x="1818" y="109"/>
                  <a:pt x="1818" y="109"/>
                </a:cubicBezTo>
                <a:cubicBezTo>
                  <a:pt x="1817" y="107"/>
                  <a:pt x="1815" y="107"/>
                  <a:pt x="1814" y="106"/>
                </a:cubicBezTo>
                <a:cubicBezTo>
                  <a:pt x="1812" y="105"/>
                  <a:pt x="1811" y="104"/>
                  <a:pt x="1810" y="104"/>
                </a:cubicBezTo>
                <a:cubicBezTo>
                  <a:pt x="1807" y="103"/>
                  <a:pt x="1804" y="104"/>
                  <a:pt x="1802" y="105"/>
                </a:cubicBezTo>
                <a:cubicBezTo>
                  <a:pt x="1801" y="105"/>
                  <a:pt x="1798" y="105"/>
                  <a:pt x="1799" y="106"/>
                </a:cubicBezTo>
                <a:cubicBezTo>
                  <a:pt x="1799" y="108"/>
                  <a:pt x="1799" y="108"/>
                  <a:pt x="1800" y="109"/>
                </a:cubicBezTo>
                <a:cubicBezTo>
                  <a:pt x="1802" y="110"/>
                  <a:pt x="1807" y="113"/>
                  <a:pt x="1803" y="115"/>
                </a:cubicBezTo>
                <a:cubicBezTo>
                  <a:pt x="1801" y="116"/>
                  <a:pt x="1802" y="117"/>
                  <a:pt x="1802" y="119"/>
                </a:cubicBezTo>
                <a:cubicBezTo>
                  <a:pt x="1801" y="121"/>
                  <a:pt x="1799" y="121"/>
                  <a:pt x="1798" y="122"/>
                </a:cubicBezTo>
                <a:cubicBezTo>
                  <a:pt x="1796" y="123"/>
                  <a:pt x="1795" y="122"/>
                  <a:pt x="1795" y="124"/>
                </a:cubicBezTo>
                <a:cubicBezTo>
                  <a:pt x="1796" y="125"/>
                  <a:pt x="1794" y="126"/>
                  <a:pt x="1794" y="126"/>
                </a:cubicBezTo>
                <a:cubicBezTo>
                  <a:pt x="1793" y="126"/>
                  <a:pt x="1791" y="125"/>
                  <a:pt x="1790" y="125"/>
                </a:cubicBezTo>
                <a:cubicBezTo>
                  <a:pt x="1788" y="125"/>
                  <a:pt x="1786" y="125"/>
                  <a:pt x="1784" y="125"/>
                </a:cubicBezTo>
                <a:cubicBezTo>
                  <a:pt x="1781" y="125"/>
                  <a:pt x="1779" y="124"/>
                  <a:pt x="1777" y="124"/>
                </a:cubicBezTo>
                <a:cubicBezTo>
                  <a:pt x="1775" y="123"/>
                  <a:pt x="1774" y="122"/>
                  <a:pt x="1772" y="121"/>
                </a:cubicBezTo>
                <a:cubicBezTo>
                  <a:pt x="1774" y="120"/>
                  <a:pt x="1776" y="121"/>
                  <a:pt x="1778" y="121"/>
                </a:cubicBezTo>
                <a:cubicBezTo>
                  <a:pt x="1780" y="121"/>
                  <a:pt x="1781" y="122"/>
                  <a:pt x="1782" y="122"/>
                </a:cubicBezTo>
                <a:cubicBezTo>
                  <a:pt x="1784" y="122"/>
                  <a:pt x="1786" y="120"/>
                  <a:pt x="1787" y="120"/>
                </a:cubicBezTo>
                <a:cubicBezTo>
                  <a:pt x="1788" y="120"/>
                  <a:pt x="1792" y="119"/>
                  <a:pt x="1790" y="119"/>
                </a:cubicBezTo>
                <a:cubicBezTo>
                  <a:pt x="1790" y="118"/>
                  <a:pt x="1791" y="118"/>
                  <a:pt x="1791" y="118"/>
                </a:cubicBezTo>
                <a:cubicBezTo>
                  <a:pt x="1791" y="118"/>
                  <a:pt x="1791" y="118"/>
                  <a:pt x="1790" y="118"/>
                </a:cubicBezTo>
                <a:cubicBezTo>
                  <a:pt x="1792" y="117"/>
                  <a:pt x="1791" y="114"/>
                  <a:pt x="1794" y="114"/>
                </a:cubicBezTo>
                <a:cubicBezTo>
                  <a:pt x="1794" y="113"/>
                  <a:pt x="1794" y="112"/>
                  <a:pt x="1793" y="111"/>
                </a:cubicBezTo>
                <a:cubicBezTo>
                  <a:pt x="1792" y="110"/>
                  <a:pt x="1792" y="110"/>
                  <a:pt x="1793" y="109"/>
                </a:cubicBezTo>
                <a:cubicBezTo>
                  <a:pt x="1793" y="108"/>
                  <a:pt x="1794" y="108"/>
                  <a:pt x="1793" y="107"/>
                </a:cubicBezTo>
                <a:cubicBezTo>
                  <a:pt x="1792" y="106"/>
                  <a:pt x="1791" y="106"/>
                  <a:pt x="1790" y="106"/>
                </a:cubicBezTo>
                <a:cubicBezTo>
                  <a:pt x="1789" y="105"/>
                  <a:pt x="1783" y="104"/>
                  <a:pt x="1784" y="102"/>
                </a:cubicBezTo>
                <a:cubicBezTo>
                  <a:pt x="1785" y="100"/>
                  <a:pt x="1784" y="101"/>
                  <a:pt x="1784" y="99"/>
                </a:cubicBezTo>
                <a:cubicBezTo>
                  <a:pt x="1783" y="98"/>
                  <a:pt x="1783" y="98"/>
                  <a:pt x="1783" y="97"/>
                </a:cubicBezTo>
                <a:cubicBezTo>
                  <a:pt x="1782" y="96"/>
                  <a:pt x="1780" y="94"/>
                  <a:pt x="1779" y="93"/>
                </a:cubicBezTo>
                <a:cubicBezTo>
                  <a:pt x="1779" y="92"/>
                  <a:pt x="1781" y="92"/>
                  <a:pt x="1780" y="91"/>
                </a:cubicBezTo>
                <a:cubicBezTo>
                  <a:pt x="1779" y="91"/>
                  <a:pt x="1779" y="90"/>
                  <a:pt x="1779" y="89"/>
                </a:cubicBezTo>
                <a:cubicBezTo>
                  <a:pt x="1777" y="85"/>
                  <a:pt x="1772" y="87"/>
                  <a:pt x="1770" y="83"/>
                </a:cubicBezTo>
                <a:cubicBezTo>
                  <a:pt x="1770" y="83"/>
                  <a:pt x="1771" y="83"/>
                  <a:pt x="1771" y="83"/>
                </a:cubicBezTo>
                <a:cubicBezTo>
                  <a:pt x="1772" y="82"/>
                  <a:pt x="1771" y="81"/>
                  <a:pt x="1771" y="81"/>
                </a:cubicBezTo>
                <a:cubicBezTo>
                  <a:pt x="1772" y="80"/>
                  <a:pt x="1772" y="79"/>
                  <a:pt x="1772" y="78"/>
                </a:cubicBezTo>
                <a:cubicBezTo>
                  <a:pt x="1772" y="76"/>
                  <a:pt x="1769" y="74"/>
                  <a:pt x="1767" y="73"/>
                </a:cubicBezTo>
                <a:cubicBezTo>
                  <a:pt x="1766" y="73"/>
                  <a:pt x="1764" y="74"/>
                  <a:pt x="1763" y="73"/>
                </a:cubicBezTo>
                <a:cubicBezTo>
                  <a:pt x="1762" y="73"/>
                  <a:pt x="1760" y="72"/>
                  <a:pt x="1759" y="73"/>
                </a:cubicBezTo>
                <a:cubicBezTo>
                  <a:pt x="1756" y="73"/>
                  <a:pt x="1753" y="73"/>
                  <a:pt x="1750" y="73"/>
                </a:cubicBezTo>
                <a:cubicBezTo>
                  <a:pt x="1752" y="72"/>
                  <a:pt x="1750" y="72"/>
                  <a:pt x="1749" y="73"/>
                </a:cubicBezTo>
                <a:cubicBezTo>
                  <a:pt x="1748" y="73"/>
                  <a:pt x="1748" y="74"/>
                  <a:pt x="1748" y="75"/>
                </a:cubicBezTo>
                <a:cubicBezTo>
                  <a:pt x="1747" y="77"/>
                  <a:pt x="1749" y="80"/>
                  <a:pt x="1748" y="82"/>
                </a:cubicBezTo>
                <a:cubicBezTo>
                  <a:pt x="1747" y="84"/>
                  <a:pt x="1745" y="84"/>
                  <a:pt x="1743" y="85"/>
                </a:cubicBezTo>
                <a:cubicBezTo>
                  <a:pt x="1742" y="85"/>
                  <a:pt x="1740" y="88"/>
                  <a:pt x="1742" y="87"/>
                </a:cubicBezTo>
                <a:cubicBezTo>
                  <a:pt x="1740" y="88"/>
                  <a:pt x="1743" y="89"/>
                  <a:pt x="1744" y="89"/>
                </a:cubicBezTo>
                <a:cubicBezTo>
                  <a:pt x="1746" y="88"/>
                  <a:pt x="1746" y="90"/>
                  <a:pt x="1747" y="92"/>
                </a:cubicBezTo>
                <a:cubicBezTo>
                  <a:pt x="1747" y="92"/>
                  <a:pt x="1747" y="93"/>
                  <a:pt x="1747" y="93"/>
                </a:cubicBezTo>
                <a:cubicBezTo>
                  <a:pt x="1748" y="94"/>
                  <a:pt x="1748" y="94"/>
                  <a:pt x="1749" y="94"/>
                </a:cubicBezTo>
                <a:cubicBezTo>
                  <a:pt x="1749" y="95"/>
                  <a:pt x="1747" y="95"/>
                  <a:pt x="1747" y="95"/>
                </a:cubicBezTo>
                <a:cubicBezTo>
                  <a:pt x="1747" y="96"/>
                  <a:pt x="1747" y="98"/>
                  <a:pt x="1748" y="99"/>
                </a:cubicBezTo>
                <a:cubicBezTo>
                  <a:pt x="1748" y="97"/>
                  <a:pt x="1751" y="98"/>
                  <a:pt x="1752" y="99"/>
                </a:cubicBezTo>
                <a:cubicBezTo>
                  <a:pt x="1753" y="99"/>
                  <a:pt x="1755" y="100"/>
                  <a:pt x="1756" y="99"/>
                </a:cubicBezTo>
                <a:cubicBezTo>
                  <a:pt x="1757" y="100"/>
                  <a:pt x="1756" y="101"/>
                  <a:pt x="1757" y="101"/>
                </a:cubicBezTo>
                <a:cubicBezTo>
                  <a:pt x="1758" y="102"/>
                  <a:pt x="1759" y="102"/>
                  <a:pt x="1760" y="103"/>
                </a:cubicBezTo>
                <a:cubicBezTo>
                  <a:pt x="1760" y="103"/>
                  <a:pt x="1761" y="104"/>
                  <a:pt x="1762" y="104"/>
                </a:cubicBezTo>
                <a:cubicBezTo>
                  <a:pt x="1763" y="104"/>
                  <a:pt x="1764" y="103"/>
                  <a:pt x="1765" y="104"/>
                </a:cubicBezTo>
                <a:cubicBezTo>
                  <a:pt x="1763" y="104"/>
                  <a:pt x="1765" y="105"/>
                  <a:pt x="1765" y="106"/>
                </a:cubicBezTo>
                <a:cubicBezTo>
                  <a:pt x="1764" y="107"/>
                  <a:pt x="1764" y="108"/>
                  <a:pt x="1764" y="108"/>
                </a:cubicBezTo>
                <a:cubicBezTo>
                  <a:pt x="1765" y="111"/>
                  <a:pt x="1760" y="108"/>
                  <a:pt x="1760" y="108"/>
                </a:cubicBezTo>
                <a:cubicBezTo>
                  <a:pt x="1757" y="107"/>
                  <a:pt x="1754" y="105"/>
                  <a:pt x="1750" y="104"/>
                </a:cubicBezTo>
                <a:cubicBezTo>
                  <a:pt x="1749" y="104"/>
                  <a:pt x="1747" y="104"/>
                  <a:pt x="1746" y="103"/>
                </a:cubicBezTo>
                <a:cubicBezTo>
                  <a:pt x="1745" y="103"/>
                  <a:pt x="1741" y="102"/>
                  <a:pt x="1743" y="102"/>
                </a:cubicBezTo>
                <a:cubicBezTo>
                  <a:pt x="1742" y="102"/>
                  <a:pt x="1739" y="101"/>
                  <a:pt x="1738" y="102"/>
                </a:cubicBezTo>
                <a:cubicBezTo>
                  <a:pt x="1738" y="103"/>
                  <a:pt x="1736" y="101"/>
                  <a:pt x="1738" y="101"/>
                </a:cubicBezTo>
                <a:cubicBezTo>
                  <a:pt x="1735" y="100"/>
                  <a:pt x="1731" y="99"/>
                  <a:pt x="1728" y="98"/>
                </a:cubicBezTo>
                <a:cubicBezTo>
                  <a:pt x="1725" y="97"/>
                  <a:pt x="1722" y="97"/>
                  <a:pt x="1719" y="97"/>
                </a:cubicBezTo>
                <a:cubicBezTo>
                  <a:pt x="1717" y="97"/>
                  <a:pt x="1715" y="97"/>
                  <a:pt x="1713" y="97"/>
                </a:cubicBezTo>
                <a:cubicBezTo>
                  <a:pt x="1712" y="96"/>
                  <a:pt x="1711" y="96"/>
                  <a:pt x="1710" y="97"/>
                </a:cubicBezTo>
                <a:cubicBezTo>
                  <a:pt x="1710" y="97"/>
                  <a:pt x="1710" y="98"/>
                  <a:pt x="1710" y="98"/>
                </a:cubicBezTo>
                <a:cubicBezTo>
                  <a:pt x="1710" y="98"/>
                  <a:pt x="1709" y="98"/>
                  <a:pt x="1709" y="98"/>
                </a:cubicBezTo>
                <a:cubicBezTo>
                  <a:pt x="1708" y="98"/>
                  <a:pt x="1708" y="98"/>
                  <a:pt x="1707" y="99"/>
                </a:cubicBezTo>
                <a:cubicBezTo>
                  <a:pt x="1709" y="99"/>
                  <a:pt x="1710" y="100"/>
                  <a:pt x="1711" y="101"/>
                </a:cubicBezTo>
                <a:cubicBezTo>
                  <a:pt x="1712" y="103"/>
                  <a:pt x="1713" y="102"/>
                  <a:pt x="1714" y="103"/>
                </a:cubicBezTo>
                <a:cubicBezTo>
                  <a:pt x="1716" y="106"/>
                  <a:pt x="1709" y="105"/>
                  <a:pt x="1708" y="106"/>
                </a:cubicBezTo>
                <a:cubicBezTo>
                  <a:pt x="1709" y="106"/>
                  <a:pt x="1710" y="107"/>
                  <a:pt x="1710" y="108"/>
                </a:cubicBezTo>
                <a:cubicBezTo>
                  <a:pt x="1710" y="109"/>
                  <a:pt x="1707" y="108"/>
                  <a:pt x="1707" y="108"/>
                </a:cubicBezTo>
                <a:cubicBezTo>
                  <a:pt x="1705" y="108"/>
                  <a:pt x="1703" y="106"/>
                  <a:pt x="1706" y="105"/>
                </a:cubicBezTo>
                <a:cubicBezTo>
                  <a:pt x="1705" y="105"/>
                  <a:pt x="1701" y="103"/>
                  <a:pt x="1704" y="103"/>
                </a:cubicBezTo>
                <a:cubicBezTo>
                  <a:pt x="1702" y="104"/>
                  <a:pt x="1700" y="103"/>
                  <a:pt x="1698" y="104"/>
                </a:cubicBezTo>
                <a:cubicBezTo>
                  <a:pt x="1699" y="105"/>
                  <a:pt x="1699" y="105"/>
                  <a:pt x="1699" y="105"/>
                </a:cubicBezTo>
                <a:cubicBezTo>
                  <a:pt x="1699" y="105"/>
                  <a:pt x="1696" y="104"/>
                  <a:pt x="1697" y="105"/>
                </a:cubicBezTo>
                <a:cubicBezTo>
                  <a:pt x="1697" y="105"/>
                  <a:pt x="1696" y="106"/>
                  <a:pt x="1695" y="106"/>
                </a:cubicBezTo>
                <a:cubicBezTo>
                  <a:pt x="1694" y="106"/>
                  <a:pt x="1694" y="106"/>
                  <a:pt x="1693" y="107"/>
                </a:cubicBezTo>
                <a:cubicBezTo>
                  <a:pt x="1692" y="107"/>
                  <a:pt x="1691" y="107"/>
                  <a:pt x="1691" y="106"/>
                </a:cubicBezTo>
                <a:cubicBezTo>
                  <a:pt x="1688" y="106"/>
                  <a:pt x="1679" y="106"/>
                  <a:pt x="1680" y="110"/>
                </a:cubicBezTo>
                <a:cubicBezTo>
                  <a:pt x="1679" y="110"/>
                  <a:pt x="1678" y="109"/>
                  <a:pt x="1677" y="109"/>
                </a:cubicBezTo>
                <a:cubicBezTo>
                  <a:pt x="1676" y="109"/>
                  <a:pt x="1675" y="110"/>
                  <a:pt x="1675" y="109"/>
                </a:cubicBezTo>
                <a:cubicBezTo>
                  <a:pt x="1674" y="110"/>
                  <a:pt x="1671" y="110"/>
                  <a:pt x="1669" y="109"/>
                </a:cubicBezTo>
                <a:cubicBezTo>
                  <a:pt x="1669" y="108"/>
                  <a:pt x="1672" y="109"/>
                  <a:pt x="1673" y="108"/>
                </a:cubicBezTo>
                <a:cubicBezTo>
                  <a:pt x="1673" y="107"/>
                  <a:pt x="1670" y="105"/>
                  <a:pt x="1672" y="105"/>
                </a:cubicBezTo>
                <a:cubicBezTo>
                  <a:pt x="1672" y="104"/>
                  <a:pt x="1671" y="104"/>
                  <a:pt x="1670" y="104"/>
                </a:cubicBezTo>
                <a:cubicBezTo>
                  <a:pt x="1671" y="104"/>
                  <a:pt x="1673" y="104"/>
                  <a:pt x="1675" y="103"/>
                </a:cubicBezTo>
                <a:cubicBezTo>
                  <a:pt x="1671" y="103"/>
                  <a:pt x="1665" y="104"/>
                  <a:pt x="1663" y="107"/>
                </a:cubicBezTo>
                <a:cubicBezTo>
                  <a:pt x="1664" y="107"/>
                  <a:pt x="1665" y="107"/>
                  <a:pt x="1666" y="108"/>
                </a:cubicBezTo>
                <a:cubicBezTo>
                  <a:pt x="1665" y="108"/>
                  <a:pt x="1663" y="109"/>
                  <a:pt x="1663" y="109"/>
                </a:cubicBezTo>
                <a:cubicBezTo>
                  <a:pt x="1662" y="108"/>
                  <a:pt x="1663" y="107"/>
                  <a:pt x="1662" y="107"/>
                </a:cubicBezTo>
                <a:cubicBezTo>
                  <a:pt x="1661" y="107"/>
                  <a:pt x="1660" y="107"/>
                  <a:pt x="1659" y="108"/>
                </a:cubicBezTo>
                <a:cubicBezTo>
                  <a:pt x="1658" y="108"/>
                  <a:pt x="1656" y="108"/>
                  <a:pt x="1655" y="108"/>
                </a:cubicBezTo>
                <a:cubicBezTo>
                  <a:pt x="1653" y="108"/>
                  <a:pt x="1651" y="110"/>
                  <a:pt x="1649" y="111"/>
                </a:cubicBezTo>
                <a:cubicBezTo>
                  <a:pt x="1647" y="112"/>
                  <a:pt x="1645" y="113"/>
                  <a:pt x="1642" y="112"/>
                </a:cubicBezTo>
                <a:cubicBezTo>
                  <a:pt x="1644" y="113"/>
                  <a:pt x="1645" y="114"/>
                  <a:pt x="1646" y="114"/>
                </a:cubicBezTo>
                <a:cubicBezTo>
                  <a:pt x="1644" y="114"/>
                  <a:pt x="1641" y="114"/>
                  <a:pt x="1640" y="114"/>
                </a:cubicBezTo>
                <a:cubicBezTo>
                  <a:pt x="1639" y="115"/>
                  <a:pt x="1638" y="114"/>
                  <a:pt x="1638" y="115"/>
                </a:cubicBezTo>
                <a:cubicBezTo>
                  <a:pt x="1639" y="116"/>
                  <a:pt x="1638" y="117"/>
                  <a:pt x="1638" y="118"/>
                </a:cubicBezTo>
                <a:cubicBezTo>
                  <a:pt x="1638" y="119"/>
                  <a:pt x="1640" y="120"/>
                  <a:pt x="1638" y="120"/>
                </a:cubicBezTo>
                <a:cubicBezTo>
                  <a:pt x="1637" y="121"/>
                  <a:pt x="1636" y="121"/>
                  <a:pt x="1635" y="121"/>
                </a:cubicBezTo>
                <a:cubicBezTo>
                  <a:pt x="1634" y="121"/>
                  <a:pt x="1632" y="121"/>
                  <a:pt x="1631" y="122"/>
                </a:cubicBezTo>
                <a:cubicBezTo>
                  <a:pt x="1631" y="121"/>
                  <a:pt x="1632" y="121"/>
                  <a:pt x="1632" y="121"/>
                </a:cubicBezTo>
                <a:cubicBezTo>
                  <a:pt x="1630" y="121"/>
                  <a:pt x="1628" y="121"/>
                  <a:pt x="1627" y="120"/>
                </a:cubicBezTo>
                <a:cubicBezTo>
                  <a:pt x="1626" y="120"/>
                  <a:pt x="1625" y="118"/>
                  <a:pt x="1624" y="118"/>
                </a:cubicBezTo>
                <a:cubicBezTo>
                  <a:pt x="1623" y="117"/>
                  <a:pt x="1622" y="118"/>
                  <a:pt x="1621" y="117"/>
                </a:cubicBezTo>
                <a:cubicBezTo>
                  <a:pt x="1620" y="115"/>
                  <a:pt x="1621" y="115"/>
                  <a:pt x="1622" y="115"/>
                </a:cubicBezTo>
                <a:cubicBezTo>
                  <a:pt x="1622" y="114"/>
                  <a:pt x="1622" y="114"/>
                  <a:pt x="1622" y="114"/>
                </a:cubicBezTo>
                <a:cubicBezTo>
                  <a:pt x="1625" y="113"/>
                  <a:pt x="1628" y="114"/>
                  <a:pt x="1630" y="113"/>
                </a:cubicBezTo>
                <a:cubicBezTo>
                  <a:pt x="1629" y="111"/>
                  <a:pt x="1627" y="110"/>
                  <a:pt x="1625" y="109"/>
                </a:cubicBezTo>
                <a:cubicBezTo>
                  <a:pt x="1623" y="108"/>
                  <a:pt x="1622" y="107"/>
                  <a:pt x="1620" y="107"/>
                </a:cubicBezTo>
                <a:cubicBezTo>
                  <a:pt x="1617" y="107"/>
                  <a:pt x="1614" y="107"/>
                  <a:pt x="1612" y="107"/>
                </a:cubicBezTo>
                <a:cubicBezTo>
                  <a:pt x="1611" y="107"/>
                  <a:pt x="1608" y="105"/>
                  <a:pt x="1607" y="106"/>
                </a:cubicBezTo>
                <a:cubicBezTo>
                  <a:pt x="1609" y="107"/>
                  <a:pt x="1612" y="108"/>
                  <a:pt x="1613" y="109"/>
                </a:cubicBezTo>
                <a:cubicBezTo>
                  <a:pt x="1614" y="109"/>
                  <a:pt x="1613" y="111"/>
                  <a:pt x="1615" y="111"/>
                </a:cubicBezTo>
                <a:cubicBezTo>
                  <a:pt x="1614" y="111"/>
                  <a:pt x="1614" y="112"/>
                  <a:pt x="1615" y="112"/>
                </a:cubicBezTo>
                <a:cubicBezTo>
                  <a:pt x="1613" y="112"/>
                  <a:pt x="1614" y="113"/>
                  <a:pt x="1614" y="114"/>
                </a:cubicBezTo>
                <a:cubicBezTo>
                  <a:pt x="1614" y="114"/>
                  <a:pt x="1614" y="115"/>
                  <a:pt x="1614" y="115"/>
                </a:cubicBezTo>
                <a:cubicBezTo>
                  <a:pt x="1613" y="116"/>
                  <a:pt x="1613" y="117"/>
                  <a:pt x="1614" y="118"/>
                </a:cubicBezTo>
                <a:cubicBezTo>
                  <a:pt x="1615" y="119"/>
                  <a:pt x="1617" y="118"/>
                  <a:pt x="1618" y="120"/>
                </a:cubicBezTo>
                <a:cubicBezTo>
                  <a:pt x="1619" y="120"/>
                  <a:pt x="1618" y="122"/>
                  <a:pt x="1620" y="122"/>
                </a:cubicBezTo>
                <a:cubicBezTo>
                  <a:pt x="1617" y="123"/>
                  <a:pt x="1618" y="127"/>
                  <a:pt x="1619" y="129"/>
                </a:cubicBezTo>
                <a:cubicBezTo>
                  <a:pt x="1618" y="128"/>
                  <a:pt x="1618" y="127"/>
                  <a:pt x="1616" y="126"/>
                </a:cubicBezTo>
                <a:cubicBezTo>
                  <a:pt x="1615" y="126"/>
                  <a:pt x="1614" y="126"/>
                  <a:pt x="1614" y="128"/>
                </a:cubicBezTo>
                <a:cubicBezTo>
                  <a:pt x="1614" y="127"/>
                  <a:pt x="1613" y="127"/>
                  <a:pt x="1613" y="127"/>
                </a:cubicBezTo>
                <a:cubicBezTo>
                  <a:pt x="1614" y="127"/>
                  <a:pt x="1614" y="126"/>
                  <a:pt x="1615" y="126"/>
                </a:cubicBezTo>
                <a:cubicBezTo>
                  <a:pt x="1615" y="125"/>
                  <a:pt x="1612" y="124"/>
                  <a:pt x="1611" y="124"/>
                </a:cubicBezTo>
                <a:cubicBezTo>
                  <a:pt x="1609" y="124"/>
                  <a:pt x="1609" y="124"/>
                  <a:pt x="1607" y="124"/>
                </a:cubicBezTo>
                <a:cubicBezTo>
                  <a:pt x="1605" y="123"/>
                  <a:pt x="1604" y="124"/>
                  <a:pt x="1603" y="125"/>
                </a:cubicBezTo>
                <a:cubicBezTo>
                  <a:pt x="1602" y="127"/>
                  <a:pt x="1601" y="127"/>
                  <a:pt x="1599" y="128"/>
                </a:cubicBezTo>
                <a:cubicBezTo>
                  <a:pt x="1597" y="128"/>
                  <a:pt x="1596" y="129"/>
                  <a:pt x="1595" y="130"/>
                </a:cubicBezTo>
                <a:cubicBezTo>
                  <a:pt x="1594" y="131"/>
                  <a:pt x="1591" y="131"/>
                  <a:pt x="1592" y="132"/>
                </a:cubicBezTo>
                <a:cubicBezTo>
                  <a:pt x="1592" y="134"/>
                  <a:pt x="1595" y="135"/>
                  <a:pt x="1596" y="136"/>
                </a:cubicBezTo>
                <a:cubicBezTo>
                  <a:pt x="1597" y="137"/>
                  <a:pt x="1598" y="138"/>
                  <a:pt x="1599" y="140"/>
                </a:cubicBezTo>
                <a:cubicBezTo>
                  <a:pt x="1598" y="140"/>
                  <a:pt x="1595" y="139"/>
                  <a:pt x="1594" y="139"/>
                </a:cubicBezTo>
                <a:cubicBezTo>
                  <a:pt x="1593" y="140"/>
                  <a:pt x="1592" y="140"/>
                  <a:pt x="1591" y="139"/>
                </a:cubicBezTo>
                <a:cubicBezTo>
                  <a:pt x="1589" y="138"/>
                  <a:pt x="1587" y="138"/>
                  <a:pt x="1585" y="138"/>
                </a:cubicBezTo>
                <a:cubicBezTo>
                  <a:pt x="1584" y="138"/>
                  <a:pt x="1583" y="140"/>
                  <a:pt x="1583" y="138"/>
                </a:cubicBezTo>
                <a:cubicBezTo>
                  <a:pt x="1583" y="138"/>
                  <a:pt x="1584" y="138"/>
                  <a:pt x="1584" y="137"/>
                </a:cubicBezTo>
                <a:cubicBezTo>
                  <a:pt x="1582" y="138"/>
                  <a:pt x="1580" y="135"/>
                  <a:pt x="1578" y="135"/>
                </a:cubicBezTo>
                <a:cubicBezTo>
                  <a:pt x="1577" y="135"/>
                  <a:pt x="1575" y="134"/>
                  <a:pt x="1574" y="135"/>
                </a:cubicBezTo>
                <a:cubicBezTo>
                  <a:pt x="1574" y="136"/>
                  <a:pt x="1574" y="137"/>
                  <a:pt x="1572" y="137"/>
                </a:cubicBezTo>
                <a:cubicBezTo>
                  <a:pt x="1573" y="139"/>
                  <a:pt x="1575" y="140"/>
                  <a:pt x="1577" y="141"/>
                </a:cubicBezTo>
                <a:cubicBezTo>
                  <a:pt x="1578" y="142"/>
                  <a:pt x="1579" y="142"/>
                  <a:pt x="1580" y="141"/>
                </a:cubicBezTo>
                <a:cubicBezTo>
                  <a:pt x="1581" y="141"/>
                  <a:pt x="1582" y="142"/>
                  <a:pt x="1583" y="142"/>
                </a:cubicBezTo>
                <a:cubicBezTo>
                  <a:pt x="1582" y="143"/>
                  <a:pt x="1586" y="146"/>
                  <a:pt x="1582" y="145"/>
                </a:cubicBezTo>
                <a:cubicBezTo>
                  <a:pt x="1581" y="145"/>
                  <a:pt x="1580" y="146"/>
                  <a:pt x="1579" y="146"/>
                </a:cubicBezTo>
                <a:cubicBezTo>
                  <a:pt x="1577" y="145"/>
                  <a:pt x="1576" y="145"/>
                  <a:pt x="1574" y="145"/>
                </a:cubicBezTo>
                <a:cubicBezTo>
                  <a:pt x="1573" y="144"/>
                  <a:pt x="1572" y="143"/>
                  <a:pt x="1571" y="143"/>
                </a:cubicBezTo>
                <a:cubicBezTo>
                  <a:pt x="1570" y="142"/>
                  <a:pt x="1570" y="143"/>
                  <a:pt x="1570" y="142"/>
                </a:cubicBezTo>
                <a:cubicBezTo>
                  <a:pt x="1569" y="142"/>
                  <a:pt x="1569" y="142"/>
                  <a:pt x="1569" y="142"/>
                </a:cubicBezTo>
                <a:cubicBezTo>
                  <a:pt x="1567" y="141"/>
                  <a:pt x="1566" y="142"/>
                  <a:pt x="1565" y="142"/>
                </a:cubicBezTo>
                <a:cubicBezTo>
                  <a:pt x="1564" y="141"/>
                  <a:pt x="1563" y="140"/>
                  <a:pt x="1562" y="140"/>
                </a:cubicBezTo>
                <a:cubicBezTo>
                  <a:pt x="1562" y="140"/>
                  <a:pt x="1563" y="140"/>
                  <a:pt x="1563" y="139"/>
                </a:cubicBezTo>
                <a:cubicBezTo>
                  <a:pt x="1563" y="139"/>
                  <a:pt x="1562" y="139"/>
                  <a:pt x="1562" y="139"/>
                </a:cubicBezTo>
                <a:cubicBezTo>
                  <a:pt x="1562" y="139"/>
                  <a:pt x="1563" y="138"/>
                  <a:pt x="1563" y="138"/>
                </a:cubicBezTo>
                <a:cubicBezTo>
                  <a:pt x="1562" y="138"/>
                  <a:pt x="1562" y="137"/>
                  <a:pt x="1561" y="136"/>
                </a:cubicBezTo>
                <a:cubicBezTo>
                  <a:pt x="1562" y="135"/>
                  <a:pt x="1559" y="134"/>
                  <a:pt x="1558" y="133"/>
                </a:cubicBezTo>
                <a:cubicBezTo>
                  <a:pt x="1558" y="133"/>
                  <a:pt x="1561" y="132"/>
                  <a:pt x="1560" y="130"/>
                </a:cubicBezTo>
                <a:cubicBezTo>
                  <a:pt x="1562" y="131"/>
                  <a:pt x="1559" y="128"/>
                  <a:pt x="1558" y="127"/>
                </a:cubicBezTo>
                <a:cubicBezTo>
                  <a:pt x="1556" y="126"/>
                  <a:pt x="1552" y="125"/>
                  <a:pt x="1550" y="125"/>
                </a:cubicBezTo>
                <a:cubicBezTo>
                  <a:pt x="1550" y="125"/>
                  <a:pt x="1552" y="125"/>
                  <a:pt x="1551" y="124"/>
                </a:cubicBezTo>
                <a:cubicBezTo>
                  <a:pt x="1550" y="124"/>
                  <a:pt x="1548" y="124"/>
                  <a:pt x="1547" y="124"/>
                </a:cubicBezTo>
                <a:cubicBezTo>
                  <a:pt x="1548" y="123"/>
                  <a:pt x="1549" y="123"/>
                  <a:pt x="1550" y="123"/>
                </a:cubicBezTo>
                <a:cubicBezTo>
                  <a:pt x="1549" y="122"/>
                  <a:pt x="1548" y="123"/>
                  <a:pt x="1546" y="123"/>
                </a:cubicBezTo>
                <a:cubicBezTo>
                  <a:pt x="1547" y="123"/>
                  <a:pt x="1548" y="122"/>
                  <a:pt x="1549" y="123"/>
                </a:cubicBezTo>
                <a:cubicBezTo>
                  <a:pt x="1548" y="122"/>
                  <a:pt x="1547" y="122"/>
                  <a:pt x="1546" y="122"/>
                </a:cubicBezTo>
                <a:cubicBezTo>
                  <a:pt x="1548" y="122"/>
                  <a:pt x="1544" y="120"/>
                  <a:pt x="1543" y="121"/>
                </a:cubicBezTo>
                <a:cubicBezTo>
                  <a:pt x="1543" y="120"/>
                  <a:pt x="1544" y="120"/>
                  <a:pt x="1544" y="120"/>
                </a:cubicBezTo>
                <a:cubicBezTo>
                  <a:pt x="1542" y="119"/>
                  <a:pt x="1541" y="119"/>
                  <a:pt x="1539" y="118"/>
                </a:cubicBezTo>
                <a:cubicBezTo>
                  <a:pt x="1540" y="119"/>
                  <a:pt x="1541" y="118"/>
                  <a:pt x="1543" y="118"/>
                </a:cubicBezTo>
                <a:cubicBezTo>
                  <a:pt x="1544" y="119"/>
                  <a:pt x="1545" y="119"/>
                  <a:pt x="1546" y="119"/>
                </a:cubicBezTo>
                <a:cubicBezTo>
                  <a:pt x="1544" y="119"/>
                  <a:pt x="1549" y="121"/>
                  <a:pt x="1549" y="122"/>
                </a:cubicBezTo>
                <a:cubicBezTo>
                  <a:pt x="1550" y="122"/>
                  <a:pt x="1551" y="121"/>
                  <a:pt x="1552" y="122"/>
                </a:cubicBezTo>
                <a:cubicBezTo>
                  <a:pt x="1553" y="122"/>
                  <a:pt x="1553" y="122"/>
                  <a:pt x="1554" y="121"/>
                </a:cubicBezTo>
                <a:cubicBezTo>
                  <a:pt x="1554" y="123"/>
                  <a:pt x="1556" y="122"/>
                  <a:pt x="1557" y="123"/>
                </a:cubicBezTo>
                <a:cubicBezTo>
                  <a:pt x="1557" y="123"/>
                  <a:pt x="1559" y="123"/>
                  <a:pt x="1560" y="123"/>
                </a:cubicBezTo>
                <a:cubicBezTo>
                  <a:pt x="1563" y="125"/>
                  <a:pt x="1566" y="125"/>
                  <a:pt x="1569" y="125"/>
                </a:cubicBezTo>
                <a:cubicBezTo>
                  <a:pt x="1573" y="126"/>
                  <a:pt x="1576" y="127"/>
                  <a:pt x="1580" y="127"/>
                </a:cubicBezTo>
                <a:cubicBezTo>
                  <a:pt x="1583" y="128"/>
                  <a:pt x="1586" y="127"/>
                  <a:pt x="1590" y="126"/>
                </a:cubicBezTo>
                <a:cubicBezTo>
                  <a:pt x="1593" y="126"/>
                  <a:pt x="1595" y="124"/>
                  <a:pt x="1597" y="122"/>
                </a:cubicBezTo>
                <a:cubicBezTo>
                  <a:pt x="1598" y="121"/>
                  <a:pt x="1600" y="118"/>
                  <a:pt x="1597" y="118"/>
                </a:cubicBezTo>
                <a:cubicBezTo>
                  <a:pt x="1597" y="118"/>
                  <a:pt x="1596" y="116"/>
                  <a:pt x="1596" y="115"/>
                </a:cubicBezTo>
                <a:cubicBezTo>
                  <a:pt x="1595" y="114"/>
                  <a:pt x="1595" y="114"/>
                  <a:pt x="1594" y="114"/>
                </a:cubicBezTo>
                <a:cubicBezTo>
                  <a:pt x="1592" y="113"/>
                  <a:pt x="1591" y="113"/>
                  <a:pt x="1590" y="112"/>
                </a:cubicBezTo>
                <a:cubicBezTo>
                  <a:pt x="1589" y="111"/>
                  <a:pt x="1588" y="110"/>
                  <a:pt x="1587" y="110"/>
                </a:cubicBezTo>
                <a:cubicBezTo>
                  <a:pt x="1587" y="110"/>
                  <a:pt x="1587" y="111"/>
                  <a:pt x="1587" y="111"/>
                </a:cubicBezTo>
                <a:cubicBezTo>
                  <a:pt x="1584" y="111"/>
                  <a:pt x="1581" y="110"/>
                  <a:pt x="1579" y="108"/>
                </a:cubicBezTo>
                <a:cubicBezTo>
                  <a:pt x="1579" y="109"/>
                  <a:pt x="1580" y="109"/>
                  <a:pt x="1580" y="109"/>
                </a:cubicBezTo>
                <a:cubicBezTo>
                  <a:pt x="1577" y="108"/>
                  <a:pt x="1575" y="106"/>
                  <a:pt x="1572" y="105"/>
                </a:cubicBezTo>
                <a:cubicBezTo>
                  <a:pt x="1568" y="104"/>
                  <a:pt x="1565" y="103"/>
                  <a:pt x="1562" y="102"/>
                </a:cubicBezTo>
                <a:cubicBezTo>
                  <a:pt x="1559" y="101"/>
                  <a:pt x="1557" y="102"/>
                  <a:pt x="1554" y="101"/>
                </a:cubicBezTo>
                <a:cubicBezTo>
                  <a:pt x="1552" y="101"/>
                  <a:pt x="1551" y="101"/>
                  <a:pt x="1550" y="101"/>
                </a:cubicBezTo>
                <a:cubicBezTo>
                  <a:pt x="1549" y="101"/>
                  <a:pt x="1548" y="101"/>
                  <a:pt x="1547" y="101"/>
                </a:cubicBezTo>
                <a:cubicBezTo>
                  <a:pt x="1547" y="103"/>
                  <a:pt x="1544" y="102"/>
                  <a:pt x="1544" y="104"/>
                </a:cubicBezTo>
                <a:cubicBezTo>
                  <a:pt x="1543" y="102"/>
                  <a:pt x="1545" y="102"/>
                  <a:pt x="1546" y="102"/>
                </a:cubicBezTo>
                <a:cubicBezTo>
                  <a:pt x="1545" y="102"/>
                  <a:pt x="1544" y="101"/>
                  <a:pt x="1546" y="101"/>
                </a:cubicBezTo>
                <a:cubicBezTo>
                  <a:pt x="1545" y="101"/>
                  <a:pt x="1545" y="101"/>
                  <a:pt x="1546" y="100"/>
                </a:cubicBezTo>
                <a:cubicBezTo>
                  <a:pt x="1545" y="99"/>
                  <a:pt x="1543" y="100"/>
                  <a:pt x="1542" y="101"/>
                </a:cubicBezTo>
                <a:cubicBezTo>
                  <a:pt x="1542" y="100"/>
                  <a:pt x="1543" y="100"/>
                  <a:pt x="1543" y="100"/>
                </a:cubicBezTo>
                <a:cubicBezTo>
                  <a:pt x="1542" y="100"/>
                  <a:pt x="1541" y="99"/>
                  <a:pt x="1540" y="99"/>
                </a:cubicBezTo>
                <a:cubicBezTo>
                  <a:pt x="1539" y="99"/>
                  <a:pt x="1539" y="100"/>
                  <a:pt x="1538" y="100"/>
                </a:cubicBezTo>
                <a:cubicBezTo>
                  <a:pt x="1538" y="100"/>
                  <a:pt x="1539" y="99"/>
                  <a:pt x="1539" y="99"/>
                </a:cubicBezTo>
                <a:cubicBezTo>
                  <a:pt x="1538" y="99"/>
                  <a:pt x="1537" y="99"/>
                  <a:pt x="1536" y="98"/>
                </a:cubicBezTo>
                <a:cubicBezTo>
                  <a:pt x="1536" y="98"/>
                  <a:pt x="1536" y="98"/>
                  <a:pt x="1537" y="97"/>
                </a:cubicBezTo>
                <a:cubicBezTo>
                  <a:pt x="1538" y="98"/>
                  <a:pt x="1543" y="100"/>
                  <a:pt x="1543" y="97"/>
                </a:cubicBezTo>
                <a:cubicBezTo>
                  <a:pt x="1542" y="97"/>
                  <a:pt x="1540" y="97"/>
                  <a:pt x="1539" y="97"/>
                </a:cubicBezTo>
                <a:cubicBezTo>
                  <a:pt x="1538" y="96"/>
                  <a:pt x="1536" y="95"/>
                  <a:pt x="1535" y="96"/>
                </a:cubicBezTo>
                <a:cubicBezTo>
                  <a:pt x="1536" y="96"/>
                  <a:pt x="1536" y="96"/>
                  <a:pt x="1536" y="96"/>
                </a:cubicBezTo>
                <a:cubicBezTo>
                  <a:pt x="1536" y="97"/>
                  <a:pt x="1534" y="96"/>
                  <a:pt x="1534" y="97"/>
                </a:cubicBezTo>
                <a:cubicBezTo>
                  <a:pt x="1534" y="97"/>
                  <a:pt x="1533" y="98"/>
                  <a:pt x="1533" y="98"/>
                </a:cubicBezTo>
                <a:cubicBezTo>
                  <a:pt x="1532" y="97"/>
                  <a:pt x="1530" y="97"/>
                  <a:pt x="1529" y="97"/>
                </a:cubicBezTo>
                <a:cubicBezTo>
                  <a:pt x="1529" y="97"/>
                  <a:pt x="1529" y="97"/>
                  <a:pt x="1529" y="97"/>
                </a:cubicBezTo>
                <a:cubicBezTo>
                  <a:pt x="1528" y="97"/>
                  <a:pt x="1527" y="97"/>
                  <a:pt x="1527" y="98"/>
                </a:cubicBezTo>
                <a:cubicBezTo>
                  <a:pt x="1527" y="97"/>
                  <a:pt x="1526" y="97"/>
                  <a:pt x="1525" y="96"/>
                </a:cubicBezTo>
                <a:cubicBezTo>
                  <a:pt x="1525" y="97"/>
                  <a:pt x="1525" y="97"/>
                  <a:pt x="1525" y="98"/>
                </a:cubicBezTo>
                <a:cubicBezTo>
                  <a:pt x="1524" y="98"/>
                  <a:pt x="1524" y="98"/>
                  <a:pt x="1524" y="97"/>
                </a:cubicBezTo>
                <a:cubicBezTo>
                  <a:pt x="1523" y="97"/>
                  <a:pt x="1522" y="97"/>
                  <a:pt x="1522" y="97"/>
                </a:cubicBezTo>
                <a:cubicBezTo>
                  <a:pt x="1524" y="97"/>
                  <a:pt x="1522" y="96"/>
                  <a:pt x="1521" y="96"/>
                </a:cubicBezTo>
                <a:cubicBezTo>
                  <a:pt x="1523" y="95"/>
                  <a:pt x="1519" y="95"/>
                  <a:pt x="1519" y="95"/>
                </a:cubicBezTo>
                <a:cubicBezTo>
                  <a:pt x="1518" y="95"/>
                  <a:pt x="1517" y="95"/>
                  <a:pt x="1516" y="94"/>
                </a:cubicBezTo>
                <a:cubicBezTo>
                  <a:pt x="1517" y="93"/>
                  <a:pt x="1520" y="94"/>
                  <a:pt x="1522" y="95"/>
                </a:cubicBezTo>
                <a:cubicBezTo>
                  <a:pt x="1524" y="95"/>
                  <a:pt x="1525" y="94"/>
                  <a:pt x="1527" y="93"/>
                </a:cubicBezTo>
                <a:cubicBezTo>
                  <a:pt x="1527" y="93"/>
                  <a:pt x="1530" y="93"/>
                  <a:pt x="1529" y="92"/>
                </a:cubicBezTo>
                <a:cubicBezTo>
                  <a:pt x="1528" y="91"/>
                  <a:pt x="1525" y="91"/>
                  <a:pt x="1524" y="91"/>
                </a:cubicBezTo>
                <a:cubicBezTo>
                  <a:pt x="1525" y="91"/>
                  <a:pt x="1523" y="89"/>
                  <a:pt x="1522" y="90"/>
                </a:cubicBezTo>
                <a:cubicBezTo>
                  <a:pt x="1521" y="89"/>
                  <a:pt x="1520" y="90"/>
                  <a:pt x="1519" y="90"/>
                </a:cubicBezTo>
                <a:cubicBezTo>
                  <a:pt x="1520" y="88"/>
                  <a:pt x="1516" y="88"/>
                  <a:pt x="1515" y="88"/>
                </a:cubicBezTo>
                <a:cubicBezTo>
                  <a:pt x="1515" y="89"/>
                  <a:pt x="1512" y="91"/>
                  <a:pt x="1514" y="91"/>
                </a:cubicBezTo>
                <a:cubicBezTo>
                  <a:pt x="1513" y="91"/>
                  <a:pt x="1512" y="92"/>
                  <a:pt x="1512" y="93"/>
                </a:cubicBezTo>
                <a:cubicBezTo>
                  <a:pt x="1512" y="92"/>
                  <a:pt x="1513" y="92"/>
                  <a:pt x="1513" y="91"/>
                </a:cubicBezTo>
                <a:cubicBezTo>
                  <a:pt x="1512" y="91"/>
                  <a:pt x="1511" y="92"/>
                  <a:pt x="1510" y="91"/>
                </a:cubicBezTo>
                <a:cubicBezTo>
                  <a:pt x="1511" y="91"/>
                  <a:pt x="1512" y="91"/>
                  <a:pt x="1513" y="90"/>
                </a:cubicBezTo>
                <a:cubicBezTo>
                  <a:pt x="1512" y="89"/>
                  <a:pt x="1510" y="90"/>
                  <a:pt x="1509" y="90"/>
                </a:cubicBezTo>
                <a:cubicBezTo>
                  <a:pt x="1510" y="90"/>
                  <a:pt x="1511" y="90"/>
                  <a:pt x="1512" y="90"/>
                </a:cubicBezTo>
                <a:cubicBezTo>
                  <a:pt x="1511" y="89"/>
                  <a:pt x="1510" y="89"/>
                  <a:pt x="1510" y="89"/>
                </a:cubicBezTo>
                <a:cubicBezTo>
                  <a:pt x="1510" y="89"/>
                  <a:pt x="1514" y="89"/>
                  <a:pt x="1513" y="88"/>
                </a:cubicBezTo>
                <a:cubicBezTo>
                  <a:pt x="1513" y="87"/>
                  <a:pt x="1511" y="87"/>
                  <a:pt x="1511" y="87"/>
                </a:cubicBezTo>
                <a:cubicBezTo>
                  <a:pt x="1511" y="85"/>
                  <a:pt x="1506" y="88"/>
                  <a:pt x="1505" y="88"/>
                </a:cubicBezTo>
                <a:cubicBezTo>
                  <a:pt x="1506" y="88"/>
                  <a:pt x="1507" y="88"/>
                  <a:pt x="1508" y="89"/>
                </a:cubicBezTo>
                <a:cubicBezTo>
                  <a:pt x="1507" y="89"/>
                  <a:pt x="1506" y="89"/>
                  <a:pt x="1505" y="89"/>
                </a:cubicBezTo>
                <a:cubicBezTo>
                  <a:pt x="1505" y="90"/>
                  <a:pt x="1506" y="91"/>
                  <a:pt x="1506" y="91"/>
                </a:cubicBezTo>
                <a:cubicBezTo>
                  <a:pt x="1506" y="91"/>
                  <a:pt x="1505" y="90"/>
                  <a:pt x="1505" y="91"/>
                </a:cubicBezTo>
                <a:cubicBezTo>
                  <a:pt x="1505" y="91"/>
                  <a:pt x="1505" y="91"/>
                  <a:pt x="1505" y="91"/>
                </a:cubicBezTo>
                <a:cubicBezTo>
                  <a:pt x="1505" y="91"/>
                  <a:pt x="1504" y="91"/>
                  <a:pt x="1503" y="92"/>
                </a:cubicBezTo>
                <a:cubicBezTo>
                  <a:pt x="1503" y="92"/>
                  <a:pt x="1503" y="92"/>
                  <a:pt x="1502" y="92"/>
                </a:cubicBezTo>
                <a:cubicBezTo>
                  <a:pt x="1503" y="91"/>
                  <a:pt x="1503" y="90"/>
                  <a:pt x="1501" y="90"/>
                </a:cubicBezTo>
                <a:cubicBezTo>
                  <a:pt x="1503" y="90"/>
                  <a:pt x="1503" y="89"/>
                  <a:pt x="1502" y="88"/>
                </a:cubicBezTo>
                <a:cubicBezTo>
                  <a:pt x="1500" y="88"/>
                  <a:pt x="1497" y="91"/>
                  <a:pt x="1496" y="92"/>
                </a:cubicBezTo>
                <a:cubicBezTo>
                  <a:pt x="1496" y="93"/>
                  <a:pt x="1496" y="93"/>
                  <a:pt x="1496" y="93"/>
                </a:cubicBezTo>
                <a:cubicBezTo>
                  <a:pt x="1495" y="93"/>
                  <a:pt x="1495" y="94"/>
                  <a:pt x="1495" y="94"/>
                </a:cubicBezTo>
                <a:cubicBezTo>
                  <a:pt x="1495" y="95"/>
                  <a:pt x="1494" y="94"/>
                  <a:pt x="1493" y="94"/>
                </a:cubicBezTo>
                <a:cubicBezTo>
                  <a:pt x="1493" y="93"/>
                  <a:pt x="1494" y="92"/>
                  <a:pt x="1495" y="92"/>
                </a:cubicBezTo>
                <a:cubicBezTo>
                  <a:pt x="1495" y="92"/>
                  <a:pt x="1494" y="91"/>
                  <a:pt x="1493" y="91"/>
                </a:cubicBezTo>
                <a:cubicBezTo>
                  <a:pt x="1495" y="90"/>
                  <a:pt x="1497" y="90"/>
                  <a:pt x="1498" y="88"/>
                </a:cubicBezTo>
                <a:cubicBezTo>
                  <a:pt x="1497" y="89"/>
                  <a:pt x="1496" y="88"/>
                  <a:pt x="1495" y="88"/>
                </a:cubicBezTo>
                <a:cubicBezTo>
                  <a:pt x="1496" y="90"/>
                  <a:pt x="1493" y="88"/>
                  <a:pt x="1493" y="88"/>
                </a:cubicBezTo>
                <a:cubicBezTo>
                  <a:pt x="1492" y="88"/>
                  <a:pt x="1488" y="88"/>
                  <a:pt x="1491" y="88"/>
                </a:cubicBezTo>
                <a:cubicBezTo>
                  <a:pt x="1490" y="89"/>
                  <a:pt x="1489" y="88"/>
                  <a:pt x="1488" y="89"/>
                </a:cubicBezTo>
                <a:cubicBezTo>
                  <a:pt x="1489" y="89"/>
                  <a:pt x="1490" y="89"/>
                  <a:pt x="1491" y="90"/>
                </a:cubicBezTo>
                <a:cubicBezTo>
                  <a:pt x="1490" y="90"/>
                  <a:pt x="1487" y="90"/>
                  <a:pt x="1489" y="91"/>
                </a:cubicBezTo>
                <a:cubicBezTo>
                  <a:pt x="1488" y="91"/>
                  <a:pt x="1486" y="91"/>
                  <a:pt x="1485" y="92"/>
                </a:cubicBezTo>
                <a:cubicBezTo>
                  <a:pt x="1485" y="92"/>
                  <a:pt x="1484" y="93"/>
                  <a:pt x="1483" y="93"/>
                </a:cubicBezTo>
                <a:cubicBezTo>
                  <a:pt x="1486" y="93"/>
                  <a:pt x="1483" y="93"/>
                  <a:pt x="1483" y="93"/>
                </a:cubicBezTo>
                <a:cubicBezTo>
                  <a:pt x="1484" y="94"/>
                  <a:pt x="1483" y="94"/>
                  <a:pt x="1483" y="94"/>
                </a:cubicBezTo>
                <a:cubicBezTo>
                  <a:pt x="1483" y="95"/>
                  <a:pt x="1484" y="95"/>
                  <a:pt x="1484" y="95"/>
                </a:cubicBezTo>
                <a:cubicBezTo>
                  <a:pt x="1483" y="95"/>
                  <a:pt x="1481" y="96"/>
                  <a:pt x="1481" y="94"/>
                </a:cubicBezTo>
                <a:cubicBezTo>
                  <a:pt x="1480" y="95"/>
                  <a:pt x="1479" y="95"/>
                  <a:pt x="1478" y="95"/>
                </a:cubicBezTo>
                <a:cubicBezTo>
                  <a:pt x="1478" y="95"/>
                  <a:pt x="1480" y="95"/>
                  <a:pt x="1480" y="94"/>
                </a:cubicBezTo>
                <a:cubicBezTo>
                  <a:pt x="1479" y="93"/>
                  <a:pt x="1478" y="93"/>
                  <a:pt x="1477" y="93"/>
                </a:cubicBezTo>
                <a:cubicBezTo>
                  <a:pt x="1477" y="94"/>
                  <a:pt x="1478" y="94"/>
                  <a:pt x="1478" y="94"/>
                </a:cubicBezTo>
                <a:cubicBezTo>
                  <a:pt x="1478" y="94"/>
                  <a:pt x="1476" y="94"/>
                  <a:pt x="1477" y="93"/>
                </a:cubicBezTo>
                <a:cubicBezTo>
                  <a:pt x="1476" y="94"/>
                  <a:pt x="1474" y="92"/>
                  <a:pt x="1474" y="94"/>
                </a:cubicBezTo>
                <a:cubicBezTo>
                  <a:pt x="1473" y="93"/>
                  <a:pt x="1473" y="93"/>
                  <a:pt x="1472" y="93"/>
                </a:cubicBezTo>
                <a:cubicBezTo>
                  <a:pt x="1472" y="93"/>
                  <a:pt x="1472" y="93"/>
                  <a:pt x="1472" y="94"/>
                </a:cubicBezTo>
                <a:cubicBezTo>
                  <a:pt x="1471" y="93"/>
                  <a:pt x="1471" y="93"/>
                  <a:pt x="1470" y="93"/>
                </a:cubicBezTo>
                <a:cubicBezTo>
                  <a:pt x="1471" y="95"/>
                  <a:pt x="1474" y="95"/>
                  <a:pt x="1475" y="94"/>
                </a:cubicBezTo>
                <a:cubicBezTo>
                  <a:pt x="1473" y="95"/>
                  <a:pt x="1475" y="95"/>
                  <a:pt x="1476" y="96"/>
                </a:cubicBezTo>
                <a:cubicBezTo>
                  <a:pt x="1475" y="95"/>
                  <a:pt x="1475" y="96"/>
                  <a:pt x="1475" y="96"/>
                </a:cubicBezTo>
                <a:cubicBezTo>
                  <a:pt x="1476" y="96"/>
                  <a:pt x="1476" y="97"/>
                  <a:pt x="1475" y="97"/>
                </a:cubicBezTo>
                <a:cubicBezTo>
                  <a:pt x="1475" y="97"/>
                  <a:pt x="1476" y="97"/>
                  <a:pt x="1476" y="97"/>
                </a:cubicBezTo>
                <a:cubicBezTo>
                  <a:pt x="1476" y="97"/>
                  <a:pt x="1469" y="94"/>
                  <a:pt x="1471" y="97"/>
                </a:cubicBezTo>
                <a:cubicBezTo>
                  <a:pt x="1470" y="96"/>
                  <a:pt x="1470" y="98"/>
                  <a:pt x="1469" y="96"/>
                </a:cubicBezTo>
                <a:cubicBezTo>
                  <a:pt x="1469" y="96"/>
                  <a:pt x="1469" y="96"/>
                  <a:pt x="1469" y="96"/>
                </a:cubicBezTo>
                <a:cubicBezTo>
                  <a:pt x="1467" y="96"/>
                  <a:pt x="1466" y="98"/>
                  <a:pt x="1469" y="99"/>
                </a:cubicBezTo>
                <a:cubicBezTo>
                  <a:pt x="1468" y="99"/>
                  <a:pt x="1466" y="98"/>
                  <a:pt x="1466" y="99"/>
                </a:cubicBezTo>
                <a:cubicBezTo>
                  <a:pt x="1465" y="100"/>
                  <a:pt x="1464" y="100"/>
                  <a:pt x="1463" y="101"/>
                </a:cubicBezTo>
                <a:cubicBezTo>
                  <a:pt x="1464" y="100"/>
                  <a:pt x="1467" y="96"/>
                  <a:pt x="1465" y="95"/>
                </a:cubicBezTo>
                <a:cubicBezTo>
                  <a:pt x="1465" y="97"/>
                  <a:pt x="1464" y="96"/>
                  <a:pt x="1463" y="97"/>
                </a:cubicBezTo>
                <a:cubicBezTo>
                  <a:pt x="1463" y="96"/>
                  <a:pt x="1462" y="98"/>
                  <a:pt x="1463" y="99"/>
                </a:cubicBezTo>
                <a:cubicBezTo>
                  <a:pt x="1462" y="98"/>
                  <a:pt x="1462" y="99"/>
                  <a:pt x="1461" y="100"/>
                </a:cubicBezTo>
                <a:cubicBezTo>
                  <a:pt x="1462" y="99"/>
                  <a:pt x="1461" y="98"/>
                  <a:pt x="1462" y="97"/>
                </a:cubicBezTo>
                <a:cubicBezTo>
                  <a:pt x="1460" y="97"/>
                  <a:pt x="1457" y="97"/>
                  <a:pt x="1457" y="99"/>
                </a:cubicBezTo>
                <a:cubicBezTo>
                  <a:pt x="1458" y="99"/>
                  <a:pt x="1459" y="99"/>
                  <a:pt x="1459" y="99"/>
                </a:cubicBezTo>
                <a:cubicBezTo>
                  <a:pt x="1458" y="99"/>
                  <a:pt x="1458" y="99"/>
                  <a:pt x="1457" y="99"/>
                </a:cubicBezTo>
                <a:cubicBezTo>
                  <a:pt x="1458" y="100"/>
                  <a:pt x="1458" y="100"/>
                  <a:pt x="1458" y="100"/>
                </a:cubicBezTo>
                <a:cubicBezTo>
                  <a:pt x="1458" y="100"/>
                  <a:pt x="1457" y="100"/>
                  <a:pt x="1457" y="100"/>
                </a:cubicBezTo>
                <a:cubicBezTo>
                  <a:pt x="1456" y="99"/>
                  <a:pt x="1455" y="99"/>
                  <a:pt x="1454" y="99"/>
                </a:cubicBezTo>
                <a:cubicBezTo>
                  <a:pt x="1455" y="100"/>
                  <a:pt x="1456" y="100"/>
                  <a:pt x="1458" y="101"/>
                </a:cubicBezTo>
                <a:cubicBezTo>
                  <a:pt x="1456" y="100"/>
                  <a:pt x="1455" y="100"/>
                  <a:pt x="1455" y="102"/>
                </a:cubicBezTo>
                <a:cubicBezTo>
                  <a:pt x="1455" y="98"/>
                  <a:pt x="1450" y="101"/>
                  <a:pt x="1452" y="102"/>
                </a:cubicBezTo>
                <a:cubicBezTo>
                  <a:pt x="1450" y="102"/>
                  <a:pt x="1448" y="104"/>
                  <a:pt x="1450" y="104"/>
                </a:cubicBezTo>
                <a:cubicBezTo>
                  <a:pt x="1449" y="105"/>
                  <a:pt x="1449" y="105"/>
                  <a:pt x="1450" y="105"/>
                </a:cubicBezTo>
                <a:cubicBezTo>
                  <a:pt x="1449" y="105"/>
                  <a:pt x="1448" y="105"/>
                  <a:pt x="1448" y="105"/>
                </a:cubicBezTo>
                <a:cubicBezTo>
                  <a:pt x="1448" y="105"/>
                  <a:pt x="1449" y="106"/>
                  <a:pt x="1449" y="106"/>
                </a:cubicBezTo>
                <a:cubicBezTo>
                  <a:pt x="1448" y="106"/>
                  <a:pt x="1446" y="105"/>
                  <a:pt x="1445" y="106"/>
                </a:cubicBezTo>
                <a:cubicBezTo>
                  <a:pt x="1443" y="106"/>
                  <a:pt x="1444" y="107"/>
                  <a:pt x="1443" y="107"/>
                </a:cubicBezTo>
                <a:cubicBezTo>
                  <a:pt x="1444" y="108"/>
                  <a:pt x="1445" y="108"/>
                  <a:pt x="1447" y="108"/>
                </a:cubicBezTo>
                <a:cubicBezTo>
                  <a:pt x="1448" y="108"/>
                  <a:pt x="1449" y="108"/>
                  <a:pt x="1451" y="108"/>
                </a:cubicBezTo>
                <a:cubicBezTo>
                  <a:pt x="1451" y="108"/>
                  <a:pt x="1448" y="108"/>
                  <a:pt x="1449" y="108"/>
                </a:cubicBezTo>
                <a:cubicBezTo>
                  <a:pt x="1448" y="108"/>
                  <a:pt x="1448" y="108"/>
                  <a:pt x="1448" y="109"/>
                </a:cubicBezTo>
                <a:cubicBezTo>
                  <a:pt x="1448" y="109"/>
                  <a:pt x="1448" y="109"/>
                  <a:pt x="1448" y="109"/>
                </a:cubicBezTo>
                <a:cubicBezTo>
                  <a:pt x="1448" y="109"/>
                  <a:pt x="1448" y="109"/>
                  <a:pt x="1447" y="108"/>
                </a:cubicBezTo>
                <a:cubicBezTo>
                  <a:pt x="1447" y="108"/>
                  <a:pt x="1446" y="108"/>
                  <a:pt x="1446" y="108"/>
                </a:cubicBezTo>
                <a:cubicBezTo>
                  <a:pt x="1444" y="108"/>
                  <a:pt x="1443" y="108"/>
                  <a:pt x="1442" y="108"/>
                </a:cubicBezTo>
                <a:cubicBezTo>
                  <a:pt x="1443" y="109"/>
                  <a:pt x="1444" y="110"/>
                  <a:pt x="1445" y="110"/>
                </a:cubicBezTo>
                <a:cubicBezTo>
                  <a:pt x="1443" y="110"/>
                  <a:pt x="1442" y="109"/>
                  <a:pt x="1441" y="109"/>
                </a:cubicBezTo>
                <a:cubicBezTo>
                  <a:pt x="1442" y="109"/>
                  <a:pt x="1442" y="109"/>
                  <a:pt x="1441" y="109"/>
                </a:cubicBezTo>
                <a:cubicBezTo>
                  <a:pt x="1442" y="109"/>
                  <a:pt x="1442" y="110"/>
                  <a:pt x="1443" y="110"/>
                </a:cubicBezTo>
                <a:cubicBezTo>
                  <a:pt x="1442" y="110"/>
                  <a:pt x="1442" y="110"/>
                  <a:pt x="1442" y="110"/>
                </a:cubicBezTo>
                <a:cubicBezTo>
                  <a:pt x="1443" y="110"/>
                  <a:pt x="1443" y="111"/>
                  <a:pt x="1444" y="111"/>
                </a:cubicBezTo>
                <a:cubicBezTo>
                  <a:pt x="1444" y="111"/>
                  <a:pt x="1443" y="111"/>
                  <a:pt x="1443" y="111"/>
                </a:cubicBezTo>
                <a:cubicBezTo>
                  <a:pt x="1443" y="111"/>
                  <a:pt x="1443" y="112"/>
                  <a:pt x="1442" y="111"/>
                </a:cubicBezTo>
                <a:cubicBezTo>
                  <a:pt x="1444" y="112"/>
                  <a:pt x="1442" y="111"/>
                  <a:pt x="1441" y="111"/>
                </a:cubicBezTo>
                <a:cubicBezTo>
                  <a:pt x="1441" y="112"/>
                  <a:pt x="1442" y="112"/>
                  <a:pt x="1442" y="112"/>
                </a:cubicBezTo>
                <a:cubicBezTo>
                  <a:pt x="1441" y="113"/>
                  <a:pt x="1441" y="110"/>
                  <a:pt x="1440" y="110"/>
                </a:cubicBezTo>
                <a:cubicBezTo>
                  <a:pt x="1439" y="109"/>
                  <a:pt x="1437" y="112"/>
                  <a:pt x="1438" y="110"/>
                </a:cubicBezTo>
                <a:cubicBezTo>
                  <a:pt x="1437" y="110"/>
                  <a:pt x="1436" y="110"/>
                  <a:pt x="1436" y="111"/>
                </a:cubicBezTo>
                <a:cubicBezTo>
                  <a:pt x="1437" y="111"/>
                  <a:pt x="1438" y="111"/>
                  <a:pt x="1440" y="111"/>
                </a:cubicBezTo>
                <a:cubicBezTo>
                  <a:pt x="1439" y="112"/>
                  <a:pt x="1438" y="112"/>
                  <a:pt x="1437" y="112"/>
                </a:cubicBezTo>
                <a:cubicBezTo>
                  <a:pt x="1437" y="112"/>
                  <a:pt x="1432" y="112"/>
                  <a:pt x="1434" y="113"/>
                </a:cubicBezTo>
                <a:cubicBezTo>
                  <a:pt x="1434" y="113"/>
                  <a:pt x="1433" y="113"/>
                  <a:pt x="1433" y="113"/>
                </a:cubicBezTo>
                <a:cubicBezTo>
                  <a:pt x="1433" y="113"/>
                  <a:pt x="1434" y="113"/>
                  <a:pt x="1434" y="113"/>
                </a:cubicBezTo>
                <a:cubicBezTo>
                  <a:pt x="1434" y="113"/>
                  <a:pt x="1433" y="114"/>
                  <a:pt x="1433" y="114"/>
                </a:cubicBezTo>
                <a:cubicBezTo>
                  <a:pt x="1435" y="114"/>
                  <a:pt x="1437" y="112"/>
                  <a:pt x="1439" y="114"/>
                </a:cubicBezTo>
                <a:cubicBezTo>
                  <a:pt x="1438" y="114"/>
                  <a:pt x="1435" y="114"/>
                  <a:pt x="1437" y="114"/>
                </a:cubicBezTo>
                <a:cubicBezTo>
                  <a:pt x="1437" y="114"/>
                  <a:pt x="1436" y="113"/>
                  <a:pt x="1436" y="114"/>
                </a:cubicBezTo>
                <a:cubicBezTo>
                  <a:pt x="1434" y="115"/>
                  <a:pt x="1438" y="114"/>
                  <a:pt x="1435" y="115"/>
                </a:cubicBezTo>
                <a:cubicBezTo>
                  <a:pt x="1437" y="115"/>
                  <a:pt x="1438" y="115"/>
                  <a:pt x="1439" y="115"/>
                </a:cubicBezTo>
                <a:cubicBezTo>
                  <a:pt x="1439" y="115"/>
                  <a:pt x="1437" y="116"/>
                  <a:pt x="1438" y="116"/>
                </a:cubicBezTo>
                <a:cubicBezTo>
                  <a:pt x="1438" y="117"/>
                  <a:pt x="1437" y="116"/>
                  <a:pt x="1436" y="115"/>
                </a:cubicBezTo>
                <a:cubicBezTo>
                  <a:pt x="1435" y="115"/>
                  <a:pt x="1435" y="115"/>
                  <a:pt x="1434" y="116"/>
                </a:cubicBezTo>
                <a:cubicBezTo>
                  <a:pt x="1434" y="115"/>
                  <a:pt x="1434" y="115"/>
                  <a:pt x="1435" y="115"/>
                </a:cubicBezTo>
                <a:cubicBezTo>
                  <a:pt x="1434" y="115"/>
                  <a:pt x="1433" y="115"/>
                  <a:pt x="1432" y="116"/>
                </a:cubicBezTo>
                <a:cubicBezTo>
                  <a:pt x="1433" y="116"/>
                  <a:pt x="1433" y="116"/>
                  <a:pt x="1434" y="116"/>
                </a:cubicBezTo>
                <a:cubicBezTo>
                  <a:pt x="1433" y="117"/>
                  <a:pt x="1433" y="116"/>
                  <a:pt x="1432" y="116"/>
                </a:cubicBezTo>
                <a:cubicBezTo>
                  <a:pt x="1431" y="116"/>
                  <a:pt x="1431" y="117"/>
                  <a:pt x="1430" y="117"/>
                </a:cubicBezTo>
                <a:cubicBezTo>
                  <a:pt x="1432" y="118"/>
                  <a:pt x="1433" y="117"/>
                  <a:pt x="1435" y="117"/>
                </a:cubicBezTo>
                <a:cubicBezTo>
                  <a:pt x="1436" y="117"/>
                  <a:pt x="1437" y="117"/>
                  <a:pt x="1437" y="118"/>
                </a:cubicBezTo>
                <a:cubicBezTo>
                  <a:pt x="1437" y="118"/>
                  <a:pt x="1437" y="118"/>
                  <a:pt x="1437" y="118"/>
                </a:cubicBezTo>
                <a:cubicBezTo>
                  <a:pt x="1436" y="118"/>
                  <a:pt x="1435" y="117"/>
                  <a:pt x="1434" y="118"/>
                </a:cubicBezTo>
                <a:cubicBezTo>
                  <a:pt x="1434" y="117"/>
                  <a:pt x="1430" y="118"/>
                  <a:pt x="1430" y="119"/>
                </a:cubicBezTo>
                <a:cubicBezTo>
                  <a:pt x="1430" y="119"/>
                  <a:pt x="1431" y="119"/>
                  <a:pt x="1432" y="119"/>
                </a:cubicBezTo>
                <a:cubicBezTo>
                  <a:pt x="1430" y="119"/>
                  <a:pt x="1429" y="120"/>
                  <a:pt x="1428" y="120"/>
                </a:cubicBezTo>
                <a:cubicBezTo>
                  <a:pt x="1427" y="119"/>
                  <a:pt x="1426" y="120"/>
                  <a:pt x="1425" y="120"/>
                </a:cubicBezTo>
                <a:cubicBezTo>
                  <a:pt x="1426" y="120"/>
                  <a:pt x="1427" y="121"/>
                  <a:pt x="1428" y="121"/>
                </a:cubicBezTo>
                <a:cubicBezTo>
                  <a:pt x="1427" y="121"/>
                  <a:pt x="1424" y="121"/>
                  <a:pt x="1426" y="122"/>
                </a:cubicBezTo>
                <a:cubicBezTo>
                  <a:pt x="1424" y="122"/>
                  <a:pt x="1426" y="122"/>
                  <a:pt x="1427" y="122"/>
                </a:cubicBezTo>
                <a:cubicBezTo>
                  <a:pt x="1426" y="122"/>
                  <a:pt x="1424" y="122"/>
                  <a:pt x="1423" y="122"/>
                </a:cubicBezTo>
                <a:cubicBezTo>
                  <a:pt x="1424" y="122"/>
                  <a:pt x="1424" y="122"/>
                  <a:pt x="1425" y="122"/>
                </a:cubicBezTo>
                <a:cubicBezTo>
                  <a:pt x="1424" y="122"/>
                  <a:pt x="1423" y="122"/>
                  <a:pt x="1423" y="122"/>
                </a:cubicBezTo>
                <a:cubicBezTo>
                  <a:pt x="1424" y="124"/>
                  <a:pt x="1425" y="122"/>
                  <a:pt x="1426" y="123"/>
                </a:cubicBezTo>
                <a:cubicBezTo>
                  <a:pt x="1426" y="123"/>
                  <a:pt x="1424" y="124"/>
                  <a:pt x="1424" y="124"/>
                </a:cubicBezTo>
                <a:cubicBezTo>
                  <a:pt x="1423" y="124"/>
                  <a:pt x="1423" y="123"/>
                  <a:pt x="1422" y="124"/>
                </a:cubicBezTo>
                <a:cubicBezTo>
                  <a:pt x="1423" y="124"/>
                  <a:pt x="1423" y="125"/>
                  <a:pt x="1422" y="125"/>
                </a:cubicBezTo>
                <a:cubicBezTo>
                  <a:pt x="1423" y="125"/>
                  <a:pt x="1424" y="125"/>
                  <a:pt x="1425" y="125"/>
                </a:cubicBezTo>
                <a:cubicBezTo>
                  <a:pt x="1424" y="125"/>
                  <a:pt x="1423" y="125"/>
                  <a:pt x="1422" y="126"/>
                </a:cubicBezTo>
                <a:cubicBezTo>
                  <a:pt x="1423" y="126"/>
                  <a:pt x="1423" y="126"/>
                  <a:pt x="1424" y="126"/>
                </a:cubicBezTo>
                <a:cubicBezTo>
                  <a:pt x="1423" y="126"/>
                  <a:pt x="1421" y="127"/>
                  <a:pt x="1420" y="127"/>
                </a:cubicBezTo>
                <a:cubicBezTo>
                  <a:pt x="1421" y="127"/>
                  <a:pt x="1423" y="128"/>
                  <a:pt x="1423" y="129"/>
                </a:cubicBezTo>
                <a:cubicBezTo>
                  <a:pt x="1421" y="127"/>
                  <a:pt x="1418" y="130"/>
                  <a:pt x="1420" y="131"/>
                </a:cubicBezTo>
                <a:cubicBezTo>
                  <a:pt x="1419" y="130"/>
                  <a:pt x="1417" y="130"/>
                  <a:pt x="1418" y="132"/>
                </a:cubicBezTo>
                <a:cubicBezTo>
                  <a:pt x="1418" y="132"/>
                  <a:pt x="1420" y="132"/>
                  <a:pt x="1421" y="132"/>
                </a:cubicBezTo>
                <a:cubicBezTo>
                  <a:pt x="1420" y="132"/>
                  <a:pt x="1419" y="133"/>
                  <a:pt x="1419" y="132"/>
                </a:cubicBezTo>
                <a:cubicBezTo>
                  <a:pt x="1418" y="132"/>
                  <a:pt x="1418" y="132"/>
                  <a:pt x="1418" y="132"/>
                </a:cubicBezTo>
                <a:cubicBezTo>
                  <a:pt x="1417" y="132"/>
                  <a:pt x="1416" y="133"/>
                  <a:pt x="1417" y="134"/>
                </a:cubicBezTo>
                <a:cubicBezTo>
                  <a:pt x="1417" y="134"/>
                  <a:pt x="1418" y="133"/>
                  <a:pt x="1418" y="133"/>
                </a:cubicBezTo>
                <a:cubicBezTo>
                  <a:pt x="1418" y="134"/>
                  <a:pt x="1418" y="134"/>
                  <a:pt x="1419" y="135"/>
                </a:cubicBezTo>
                <a:cubicBezTo>
                  <a:pt x="1417" y="135"/>
                  <a:pt x="1419" y="135"/>
                  <a:pt x="1420" y="135"/>
                </a:cubicBezTo>
                <a:cubicBezTo>
                  <a:pt x="1420" y="134"/>
                  <a:pt x="1421" y="134"/>
                  <a:pt x="1421" y="134"/>
                </a:cubicBezTo>
                <a:cubicBezTo>
                  <a:pt x="1420" y="135"/>
                  <a:pt x="1417" y="136"/>
                  <a:pt x="1416" y="135"/>
                </a:cubicBezTo>
                <a:cubicBezTo>
                  <a:pt x="1416" y="136"/>
                  <a:pt x="1417" y="136"/>
                  <a:pt x="1418" y="135"/>
                </a:cubicBezTo>
                <a:cubicBezTo>
                  <a:pt x="1417" y="134"/>
                  <a:pt x="1416" y="134"/>
                  <a:pt x="1416" y="135"/>
                </a:cubicBezTo>
                <a:cubicBezTo>
                  <a:pt x="1415" y="135"/>
                  <a:pt x="1413" y="136"/>
                  <a:pt x="1415" y="136"/>
                </a:cubicBezTo>
                <a:cubicBezTo>
                  <a:pt x="1415" y="136"/>
                  <a:pt x="1414" y="136"/>
                  <a:pt x="1413" y="136"/>
                </a:cubicBezTo>
                <a:cubicBezTo>
                  <a:pt x="1413" y="136"/>
                  <a:pt x="1414" y="136"/>
                  <a:pt x="1414" y="136"/>
                </a:cubicBezTo>
                <a:cubicBezTo>
                  <a:pt x="1413" y="136"/>
                  <a:pt x="1412" y="136"/>
                  <a:pt x="1413" y="137"/>
                </a:cubicBezTo>
                <a:cubicBezTo>
                  <a:pt x="1413" y="137"/>
                  <a:pt x="1412" y="137"/>
                  <a:pt x="1412" y="137"/>
                </a:cubicBezTo>
                <a:cubicBezTo>
                  <a:pt x="1412" y="137"/>
                  <a:pt x="1413" y="137"/>
                  <a:pt x="1413" y="137"/>
                </a:cubicBezTo>
                <a:cubicBezTo>
                  <a:pt x="1413" y="137"/>
                  <a:pt x="1412" y="137"/>
                  <a:pt x="1411" y="138"/>
                </a:cubicBezTo>
                <a:cubicBezTo>
                  <a:pt x="1412" y="138"/>
                  <a:pt x="1412" y="138"/>
                  <a:pt x="1411" y="138"/>
                </a:cubicBezTo>
                <a:cubicBezTo>
                  <a:pt x="1412" y="138"/>
                  <a:pt x="1413" y="138"/>
                  <a:pt x="1413" y="138"/>
                </a:cubicBezTo>
                <a:cubicBezTo>
                  <a:pt x="1414" y="138"/>
                  <a:pt x="1414" y="138"/>
                  <a:pt x="1415" y="138"/>
                </a:cubicBezTo>
                <a:cubicBezTo>
                  <a:pt x="1414" y="138"/>
                  <a:pt x="1412" y="138"/>
                  <a:pt x="1412" y="139"/>
                </a:cubicBezTo>
                <a:cubicBezTo>
                  <a:pt x="1413" y="139"/>
                  <a:pt x="1413" y="139"/>
                  <a:pt x="1414" y="140"/>
                </a:cubicBezTo>
                <a:cubicBezTo>
                  <a:pt x="1413" y="140"/>
                  <a:pt x="1412" y="141"/>
                  <a:pt x="1413" y="141"/>
                </a:cubicBezTo>
                <a:cubicBezTo>
                  <a:pt x="1413" y="141"/>
                  <a:pt x="1412" y="141"/>
                  <a:pt x="1411" y="142"/>
                </a:cubicBezTo>
                <a:cubicBezTo>
                  <a:pt x="1411" y="141"/>
                  <a:pt x="1411" y="141"/>
                  <a:pt x="1411" y="141"/>
                </a:cubicBezTo>
                <a:cubicBezTo>
                  <a:pt x="1410" y="141"/>
                  <a:pt x="1410" y="140"/>
                  <a:pt x="1409" y="139"/>
                </a:cubicBezTo>
                <a:cubicBezTo>
                  <a:pt x="1409" y="141"/>
                  <a:pt x="1404" y="141"/>
                  <a:pt x="1405" y="143"/>
                </a:cubicBezTo>
                <a:cubicBezTo>
                  <a:pt x="1404" y="143"/>
                  <a:pt x="1405" y="143"/>
                  <a:pt x="1404" y="144"/>
                </a:cubicBezTo>
                <a:cubicBezTo>
                  <a:pt x="1404" y="144"/>
                  <a:pt x="1402" y="145"/>
                  <a:pt x="1403" y="145"/>
                </a:cubicBezTo>
                <a:cubicBezTo>
                  <a:pt x="1403" y="145"/>
                  <a:pt x="1403" y="145"/>
                  <a:pt x="1403" y="145"/>
                </a:cubicBezTo>
                <a:cubicBezTo>
                  <a:pt x="1402" y="146"/>
                  <a:pt x="1401" y="146"/>
                  <a:pt x="1400" y="146"/>
                </a:cubicBezTo>
                <a:cubicBezTo>
                  <a:pt x="1401" y="146"/>
                  <a:pt x="1401" y="147"/>
                  <a:pt x="1400" y="147"/>
                </a:cubicBezTo>
                <a:cubicBezTo>
                  <a:pt x="1401" y="147"/>
                  <a:pt x="1402" y="147"/>
                  <a:pt x="1403" y="146"/>
                </a:cubicBezTo>
                <a:cubicBezTo>
                  <a:pt x="1403" y="147"/>
                  <a:pt x="1402" y="147"/>
                  <a:pt x="1402" y="147"/>
                </a:cubicBezTo>
                <a:cubicBezTo>
                  <a:pt x="1403" y="149"/>
                  <a:pt x="1404" y="149"/>
                  <a:pt x="1406" y="148"/>
                </a:cubicBezTo>
                <a:cubicBezTo>
                  <a:pt x="1407" y="148"/>
                  <a:pt x="1410" y="147"/>
                  <a:pt x="1409" y="145"/>
                </a:cubicBezTo>
                <a:cubicBezTo>
                  <a:pt x="1409" y="146"/>
                  <a:pt x="1408" y="146"/>
                  <a:pt x="1407" y="146"/>
                </a:cubicBezTo>
                <a:cubicBezTo>
                  <a:pt x="1409" y="146"/>
                  <a:pt x="1410" y="144"/>
                  <a:pt x="1412" y="144"/>
                </a:cubicBezTo>
                <a:cubicBezTo>
                  <a:pt x="1410" y="145"/>
                  <a:pt x="1412" y="144"/>
                  <a:pt x="1413" y="144"/>
                </a:cubicBezTo>
                <a:cubicBezTo>
                  <a:pt x="1412" y="145"/>
                  <a:pt x="1411" y="145"/>
                  <a:pt x="1410" y="146"/>
                </a:cubicBezTo>
                <a:cubicBezTo>
                  <a:pt x="1411" y="146"/>
                  <a:pt x="1411" y="146"/>
                  <a:pt x="1412" y="146"/>
                </a:cubicBezTo>
                <a:cubicBezTo>
                  <a:pt x="1410" y="147"/>
                  <a:pt x="1408" y="147"/>
                  <a:pt x="1407" y="148"/>
                </a:cubicBezTo>
                <a:cubicBezTo>
                  <a:pt x="1408" y="148"/>
                  <a:pt x="1408" y="148"/>
                  <a:pt x="1409" y="148"/>
                </a:cubicBezTo>
                <a:cubicBezTo>
                  <a:pt x="1408" y="148"/>
                  <a:pt x="1408" y="149"/>
                  <a:pt x="1408" y="149"/>
                </a:cubicBezTo>
                <a:cubicBezTo>
                  <a:pt x="1407" y="149"/>
                  <a:pt x="1406" y="149"/>
                  <a:pt x="1405" y="149"/>
                </a:cubicBezTo>
                <a:cubicBezTo>
                  <a:pt x="1405" y="149"/>
                  <a:pt x="1402" y="150"/>
                  <a:pt x="1404" y="150"/>
                </a:cubicBezTo>
                <a:cubicBezTo>
                  <a:pt x="1403" y="150"/>
                  <a:pt x="1402" y="150"/>
                  <a:pt x="1402" y="150"/>
                </a:cubicBezTo>
                <a:cubicBezTo>
                  <a:pt x="1403" y="150"/>
                  <a:pt x="1402" y="148"/>
                  <a:pt x="1401" y="148"/>
                </a:cubicBezTo>
                <a:cubicBezTo>
                  <a:pt x="1400" y="148"/>
                  <a:pt x="1398" y="149"/>
                  <a:pt x="1398" y="149"/>
                </a:cubicBezTo>
                <a:cubicBezTo>
                  <a:pt x="1398" y="149"/>
                  <a:pt x="1399" y="149"/>
                  <a:pt x="1399" y="149"/>
                </a:cubicBezTo>
                <a:cubicBezTo>
                  <a:pt x="1399" y="149"/>
                  <a:pt x="1398" y="149"/>
                  <a:pt x="1398" y="150"/>
                </a:cubicBezTo>
                <a:cubicBezTo>
                  <a:pt x="1398" y="150"/>
                  <a:pt x="1399" y="150"/>
                  <a:pt x="1399" y="150"/>
                </a:cubicBezTo>
                <a:cubicBezTo>
                  <a:pt x="1399" y="150"/>
                  <a:pt x="1398" y="150"/>
                  <a:pt x="1397" y="151"/>
                </a:cubicBezTo>
                <a:cubicBezTo>
                  <a:pt x="1398" y="150"/>
                  <a:pt x="1397" y="149"/>
                  <a:pt x="1396" y="150"/>
                </a:cubicBezTo>
                <a:cubicBezTo>
                  <a:pt x="1395" y="150"/>
                  <a:pt x="1395" y="149"/>
                  <a:pt x="1394" y="150"/>
                </a:cubicBezTo>
                <a:cubicBezTo>
                  <a:pt x="1394" y="150"/>
                  <a:pt x="1394" y="151"/>
                  <a:pt x="1394" y="151"/>
                </a:cubicBezTo>
                <a:cubicBezTo>
                  <a:pt x="1394" y="151"/>
                  <a:pt x="1395" y="151"/>
                  <a:pt x="1396" y="151"/>
                </a:cubicBezTo>
                <a:cubicBezTo>
                  <a:pt x="1395" y="151"/>
                  <a:pt x="1393" y="152"/>
                  <a:pt x="1392" y="152"/>
                </a:cubicBezTo>
                <a:cubicBezTo>
                  <a:pt x="1391" y="152"/>
                  <a:pt x="1393" y="153"/>
                  <a:pt x="1393" y="153"/>
                </a:cubicBezTo>
                <a:cubicBezTo>
                  <a:pt x="1391" y="153"/>
                  <a:pt x="1394" y="153"/>
                  <a:pt x="1394" y="153"/>
                </a:cubicBezTo>
                <a:cubicBezTo>
                  <a:pt x="1393" y="153"/>
                  <a:pt x="1392" y="154"/>
                  <a:pt x="1394" y="154"/>
                </a:cubicBezTo>
                <a:cubicBezTo>
                  <a:pt x="1392" y="154"/>
                  <a:pt x="1393" y="154"/>
                  <a:pt x="1392" y="153"/>
                </a:cubicBezTo>
                <a:cubicBezTo>
                  <a:pt x="1391" y="153"/>
                  <a:pt x="1390" y="152"/>
                  <a:pt x="1390" y="152"/>
                </a:cubicBezTo>
                <a:cubicBezTo>
                  <a:pt x="1390" y="154"/>
                  <a:pt x="1392" y="154"/>
                  <a:pt x="1393" y="156"/>
                </a:cubicBezTo>
                <a:cubicBezTo>
                  <a:pt x="1393" y="155"/>
                  <a:pt x="1391" y="155"/>
                  <a:pt x="1390" y="154"/>
                </a:cubicBezTo>
                <a:cubicBezTo>
                  <a:pt x="1390" y="153"/>
                  <a:pt x="1389" y="153"/>
                  <a:pt x="1388" y="153"/>
                </a:cubicBezTo>
                <a:cubicBezTo>
                  <a:pt x="1387" y="153"/>
                  <a:pt x="1387" y="154"/>
                  <a:pt x="1386" y="153"/>
                </a:cubicBezTo>
                <a:cubicBezTo>
                  <a:pt x="1385" y="153"/>
                  <a:pt x="1384" y="153"/>
                  <a:pt x="1383" y="154"/>
                </a:cubicBezTo>
                <a:cubicBezTo>
                  <a:pt x="1383" y="154"/>
                  <a:pt x="1384" y="154"/>
                  <a:pt x="1385" y="155"/>
                </a:cubicBezTo>
                <a:cubicBezTo>
                  <a:pt x="1384" y="155"/>
                  <a:pt x="1384" y="155"/>
                  <a:pt x="1383" y="155"/>
                </a:cubicBezTo>
                <a:cubicBezTo>
                  <a:pt x="1384" y="156"/>
                  <a:pt x="1386" y="155"/>
                  <a:pt x="1387" y="155"/>
                </a:cubicBezTo>
                <a:cubicBezTo>
                  <a:pt x="1387" y="155"/>
                  <a:pt x="1386" y="155"/>
                  <a:pt x="1386" y="155"/>
                </a:cubicBezTo>
                <a:cubicBezTo>
                  <a:pt x="1386" y="156"/>
                  <a:pt x="1387" y="156"/>
                  <a:pt x="1387" y="156"/>
                </a:cubicBezTo>
                <a:cubicBezTo>
                  <a:pt x="1387" y="156"/>
                  <a:pt x="1386" y="156"/>
                  <a:pt x="1386" y="157"/>
                </a:cubicBezTo>
                <a:cubicBezTo>
                  <a:pt x="1387" y="157"/>
                  <a:pt x="1387" y="157"/>
                  <a:pt x="1388" y="157"/>
                </a:cubicBezTo>
                <a:cubicBezTo>
                  <a:pt x="1387" y="157"/>
                  <a:pt x="1385" y="157"/>
                  <a:pt x="1383" y="156"/>
                </a:cubicBezTo>
                <a:cubicBezTo>
                  <a:pt x="1382" y="156"/>
                  <a:pt x="1380" y="156"/>
                  <a:pt x="1379" y="156"/>
                </a:cubicBezTo>
                <a:cubicBezTo>
                  <a:pt x="1379" y="157"/>
                  <a:pt x="1380" y="157"/>
                  <a:pt x="1381" y="157"/>
                </a:cubicBezTo>
                <a:cubicBezTo>
                  <a:pt x="1380" y="157"/>
                  <a:pt x="1379" y="157"/>
                  <a:pt x="1378" y="158"/>
                </a:cubicBezTo>
                <a:cubicBezTo>
                  <a:pt x="1380" y="158"/>
                  <a:pt x="1381" y="157"/>
                  <a:pt x="1382" y="158"/>
                </a:cubicBezTo>
                <a:cubicBezTo>
                  <a:pt x="1383" y="158"/>
                  <a:pt x="1384" y="159"/>
                  <a:pt x="1386" y="159"/>
                </a:cubicBezTo>
                <a:cubicBezTo>
                  <a:pt x="1385" y="159"/>
                  <a:pt x="1384" y="159"/>
                  <a:pt x="1384" y="159"/>
                </a:cubicBezTo>
                <a:cubicBezTo>
                  <a:pt x="1383" y="160"/>
                  <a:pt x="1384" y="160"/>
                  <a:pt x="1384" y="160"/>
                </a:cubicBezTo>
                <a:cubicBezTo>
                  <a:pt x="1384" y="161"/>
                  <a:pt x="1383" y="161"/>
                  <a:pt x="1382" y="161"/>
                </a:cubicBezTo>
                <a:cubicBezTo>
                  <a:pt x="1385" y="159"/>
                  <a:pt x="1378" y="156"/>
                  <a:pt x="1380" y="160"/>
                </a:cubicBezTo>
                <a:cubicBezTo>
                  <a:pt x="1379" y="159"/>
                  <a:pt x="1379" y="158"/>
                  <a:pt x="1377" y="159"/>
                </a:cubicBezTo>
                <a:cubicBezTo>
                  <a:pt x="1376" y="160"/>
                  <a:pt x="1378" y="161"/>
                  <a:pt x="1379" y="161"/>
                </a:cubicBezTo>
                <a:cubicBezTo>
                  <a:pt x="1378" y="161"/>
                  <a:pt x="1376" y="161"/>
                  <a:pt x="1376" y="160"/>
                </a:cubicBezTo>
                <a:cubicBezTo>
                  <a:pt x="1376" y="160"/>
                  <a:pt x="1375" y="160"/>
                  <a:pt x="1375" y="161"/>
                </a:cubicBezTo>
                <a:cubicBezTo>
                  <a:pt x="1374" y="159"/>
                  <a:pt x="1372" y="161"/>
                  <a:pt x="1374" y="161"/>
                </a:cubicBezTo>
                <a:cubicBezTo>
                  <a:pt x="1374" y="161"/>
                  <a:pt x="1373" y="161"/>
                  <a:pt x="1373" y="161"/>
                </a:cubicBezTo>
                <a:cubicBezTo>
                  <a:pt x="1373" y="161"/>
                  <a:pt x="1371" y="159"/>
                  <a:pt x="1371" y="160"/>
                </a:cubicBezTo>
                <a:cubicBezTo>
                  <a:pt x="1371" y="161"/>
                  <a:pt x="1372" y="161"/>
                  <a:pt x="1373" y="161"/>
                </a:cubicBezTo>
                <a:cubicBezTo>
                  <a:pt x="1372" y="162"/>
                  <a:pt x="1372" y="162"/>
                  <a:pt x="1371" y="162"/>
                </a:cubicBezTo>
                <a:cubicBezTo>
                  <a:pt x="1371" y="162"/>
                  <a:pt x="1372" y="162"/>
                  <a:pt x="1372" y="163"/>
                </a:cubicBezTo>
                <a:cubicBezTo>
                  <a:pt x="1371" y="163"/>
                  <a:pt x="1370" y="164"/>
                  <a:pt x="1371" y="164"/>
                </a:cubicBezTo>
                <a:cubicBezTo>
                  <a:pt x="1371" y="164"/>
                  <a:pt x="1370" y="164"/>
                  <a:pt x="1370" y="164"/>
                </a:cubicBezTo>
                <a:cubicBezTo>
                  <a:pt x="1370" y="165"/>
                  <a:pt x="1371" y="165"/>
                  <a:pt x="1372" y="165"/>
                </a:cubicBezTo>
                <a:cubicBezTo>
                  <a:pt x="1371" y="165"/>
                  <a:pt x="1370" y="165"/>
                  <a:pt x="1370" y="165"/>
                </a:cubicBezTo>
                <a:cubicBezTo>
                  <a:pt x="1371" y="165"/>
                  <a:pt x="1371" y="165"/>
                  <a:pt x="1372" y="165"/>
                </a:cubicBezTo>
                <a:cubicBezTo>
                  <a:pt x="1370" y="166"/>
                  <a:pt x="1374" y="165"/>
                  <a:pt x="1372" y="166"/>
                </a:cubicBezTo>
                <a:cubicBezTo>
                  <a:pt x="1372" y="166"/>
                  <a:pt x="1373" y="166"/>
                  <a:pt x="1374" y="166"/>
                </a:cubicBezTo>
                <a:cubicBezTo>
                  <a:pt x="1374" y="166"/>
                  <a:pt x="1374" y="166"/>
                  <a:pt x="1375" y="166"/>
                </a:cubicBezTo>
                <a:cubicBezTo>
                  <a:pt x="1373" y="167"/>
                  <a:pt x="1372" y="166"/>
                  <a:pt x="1370" y="167"/>
                </a:cubicBezTo>
                <a:cubicBezTo>
                  <a:pt x="1371" y="166"/>
                  <a:pt x="1371" y="167"/>
                  <a:pt x="1370" y="167"/>
                </a:cubicBezTo>
                <a:cubicBezTo>
                  <a:pt x="1371" y="167"/>
                  <a:pt x="1372" y="167"/>
                  <a:pt x="1374" y="167"/>
                </a:cubicBezTo>
                <a:cubicBezTo>
                  <a:pt x="1372" y="167"/>
                  <a:pt x="1371" y="167"/>
                  <a:pt x="1370" y="168"/>
                </a:cubicBezTo>
                <a:cubicBezTo>
                  <a:pt x="1371" y="168"/>
                  <a:pt x="1372" y="169"/>
                  <a:pt x="1370" y="169"/>
                </a:cubicBezTo>
                <a:cubicBezTo>
                  <a:pt x="1371" y="169"/>
                  <a:pt x="1372" y="170"/>
                  <a:pt x="1373" y="169"/>
                </a:cubicBezTo>
                <a:cubicBezTo>
                  <a:pt x="1374" y="169"/>
                  <a:pt x="1376" y="169"/>
                  <a:pt x="1377" y="169"/>
                </a:cubicBezTo>
                <a:cubicBezTo>
                  <a:pt x="1377" y="169"/>
                  <a:pt x="1379" y="170"/>
                  <a:pt x="1379" y="169"/>
                </a:cubicBezTo>
                <a:cubicBezTo>
                  <a:pt x="1380" y="168"/>
                  <a:pt x="1380" y="167"/>
                  <a:pt x="1381" y="167"/>
                </a:cubicBezTo>
                <a:cubicBezTo>
                  <a:pt x="1379" y="169"/>
                  <a:pt x="1383" y="169"/>
                  <a:pt x="1384" y="168"/>
                </a:cubicBezTo>
                <a:cubicBezTo>
                  <a:pt x="1383" y="168"/>
                  <a:pt x="1383" y="169"/>
                  <a:pt x="1383" y="169"/>
                </a:cubicBezTo>
                <a:cubicBezTo>
                  <a:pt x="1384" y="169"/>
                  <a:pt x="1385" y="169"/>
                  <a:pt x="1385" y="169"/>
                </a:cubicBezTo>
                <a:cubicBezTo>
                  <a:pt x="1384" y="169"/>
                  <a:pt x="1383" y="170"/>
                  <a:pt x="1384" y="171"/>
                </a:cubicBezTo>
                <a:cubicBezTo>
                  <a:pt x="1383" y="170"/>
                  <a:pt x="1383" y="171"/>
                  <a:pt x="1382" y="171"/>
                </a:cubicBezTo>
                <a:cubicBezTo>
                  <a:pt x="1384" y="170"/>
                  <a:pt x="1381" y="168"/>
                  <a:pt x="1380" y="169"/>
                </a:cubicBezTo>
                <a:cubicBezTo>
                  <a:pt x="1379" y="170"/>
                  <a:pt x="1377" y="169"/>
                  <a:pt x="1376" y="169"/>
                </a:cubicBezTo>
                <a:cubicBezTo>
                  <a:pt x="1374" y="169"/>
                  <a:pt x="1373" y="170"/>
                  <a:pt x="1371" y="170"/>
                </a:cubicBezTo>
                <a:cubicBezTo>
                  <a:pt x="1369" y="169"/>
                  <a:pt x="1370" y="171"/>
                  <a:pt x="1371" y="170"/>
                </a:cubicBezTo>
                <a:cubicBezTo>
                  <a:pt x="1370" y="171"/>
                  <a:pt x="1370" y="171"/>
                  <a:pt x="1370" y="171"/>
                </a:cubicBezTo>
                <a:cubicBezTo>
                  <a:pt x="1370" y="173"/>
                  <a:pt x="1372" y="171"/>
                  <a:pt x="1373" y="171"/>
                </a:cubicBezTo>
                <a:cubicBezTo>
                  <a:pt x="1372" y="171"/>
                  <a:pt x="1372" y="172"/>
                  <a:pt x="1372" y="173"/>
                </a:cubicBezTo>
                <a:cubicBezTo>
                  <a:pt x="1371" y="172"/>
                  <a:pt x="1370" y="172"/>
                  <a:pt x="1369" y="172"/>
                </a:cubicBezTo>
                <a:cubicBezTo>
                  <a:pt x="1370" y="172"/>
                  <a:pt x="1370" y="174"/>
                  <a:pt x="1371" y="174"/>
                </a:cubicBezTo>
                <a:cubicBezTo>
                  <a:pt x="1373" y="174"/>
                  <a:pt x="1373" y="173"/>
                  <a:pt x="1374" y="172"/>
                </a:cubicBezTo>
                <a:cubicBezTo>
                  <a:pt x="1375" y="174"/>
                  <a:pt x="1372" y="177"/>
                  <a:pt x="1372" y="174"/>
                </a:cubicBezTo>
                <a:cubicBezTo>
                  <a:pt x="1372" y="175"/>
                  <a:pt x="1371" y="175"/>
                  <a:pt x="1370" y="176"/>
                </a:cubicBezTo>
                <a:cubicBezTo>
                  <a:pt x="1371" y="176"/>
                  <a:pt x="1371" y="177"/>
                  <a:pt x="1372" y="177"/>
                </a:cubicBezTo>
                <a:cubicBezTo>
                  <a:pt x="1373" y="178"/>
                  <a:pt x="1373" y="176"/>
                  <a:pt x="1374" y="176"/>
                </a:cubicBezTo>
                <a:cubicBezTo>
                  <a:pt x="1374" y="176"/>
                  <a:pt x="1373" y="177"/>
                  <a:pt x="1373" y="177"/>
                </a:cubicBezTo>
                <a:cubicBezTo>
                  <a:pt x="1375" y="177"/>
                  <a:pt x="1374" y="181"/>
                  <a:pt x="1376" y="177"/>
                </a:cubicBezTo>
                <a:cubicBezTo>
                  <a:pt x="1376" y="177"/>
                  <a:pt x="1378" y="176"/>
                  <a:pt x="1378" y="175"/>
                </a:cubicBezTo>
                <a:cubicBezTo>
                  <a:pt x="1380" y="175"/>
                  <a:pt x="1382" y="174"/>
                  <a:pt x="1384" y="175"/>
                </a:cubicBezTo>
                <a:cubicBezTo>
                  <a:pt x="1381" y="175"/>
                  <a:pt x="1381" y="176"/>
                  <a:pt x="1380" y="178"/>
                </a:cubicBezTo>
                <a:cubicBezTo>
                  <a:pt x="1380" y="177"/>
                  <a:pt x="1380" y="176"/>
                  <a:pt x="1380" y="175"/>
                </a:cubicBezTo>
                <a:cubicBezTo>
                  <a:pt x="1379" y="176"/>
                  <a:pt x="1375" y="177"/>
                  <a:pt x="1378" y="178"/>
                </a:cubicBezTo>
                <a:cubicBezTo>
                  <a:pt x="1376" y="178"/>
                  <a:pt x="1375" y="179"/>
                  <a:pt x="1374" y="180"/>
                </a:cubicBezTo>
                <a:cubicBezTo>
                  <a:pt x="1375" y="181"/>
                  <a:pt x="1376" y="181"/>
                  <a:pt x="1377" y="181"/>
                </a:cubicBezTo>
                <a:cubicBezTo>
                  <a:pt x="1376" y="181"/>
                  <a:pt x="1373" y="182"/>
                  <a:pt x="1375" y="182"/>
                </a:cubicBezTo>
                <a:cubicBezTo>
                  <a:pt x="1375" y="182"/>
                  <a:pt x="1373" y="181"/>
                  <a:pt x="1373" y="182"/>
                </a:cubicBezTo>
                <a:cubicBezTo>
                  <a:pt x="1373" y="183"/>
                  <a:pt x="1372" y="184"/>
                  <a:pt x="1371" y="183"/>
                </a:cubicBezTo>
                <a:cubicBezTo>
                  <a:pt x="1372" y="183"/>
                  <a:pt x="1373" y="182"/>
                  <a:pt x="1373" y="181"/>
                </a:cubicBezTo>
                <a:cubicBezTo>
                  <a:pt x="1372" y="182"/>
                  <a:pt x="1371" y="183"/>
                  <a:pt x="1371" y="184"/>
                </a:cubicBezTo>
                <a:cubicBezTo>
                  <a:pt x="1371" y="184"/>
                  <a:pt x="1372" y="186"/>
                  <a:pt x="1372" y="184"/>
                </a:cubicBezTo>
                <a:cubicBezTo>
                  <a:pt x="1371" y="186"/>
                  <a:pt x="1374" y="184"/>
                  <a:pt x="1372" y="184"/>
                </a:cubicBezTo>
                <a:cubicBezTo>
                  <a:pt x="1372" y="184"/>
                  <a:pt x="1373" y="183"/>
                  <a:pt x="1373" y="183"/>
                </a:cubicBezTo>
                <a:cubicBezTo>
                  <a:pt x="1373" y="185"/>
                  <a:pt x="1373" y="185"/>
                  <a:pt x="1373" y="185"/>
                </a:cubicBezTo>
                <a:cubicBezTo>
                  <a:pt x="1374" y="185"/>
                  <a:pt x="1374" y="185"/>
                  <a:pt x="1375" y="185"/>
                </a:cubicBezTo>
                <a:cubicBezTo>
                  <a:pt x="1375" y="184"/>
                  <a:pt x="1374" y="184"/>
                  <a:pt x="1374" y="184"/>
                </a:cubicBezTo>
                <a:cubicBezTo>
                  <a:pt x="1375" y="183"/>
                  <a:pt x="1376" y="183"/>
                  <a:pt x="1376" y="184"/>
                </a:cubicBezTo>
                <a:cubicBezTo>
                  <a:pt x="1376" y="184"/>
                  <a:pt x="1375" y="184"/>
                  <a:pt x="1375" y="185"/>
                </a:cubicBezTo>
                <a:cubicBezTo>
                  <a:pt x="1376" y="184"/>
                  <a:pt x="1377" y="184"/>
                  <a:pt x="1377" y="183"/>
                </a:cubicBezTo>
                <a:cubicBezTo>
                  <a:pt x="1378" y="182"/>
                  <a:pt x="1379" y="183"/>
                  <a:pt x="1379" y="183"/>
                </a:cubicBezTo>
                <a:cubicBezTo>
                  <a:pt x="1378" y="183"/>
                  <a:pt x="1377" y="184"/>
                  <a:pt x="1376" y="185"/>
                </a:cubicBezTo>
                <a:cubicBezTo>
                  <a:pt x="1376" y="185"/>
                  <a:pt x="1377" y="185"/>
                  <a:pt x="1378" y="185"/>
                </a:cubicBezTo>
                <a:cubicBezTo>
                  <a:pt x="1376" y="185"/>
                  <a:pt x="1377" y="185"/>
                  <a:pt x="1378" y="185"/>
                </a:cubicBezTo>
                <a:cubicBezTo>
                  <a:pt x="1378" y="185"/>
                  <a:pt x="1379" y="185"/>
                  <a:pt x="1379" y="185"/>
                </a:cubicBezTo>
                <a:cubicBezTo>
                  <a:pt x="1379" y="185"/>
                  <a:pt x="1375" y="186"/>
                  <a:pt x="1377" y="186"/>
                </a:cubicBezTo>
                <a:cubicBezTo>
                  <a:pt x="1376" y="187"/>
                  <a:pt x="1376" y="187"/>
                  <a:pt x="1375" y="187"/>
                </a:cubicBezTo>
                <a:cubicBezTo>
                  <a:pt x="1376" y="187"/>
                  <a:pt x="1376" y="188"/>
                  <a:pt x="1376" y="188"/>
                </a:cubicBezTo>
                <a:cubicBezTo>
                  <a:pt x="1376" y="188"/>
                  <a:pt x="1376" y="188"/>
                  <a:pt x="1376" y="188"/>
                </a:cubicBezTo>
                <a:cubicBezTo>
                  <a:pt x="1377" y="189"/>
                  <a:pt x="1377" y="189"/>
                  <a:pt x="1377" y="189"/>
                </a:cubicBezTo>
                <a:cubicBezTo>
                  <a:pt x="1376" y="189"/>
                  <a:pt x="1374" y="188"/>
                  <a:pt x="1373" y="188"/>
                </a:cubicBezTo>
                <a:cubicBezTo>
                  <a:pt x="1373" y="188"/>
                  <a:pt x="1373" y="188"/>
                  <a:pt x="1373" y="188"/>
                </a:cubicBezTo>
                <a:cubicBezTo>
                  <a:pt x="1370" y="190"/>
                  <a:pt x="1379" y="196"/>
                  <a:pt x="1381" y="194"/>
                </a:cubicBezTo>
                <a:cubicBezTo>
                  <a:pt x="1381" y="194"/>
                  <a:pt x="1380" y="195"/>
                  <a:pt x="1380" y="195"/>
                </a:cubicBezTo>
                <a:cubicBezTo>
                  <a:pt x="1380" y="196"/>
                  <a:pt x="1383" y="196"/>
                  <a:pt x="1384" y="196"/>
                </a:cubicBezTo>
                <a:cubicBezTo>
                  <a:pt x="1385" y="196"/>
                  <a:pt x="1385" y="196"/>
                  <a:pt x="1386" y="196"/>
                </a:cubicBezTo>
                <a:cubicBezTo>
                  <a:pt x="1387" y="196"/>
                  <a:pt x="1388" y="196"/>
                  <a:pt x="1389" y="196"/>
                </a:cubicBezTo>
                <a:cubicBezTo>
                  <a:pt x="1390" y="195"/>
                  <a:pt x="1392" y="194"/>
                  <a:pt x="1393" y="194"/>
                </a:cubicBezTo>
                <a:cubicBezTo>
                  <a:pt x="1395" y="193"/>
                  <a:pt x="1395" y="191"/>
                  <a:pt x="1397" y="191"/>
                </a:cubicBezTo>
                <a:cubicBezTo>
                  <a:pt x="1397" y="191"/>
                  <a:pt x="1397" y="190"/>
                  <a:pt x="1397" y="190"/>
                </a:cubicBezTo>
                <a:cubicBezTo>
                  <a:pt x="1397" y="190"/>
                  <a:pt x="1398" y="190"/>
                  <a:pt x="1399" y="190"/>
                </a:cubicBezTo>
                <a:cubicBezTo>
                  <a:pt x="1398" y="189"/>
                  <a:pt x="1398" y="189"/>
                  <a:pt x="1398" y="189"/>
                </a:cubicBezTo>
                <a:cubicBezTo>
                  <a:pt x="1399" y="189"/>
                  <a:pt x="1402" y="188"/>
                  <a:pt x="1400" y="187"/>
                </a:cubicBezTo>
                <a:cubicBezTo>
                  <a:pt x="1400" y="187"/>
                  <a:pt x="1401" y="187"/>
                  <a:pt x="1402" y="188"/>
                </a:cubicBezTo>
                <a:cubicBezTo>
                  <a:pt x="1403" y="188"/>
                  <a:pt x="1402" y="188"/>
                  <a:pt x="1403" y="187"/>
                </a:cubicBezTo>
                <a:cubicBezTo>
                  <a:pt x="1404" y="187"/>
                  <a:pt x="1404" y="187"/>
                  <a:pt x="1405" y="186"/>
                </a:cubicBezTo>
                <a:cubicBezTo>
                  <a:pt x="1405" y="186"/>
                  <a:pt x="1405" y="185"/>
                  <a:pt x="1405" y="186"/>
                </a:cubicBezTo>
                <a:cubicBezTo>
                  <a:pt x="1406" y="185"/>
                  <a:pt x="1406" y="184"/>
                  <a:pt x="1404" y="183"/>
                </a:cubicBezTo>
                <a:cubicBezTo>
                  <a:pt x="1405" y="183"/>
                  <a:pt x="1406" y="183"/>
                  <a:pt x="1406" y="182"/>
                </a:cubicBezTo>
                <a:cubicBezTo>
                  <a:pt x="1406" y="183"/>
                  <a:pt x="1406" y="183"/>
                  <a:pt x="1406" y="183"/>
                </a:cubicBezTo>
                <a:cubicBezTo>
                  <a:pt x="1407" y="182"/>
                  <a:pt x="1406" y="182"/>
                  <a:pt x="1406" y="181"/>
                </a:cubicBezTo>
                <a:cubicBezTo>
                  <a:pt x="1406" y="179"/>
                  <a:pt x="1409" y="180"/>
                  <a:pt x="1408" y="181"/>
                </a:cubicBezTo>
                <a:cubicBezTo>
                  <a:pt x="1408" y="179"/>
                  <a:pt x="1407" y="181"/>
                  <a:pt x="1407" y="182"/>
                </a:cubicBezTo>
                <a:cubicBezTo>
                  <a:pt x="1407" y="183"/>
                  <a:pt x="1407" y="183"/>
                  <a:pt x="1407" y="184"/>
                </a:cubicBezTo>
                <a:cubicBezTo>
                  <a:pt x="1408" y="186"/>
                  <a:pt x="1409" y="186"/>
                  <a:pt x="1410" y="187"/>
                </a:cubicBezTo>
                <a:cubicBezTo>
                  <a:pt x="1411" y="187"/>
                  <a:pt x="1411" y="187"/>
                  <a:pt x="1412" y="187"/>
                </a:cubicBezTo>
                <a:cubicBezTo>
                  <a:pt x="1411" y="187"/>
                  <a:pt x="1411" y="187"/>
                  <a:pt x="1411" y="187"/>
                </a:cubicBezTo>
                <a:cubicBezTo>
                  <a:pt x="1410" y="188"/>
                  <a:pt x="1412" y="192"/>
                  <a:pt x="1411" y="193"/>
                </a:cubicBezTo>
                <a:cubicBezTo>
                  <a:pt x="1412" y="193"/>
                  <a:pt x="1412" y="193"/>
                  <a:pt x="1413" y="194"/>
                </a:cubicBezTo>
                <a:cubicBezTo>
                  <a:pt x="1414" y="193"/>
                  <a:pt x="1413" y="192"/>
                  <a:pt x="1414" y="193"/>
                </a:cubicBezTo>
                <a:cubicBezTo>
                  <a:pt x="1414" y="193"/>
                  <a:pt x="1413" y="194"/>
                  <a:pt x="1413" y="194"/>
                </a:cubicBezTo>
                <a:cubicBezTo>
                  <a:pt x="1414" y="194"/>
                  <a:pt x="1415" y="193"/>
                  <a:pt x="1416" y="194"/>
                </a:cubicBezTo>
                <a:cubicBezTo>
                  <a:pt x="1415" y="194"/>
                  <a:pt x="1414" y="199"/>
                  <a:pt x="1415" y="198"/>
                </a:cubicBezTo>
                <a:cubicBezTo>
                  <a:pt x="1414" y="199"/>
                  <a:pt x="1416" y="199"/>
                  <a:pt x="1416" y="200"/>
                </a:cubicBezTo>
                <a:cubicBezTo>
                  <a:pt x="1416" y="201"/>
                  <a:pt x="1416" y="201"/>
                  <a:pt x="1416" y="202"/>
                </a:cubicBezTo>
                <a:cubicBezTo>
                  <a:pt x="1417" y="201"/>
                  <a:pt x="1417" y="203"/>
                  <a:pt x="1418" y="204"/>
                </a:cubicBezTo>
                <a:cubicBezTo>
                  <a:pt x="1418" y="205"/>
                  <a:pt x="1420" y="206"/>
                  <a:pt x="1421" y="207"/>
                </a:cubicBezTo>
                <a:cubicBezTo>
                  <a:pt x="1421" y="208"/>
                  <a:pt x="1425" y="210"/>
                  <a:pt x="1421" y="210"/>
                </a:cubicBezTo>
                <a:cubicBezTo>
                  <a:pt x="1422" y="212"/>
                  <a:pt x="1423" y="213"/>
                  <a:pt x="1420" y="212"/>
                </a:cubicBezTo>
                <a:cubicBezTo>
                  <a:pt x="1420" y="213"/>
                  <a:pt x="1422" y="215"/>
                  <a:pt x="1423" y="216"/>
                </a:cubicBezTo>
                <a:cubicBezTo>
                  <a:pt x="1424" y="217"/>
                  <a:pt x="1423" y="220"/>
                  <a:pt x="1423" y="220"/>
                </a:cubicBezTo>
                <a:cubicBezTo>
                  <a:pt x="1425" y="220"/>
                  <a:pt x="1427" y="220"/>
                  <a:pt x="1430" y="219"/>
                </a:cubicBezTo>
                <a:cubicBezTo>
                  <a:pt x="1431" y="219"/>
                  <a:pt x="1433" y="221"/>
                  <a:pt x="1433" y="219"/>
                </a:cubicBezTo>
                <a:cubicBezTo>
                  <a:pt x="1433" y="218"/>
                  <a:pt x="1432" y="217"/>
                  <a:pt x="1432" y="216"/>
                </a:cubicBezTo>
                <a:cubicBezTo>
                  <a:pt x="1433" y="214"/>
                  <a:pt x="1434" y="215"/>
                  <a:pt x="1436" y="214"/>
                </a:cubicBezTo>
                <a:cubicBezTo>
                  <a:pt x="1435" y="213"/>
                  <a:pt x="1437" y="213"/>
                  <a:pt x="1438" y="213"/>
                </a:cubicBezTo>
                <a:cubicBezTo>
                  <a:pt x="1439" y="213"/>
                  <a:pt x="1441" y="212"/>
                  <a:pt x="1442" y="213"/>
                </a:cubicBezTo>
                <a:cubicBezTo>
                  <a:pt x="1445" y="214"/>
                  <a:pt x="1446" y="209"/>
                  <a:pt x="1447" y="208"/>
                </a:cubicBezTo>
                <a:cubicBezTo>
                  <a:pt x="1448" y="206"/>
                  <a:pt x="1447" y="204"/>
                  <a:pt x="1449" y="202"/>
                </a:cubicBezTo>
                <a:cubicBezTo>
                  <a:pt x="1449" y="201"/>
                  <a:pt x="1447" y="200"/>
                  <a:pt x="1448" y="200"/>
                </a:cubicBezTo>
                <a:cubicBezTo>
                  <a:pt x="1450" y="199"/>
                  <a:pt x="1448" y="198"/>
                  <a:pt x="1447" y="197"/>
                </a:cubicBezTo>
                <a:cubicBezTo>
                  <a:pt x="1448" y="197"/>
                  <a:pt x="1448" y="197"/>
                  <a:pt x="1449" y="198"/>
                </a:cubicBezTo>
                <a:cubicBezTo>
                  <a:pt x="1449" y="197"/>
                  <a:pt x="1449" y="197"/>
                  <a:pt x="1448" y="197"/>
                </a:cubicBezTo>
                <a:cubicBezTo>
                  <a:pt x="1451" y="196"/>
                  <a:pt x="1448" y="193"/>
                  <a:pt x="1446" y="192"/>
                </a:cubicBezTo>
                <a:cubicBezTo>
                  <a:pt x="1448" y="192"/>
                  <a:pt x="1449" y="193"/>
                  <a:pt x="1450" y="192"/>
                </a:cubicBezTo>
                <a:cubicBezTo>
                  <a:pt x="1449" y="191"/>
                  <a:pt x="1447" y="191"/>
                  <a:pt x="1446" y="191"/>
                </a:cubicBezTo>
                <a:cubicBezTo>
                  <a:pt x="1447" y="190"/>
                  <a:pt x="1450" y="192"/>
                  <a:pt x="1451" y="191"/>
                </a:cubicBezTo>
                <a:cubicBezTo>
                  <a:pt x="1451" y="191"/>
                  <a:pt x="1451" y="190"/>
                  <a:pt x="1451" y="190"/>
                </a:cubicBezTo>
                <a:cubicBezTo>
                  <a:pt x="1452" y="190"/>
                  <a:pt x="1453" y="190"/>
                  <a:pt x="1454" y="190"/>
                </a:cubicBezTo>
                <a:cubicBezTo>
                  <a:pt x="1454" y="189"/>
                  <a:pt x="1454" y="189"/>
                  <a:pt x="1453" y="189"/>
                </a:cubicBezTo>
                <a:cubicBezTo>
                  <a:pt x="1454" y="189"/>
                  <a:pt x="1454" y="189"/>
                  <a:pt x="1454" y="188"/>
                </a:cubicBezTo>
                <a:cubicBezTo>
                  <a:pt x="1455" y="188"/>
                  <a:pt x="1455" y="188"/>
                  <a:pt x="1455" y="189"/>
                </a:cubicBezTo>
                <a:cubicBezTo>
                  <a:pt x="1455" y="188"/>
                  <a:pt x="1455" y="187"/>
                  <a:pt x="1454" y="187"/>
                </a:cubicBezTo>
                <a:cubicBezTo>
                  <a:pt x="1455" y="187"/>
                  <a:pt x="1456" y="189"/>
                  <a:pt x="1456" y="189"/>
                </a:cubicBezTo>
                <a:cubicBezTo>
                  <a:pt x="1457" y="188"/>
                  <a:pt x="1457" y="187"/>
                  <a:pt x="1458" y="187"/>
                </a:cubicBezTo>
                <a:cubicBezTo>
                  <a:pt x="1459" y="187"/>
                  <a:pt x="1459" y="187"/>
                  <a:pt x="1460" y="186"/>
                </a:cubicBezTo>
                <a:cubicBezTo>
                  <a:pt x="1459" y="186"/>
                  <a:pt x="1459" y="186"/>
                  <a:pt x="1459" y="185"/>
                </a:cubicBezTo>
                <a:cubicBezTo>
                  <a:pt x="1459" y="185"/>
                  <a:pt x="1461" y="186"/>
                  <a:pt x="1461" y="185"/>
                </a:cubicBezTo>
                <a:cubicBezTo>
                  <a:pt x="1461" y="186"/>
                  <a:pt x="1460" y="184"/>
                  <a:pt x="1460" y="184"/>
                </a:cubicBezTo>
                <a:cubicBezTo>
                  <a:pt x="1460" y="185"/>
                  <a:pt x="1457" y="185"/>
                  <a:pt x="1457" y="184"/>
                </a:cubicBezTo>
                <a:cubicBezTo>
                  <a:pt x="1458" y="184"/>
                  <a:pt x="1458" y="184"/>
                  <a:pt x="1459" y="184"/>
                </a:cubicBezTo>
                <a:cubicBezTo>
                  <a:pt x="1458" y="184"/>
                  <a:pt x="1460" y="183"/>
                  <a:pt x="1461" y="183"/>
                </a:cubicBezTo>
                <a:cubicBezTo>
                  <a:pt x="1462" y="182"/>
                  <a:pt x="1463" y="181"/>
                  <a:pt x="1464" y="181"/>
                </a:cubicBezTo>
                <a:cubicBezTo>
                  <a:pt x="1464" y="181"/>
                  <a:pt x="1463" y="180"/>
                  <a:pt x="1462" y="180"/>
                </a:cubicBezTo>
                <a:cubicBezTo>
                  <a:pt x="1464" y="181"/>
                  <a:pt x="1462" y="178"/>
                  <a:pt x="1462" y="178"/>
                </a:cubicBezTo>
                <a:cubicBezTo>
                  <a:pt x="1461" y="178"/>
                  <a:pt x="1458" y="177"/>
                  <a:pt x="1460" y="177"/>
                </a:cubicBezTo>
                <a:cubicBezTo>
                  <a:pt x="1459" y="175"/>
                  <a:pt x="1456" y="176"/>
                  <a:pt x="1456" y="174"/>
                </a:cubicBezTo>
                <a:cubicBezTo>
                  <a:pt x="1455" y="174"/>
                  <a:pt x="1454" y="175"/>
                  <a:pt x="1453" y="173"/>
                </a:cubicBezTo>
                <a:cubicBezTo>
                  <a:pt x="1453" y="173"/>
                  <a:pt x="1451" y="173"/>
                  <a:pt x="1451" y="173"/>
                </a:cubicBezTo>
                <a:cubicBezTo>
                  <a:pt x="1451" y="173"/>
                  <a:pt x="1451" y="172"/>
                  <a:pt x="1452" y="172"/>
                </a:cubicBezTo>
                <a:cubicBezTo>
                  <a:pt x="1451" y="171"/>
                  <a:pt x="1450" y="171"/>
                  <a:pt x="1450" y="169"/>
                </a:cubicBezTo>
                <a:cubicBezTo>
                  <a:pt x="1450" y="169"/>
                  <a:pt x="1451" y="167"/>
                  <a:pt x="1450" y="167"/>
                </a:cubicBezTo>
                <a:cubicBezTo>
                  <a:pt x="1452" y="166"/>
                  <a:pt x="1448" y="165"/>
                  <a:pt x="1451" y="165"/>
                </a:cubicBezTo>
                <a:cubicBezTo>
                  <a:pt x="1450" y="165"/>
                  <a:pt x="1448" y="165"/>
                  <a:pt x="1451" y="165"/>
                </a:cubicBezTo>
                <a:cubicBezTo>
                  <a:pt x="1448" y="164"/>
                  <a:pt x="1453" y="165"/>
                  <a:pt x="1450" y="164"/>
                </a:cubicBezTo>
                <a:cubicBezTo>
                  <a:pt x="1451" y="164"/>
                  <a:pt x="1452" y="164"/>
                  <a:pt x="1452" y="165"/>
                </a:cubicBezTo>
                <a:cubicBezTo>
                  <a:pt x="1453" y="164"/>
                  <a:pt x="1451" y="163"/>
                  <a:pt x="1451" y="162"/>
                </a:cubicBezTo>
                <a:cubicBezTo>
                  <a:pt x="1452" y="161"/>
                  <a:pt x="1452" y="160"/>
                  <a:pt x="1453" y="160"/>
                </a:cubicBezTo>
                <a:cubicBezTo>
                  <a:pt x="1452" y="159"/>
                  <a:pt x="1451" y="158"/>
                  <a:pt x="1451" y="157"/>
                </a:cubicBezTo>
                <a:cubicBezTo>
                  <a:pt x="1453" y="158"/>
                  <a:pt x="1455" y="157"/>
                  <a:pt x="1455" y="155"/>
                </a:cubicBezTo>
                <a:cubicBezTo>
                  <a:pt x="1455" y="154"/>
                  <a:pt x="1453" y="154"/>
                  <a:pt x="1453" y="152"/>
                </a:cubicBezTo>
                <a:cubicBezTo>
                  <a:pt x="1453" y="153"/>
                  <a:pt x="1455" y="154"/>
                  <a:pt x="1454" y="154"/>
                </a:cubicBezTo>
                <a:cubicBezTo>
                  <a:pt x="1455" y="154"/>
                  <a:pt x="1457" y="155"/>
                  <a:pt x="1455" y="155"/>
                </a:cubicBezTo>
                <a:cubicBezTo>
                  <a:pt x="1456" y="155"/>
                  <a:pt x="1456" y="154"/>
                  <a:pt x="1457" y="154"/>
                </a:cubicBezTo>
                <a:cubicBezTo>
                  <a:pt x="1458" y="155"/>
                  <a:pt x="1458" y="154"/>
                  <a:pt x="1458" y="153"/>
                </a:cubicBezTo>
                <a:cubicBezTo>
                  <a:pt x="1458" y="153"/>
                  <a:pt x="1457" y="153"/>
                  <a:pt x="1457" y="153"/>
                </a:cubicBezTo>
                <a:cubicBezTo>
                  <a:pt x="1458" y="152"/>
                  <a:pt x="1461" y="152"/>
                  <a:pt x="1462" y="151"/>
                </a:cubicBezTo>
                <a:cubicBezTo>
                  <a:pt x="1463" y="150"/>
                  <a:pt x="1463" y="149"/>
                  <a:pt x="1464" y="149"/>
                </a:cubicBezTo>
                <a:cubicBezTo>
                  <a:pt x="1465" y="149"/>
                  <a:pt x="1465" y="150"/>
                  <a:pt x="1465" y="148"/>
                </a:cubicBezTo>
                <a:cubicBezTo>
                  <a:pt x="1466" y="150"/>
                  <a:pt x="1466" y="148"/>
                  <a:pt x="1467" y="148"/>
                </a:cubicBezTo>
                <a:cubicBezTo>
                  <a:pt x="1468" y="148"/>
                  <a:pt x="1469" y="148"/>
                  <a:pt x="1470" y="146"/>
                </a:cubicBezTo>
                <a:cubicBezTo>
                  <a:pt x="1470" y="147"/>
                  <a:pt x="1470" y="147"/>
                  <a:pt x="1470" y="147"/>
                </a:cubicBezTo>
                <a:cubicBezTo>
                  <a:pt x="1470" y="146"/>
                  <a:pt x="1473" y="145"/>
                  <a:pt x="1473" y="144"/>
                </a:cubicBezTo>
                <a:cubicBezTo>
                  <a:pt x="1474" y="142"/>
                  <a:pt x="1476" y="142"/>
                  <a:pt x="1477" y="141"/>
                </a:cubicBezTo>
                <a:cubicBezTo>
                  <a:pt x="1477" y="140"/>
                  <a:pt x="1473" y="139"/>
                  <a:pt x="1475" y="138"/>
                </a:cubicBezTo>
                <a:cubicBezTo>
                  <a:pt x="1475" y="138"/>
                  <a:pt x="1474" y="138"/>
                  <a:pt x="1474" y="137"/>
                </a:cubicBezTo>
                <a:cubicBezTo>
                  <a:pt x="1474" y="138"/>
                  <a:pt x="1476" y="136"/>
                  <a:pt x="1477" y="136"/>
                </a:cubicBezTo>
                <a:cubicBezTo>
                  <a:pt x="1478" y="134"/>
                  <a:pt x="1477" y="134"/>
                  <a:pt x="1476" y="133"/>
                </a:cubicBezTo>
                <a:cubicBezTo>
                  <a:pt x="1476" y="133"/>
                  <a:pt x="1481" y="132"/>
                  <a:pt x="1478" y="132"/>
                </a:cubicBezTo>
                <a:cubicBezTo>
                  <a:pt x="1479" y="132"/>
                  <a:pt x="1480" y="132"/>
                  <a:pt x="1480" y="131"/>
                </a:cubicBezTo>
                <a:cubicBezTo>
                  <a:pt x="1480" y="131"/>
                  <a:pt x="1480" y="131"/>
                  <a:pt x="1479" y="131"/>
                </a:cubicBezTo>
                <a:cubicBezTo>
                  <a:pt x="1480" y="131"/>
                  <a:pt x="1481" y="132"/>
                  <a:pt x="1482" y="132"/>
                </a:cubicBezTo>
                <a:cubicBezTo>
                  <a:pt x="1482" y="131"/>
                  <a:pt x="1481" y="130"/>
                  <a:pt x="1481" y="130"/>
                </a:cubicBezTo>
                <a:cubicBezTo>
                  <a:pt x="1481" y="128"/>
                  <a:pt x="1483" y="131"/>
                  <a:pt x="1484" y="129"/>
                </a:cubicBezTo>
                <a:cubicBezTo>
                  <a:pt x="1485" y="130"/>
                  <a:pt x="1486" y="130"/>
                  <a:pt x="1487" y="130"/>
                </a:cubicBezTo>
                <a:cubicBezTo>
                  <a:pt x="1487" y="130"/>
                  <a:pt x="1486" y="129"/>
                  <a:pt x="1486" y="129"/>
                </a:cubicBezTo>
                <a:cubicBezTo>
                  <a:pt x="1488" y="131"/>
                  <a:pt x="1491" y="130"/>
                  <a:pt x="1493" y="129"/>
                </a:cubicBezTo>
                <a:cubicBezTo>
                  <a:pt x="1493" y="129"/>
                  <a:pt x="1493" y="129"/>
                  <a:pt x="1493" y="129"/>
                </a:cubicBezTo>
                <a:cubicBezTo>
                  <a:pt x="1493" y="130"/>
                  <a:pt x="1494" y="130"/>
                  <a:pt x="1495" y="130"/>
                </a:cubicBezTo>
                <a:cubicBezTo>
                  <a:pt x="1495" y="131"/>
                  <a:pt x="1499" y="131"/>
                  <a:pt x="1500" y="132"/>
                </a:cubicBezTo>
                <a:cubicBezTo>
                  <a:pt x="1501" y="133"/>
                  <a:pt x="1500" y="134"/>
                  <a:pt x="1500" y="135"/>
                </a:cubicBezTo>
                <a:cubicBezTo>
                  <a:pt x="1500" y="135"/>
                  <a:pt x="1501" y="136"/>
                  <a:pt x="1502" y="136"/>
                </a:cubicBezTo>
                <a:cubicBezTo>
                  <a:pt x="1501" y="136"/>
                  <a:pt x="1501" y="137"/>
                  <a:pt x="1500" y="137"/>
                </a:cubicBezTo>
                <a:cubicBezTo>
                  <a:pt x="1501" y="137"/>
                  <a:pt x="1501" y="137"/>
                  <a:pt x="1501" y="138"/>
                </a:cubicBezTo>
                <a:cubicBezTo>
                  <a:pt x="1500" y="137"/>
                  <a:pt x="1498" y="137"/>
                  <a:pt x="1497" y="138"/>
                </a:cubicBezTo>
                <a:cubicBezTo>
                  <a:pt x="1496" y="138"/>
                  <a:pt x="1496" y="139"/>
                  <a:pt x="1495" y="140"/>
                </a:cubicBezTo>
                <a:cubicBezTo>
                  <a:pt x="1494" y="141"/>
                  <a:pt x="1492" y="142"/>
                  <a:pt x="1491" y="143"/>
                </a:cubicBezTo>
                <a:cubicBezTo>
                  <a:pt x="1491" y="144"/>
                  <a:pt x="1490" y="144"/>
                  <a:pt x="1489" y="144"/>
                </a:cubicBezTo>
                <a:cubicBezTo>
                  <a:pt x="1489" y="145"/>
                  <a:pt x="1489" y="145"/>
                  <a:pt x="1489" y="145"/>
                </a:cubicBezTo>
                <a:cubicBezTo>
                  <a:pt x="1488" y="146"/>
                  <a:pt x="1486" y="146"/>
                  <a:pt x="1486" y="148"/>
                </a:cubicBezTo>
                <a:cubicBezTo>
                  <a:pt x="1484" y="147"/>
                  <a:pt x="1484" y="150"/>
                  <a:pt x="1483" y="149"/>
                </a:cubicBezTo>
                <a:cubicBezTo>
                  <a:pt x="1483" y="149"/>
                  <a:pt x="1483" y="149"/>
                  <a:pt x="1483" y="149"/>
                </a:cubicBezTo>
                <a:cubicBezTo>
                  <a:pt x="1482" y="148"/>
                  <a:pt x="1483" y="150"/>
                  <a:pt x="1483" y="150"/>
                </a:cubicBezTo>
                <a:cubicBezTo>
                  <a:pt x="1482" y="151"/>
                  <a:pt x="1479" y="152"/>
                  <a:pt x="1478" y="151"/>
                </a:cubicBezTo>
                <a:cubicBezTo>
                  <a:pt x="1478" y="151"/>
                  <a:pt x="1478" y="152"/>
                  <a:pt x="1479" y="153"/>
                </a:cubicBezTo>
                <a:cubicBezTo>
                  <a:pt x="1477" y="152"/>
                  <a:pt x="1476" y="156"/>
                  <a:pt x="1475" y="156"/>
                </a:cubicBezTo>
                <a:cubicBezTo>
                  <a:pt x="1476" y="156"/>
                  <a:pt x="1477" y="158"/>
                  <a:pt x="1477" y="158"/>
                </a:cubicBezTo>
                <a:cubicBezTo>
                  <a:pt x="1478" y="160"/>
                  <a:pt x="1477" y="160"/>
                  <a:pt x="1477" y="161"/>
                </a:cubicBezTo>
                <a:cubicBezTo>
                  <a:pt x="1478" y="163"/>
                  <a:pt x="1479" y="165"/>
                  <a:pt x="1480" y="166"/>
                </a:cubicBezTo>
                <a:cubicBezTo>
                  <a:pt x="1478" y="164"/>
                  <a:pt x="1481" y="170"/>
                  <a:pt x="1478" y="170"/>
                </a:cubicBezTo>
                <a:cubicBezTo>
                  <a:pt x="1479" y="170"/>
                  <a:pt x="1480" y="172"/>
                  <a:pt x="1479" y="173"/>
                </a:cubicBezTo>
                <a:cubicBezTo>
                  <a:pt x="1479" y="174"/>
                  <a:pt x="1480" y="174"/>
                  <a:pt x="1481" y="174"/>
                </a:cubicBezTo>
                <a:cubicBezTo>
                  <a:pt x="1480" y="173"/>
                  <a:pt x="1482" y="174"/>
                  <a:pt x="1482" y="174"/>
                </a:cubicBezTo>
                <a:cubicBezTo>
                  <a:pt x="1484" y="175"/>
                  <a:pt x="1485" y="175"/>
                  <a:pt x="1487" y="176"/>
                </a:cubicBezTo>
                <a:cubicBezTo>
                  <a:pt x="1485" y="178"/>
                  <a:pt x="1490" y="176"/>
                  <a:pt x="1490" y="176"/>
                </a:cubicBezTo>
                <a:cubicBezTo>
                  <a:pt x="1490" y="177"/>
                  <a:pt x="1489" y="177"/>
                  <a:pt x="1490" y="178"/>
                </a:cubicBezTo>
                <a:cubicBezTo>
                  <a:pt x="1490" y="178"/>
                  <a:pt x="1491" y="179"/>
                  <a:pt x="1492" y="179"/>
                </a:cubicBezTo>
                <a:cubicBezTo>
                  <a:pt x="1490" y="179"/>
                  <a:pt x="1492" y="178"/>
                  <a:pt x="1491" y="179"/>
                </a:cubicBezTo>
                <a:cubicBezTo>
                  <a:pt x="1491" y="180"/>
                  <a:pt x="1490" y="180"/>
                  <a:pt x="1490" y="181"/>
                </a:cubicBezTo>
                <a:cubicBezTo>
                  <a:pt x="1491" y="180"/>
                  <a:pt x="1492" y="179"/>
                  <a:pt x="1493" y="179"/>
                </a:cubicBezTo>
                <a:cubicBezTo>
                  <a:pt x="1493" y="179"/>
                  <a:pt x="1493" y="179"/>
                  <a:pt x="1492" y="180"/>
                </a:cubicBezTo>
                <a:cubicBezTo>
                  <a:pt x="1494" y="180"/>
                  <a:pt x="1496" y="179"/>
                  <a:pt x="1498" y="179"/>
                </a:cubicBezTo>
                <a:cubicBezTo>
                  <a:pt x="1499" y="178"/>
                  <a:pt x="1499" y="179"/>
                  <a:pt x="1500" y="179"/>
                </a:cubicBezTo>
                <a:cubicBezTo>
                  <a:pt x="1500" y="179"/>
                  <a:pt x="1501" y="178"/>
                  <a:pt x="1501" y="178"/>
                </a:cubicBezTo>
                <a:cubicBezTo>
                  <a:pt x="1502" y="178"/>
                  <a:pt x="1502" y="177"/>
                  <a:pt x="1503" y="177"/>
                </a:cubicBezTo>
                <a:cubicBezTo>
                  <a:pt x="1505" y="177"/>
                  <a:pt x="1507" y="177"/>
                  <a:pt x="1508" y="176"/>
                </a:cubicBezTo>
                <a:cubicBezTo>
                  <a:pt x="1508" y="177"/>
                  <a:pt x="1509" y="177"/>
                  <a:pt x="1509" y="177"/>
                </a:cubicBezTo>
                <a:cubicBezTo>
                  <a:pt x="1509" y="177"/>
                  <a:pt x="1509" y="176"/>
                  <a:pt x="1509" y="176"/>
                </a:cubicBezTo>
                <a:cubicBezTo>
                  <a:pt x="1510" y="176"/>
                  <a:pt x="1510" y="176"/>
                  <a:pt x="1510" y="175"/>
                </a:cubicBezTo>
                <a:cubicBezTo>
                  <a:pt x="1510" y="175"/>
                  <a:pt x="1511" y="176"/>
                  <a:pt x="1512" y="176"/>
                </a:cubicBezTo>
                <a:cubicBezTo>
                  <a:pt x="1513" y="175"/>
                  <a:pt x="1513" y="175"/>
                  <a:pt x="1513" y="175"/>
                </a:cubicBezTo>
                <a:cubicBezTo>
                  <a:pt x="1513" y="175"/>
                  <a:pt x="1514" y="175"/>
                  <a:pt x="1514" y="175"/>
                </a:cubicBezTo>
                <a:cubicBezTo>
                  <a:pt x="1515" y="175"/>
                  <a:pt x="1516" y="175"/>
                  <a:pt x="1517" y="174"/>
                </a:cubicBezTo>
                <a:cubicBezTo>
                  <a:pt x="1518" y="174"/>
                  <a:pt x="1518" y="175"/>
                  <a:pt x="1519" y="175"/>
                </a:cubicBezTo>
                <a:cubicBezTo>
                  <a:pt x="1520" y="175"/>
                  <a:pt x="1521" y="175"/>
                  <a:pt x="1522" y="174"/>
                </a:cubicBezTo>
                <a:cubicBezTo>
                  <a:pt x="1522" y="174"/>
                  <a:pt x="1522" y="174"/>
                  <a:pt x="1522" y="174"/>
                </a:cubicBezTo>
                <a:cubicBezTo>
                  <a:pt x="1523" y="174"/>
                  <a:pt x="1524" y="174"/>
                  <a:pt x="1525" y="173"/>
                </a:cubicBezTo>
                <a:cubicBezTo>
                  <a:pt x="1526" y="173"/>
                  <a:pt x="1527" y="172"/>
                  <a:pt x="1528" y="173"/>
                </a:cubicBezTo>
                <a:cubicBezTo>
                  <a:pt x="1527" y="173"/>
                  <a:pt x="1527" y="174"/>
                  <a:pt x="1528" y="175"/>
                </a:cubicBezTo>
                <a:cubicBezTo>
                  <a:pt x="1527" y="175"/>
                  <a:pt x="1526" y="174"/>
                  <a:pt x="1526" y="174"/>
                </a:cubicBezTo>
                <a:cubicBezTo>
                  <a:pt x="1527" y="175"/>
                  <a:pt x="1529" y="177"/>
                  <a:pt x="1531" y="177"/>
                </a:cubicBezTo>
                <a:cubicBezTo>
                  <a:pt x="1532" y="178"/>
                  <a:pt x="1534" y="177"/>
                  <a:pt x="1536" y="178"/>
                </a:cubicBezTo>
                <a:cubicBezTo>
                  <a:pt x="1536" y="178"/>
                  <a:pt x="1540" y="180"/>
                  <a:pt x="1538" y="180"/>
                </a:cubicBezTo>
                <a:cubicBezTo>
                  <a:pt x="1536" y="180"/>
                  <a:pt x="1534" y="179"/>
                  <a:pt x="1533" y="179"/>
                </a:cubicBezTo>
                <a:cubicBezTo>
                  <a:pt x="1531" y="179"/>
                  <a:pt x="1531" y="181"/>
                  <a:pt x="1529" y="181"/>
                </a:cubicBezTo>
                <a:cubicBezTo>
                  <a:pt x="1528" y="181"/>
                  <a:pt x="1527" y="180"/>
                  <a:pt x="1527" y="181"/>
                </a:cubicBezTo>
                <a:cubicBezTo>
                  <a:pt x="1527" y="181"/>
                  <a:pt x="1526" y="182"/>
                  <a:pt x="1526" y="182"/>
                </a:cubicBezTo>
                <a:cubicBezTo>
                  <a:pt x="1525" y="182"/>
                  <a:pt x="1524" y="180"/>
                  <a:pt x="1524" y="182"/>
                </a:cubicBezTo>
                <a:cubicBezTo>
                  <a:pt x="1524" y="182"/>
                  <a:pt x="1525" y="183"/>
                  <a:pt x="1524" y="183"/>
                </a:cubicBezTo>
                <a:cubicBezTo>
                  <a:pt x="1525" y="184"/>
                  <a:pt x="1525" y="184"/>
                  <a:pt x="1526" y="185"/>
                </a:cubicBezTo>
                <a:cubicBezTo>
                  <a:pt x="1526" y="185"/>
                  <a:pt x="1526" y="185"/>
                  <a:pt x="1526" y="185"/>
                </a:cubicBezTo>
                <a:cubicBezTo>
                  <a:pt x="1525" y="183"/>
                  <a:pt x="1519" y="184"/>
                  <a:pt x="1518" y="184"/>
                </a:cubicBezTo>
                <a:cubicBezTo>
                  <a:pt x="1516" y="184"/>
                  <a:pt x="1515" y="183"/>
                  <a:pt x="1513" y="183"/>
                </a:cubicBezTo>
                <a:cubicBezTo>
                  <a:pt x="1511" y="183"/>
                  <a:pt x="1509" y="183"/>
                  <a:pt x="1507" y="182"/>
                </a:cubicBezTo>
                <a:cubicBezTo>
                  <a:pt x="1508" y="184"/>
                  <a:pt x="1503" y="183"/>
                  <a:pt x="1502" y="183"/>
                </a:cubicBezTo>
                <a:cubicBezTo>
                  <a:pt x="1503" y="184"/>
                  <a:pt x="1501" y="184"/>
                  <a:pt x="1500" y="184"/>
                </a:cubicBezTo>
                <a:cubicBezTo>
                  <a:pt x="1499" y="183"/>
                  <a:pt x="1499" y="185"/>
                  <a:pt x="1497" y="184"/>
                </a:cubicBezTo>
                <a:cubicBezTo>
                  <a:pt x="1498" y="185"/>
                  <a:pt x="1498" y="185"/>
                  <a:pt x="1498" y="185"/>
                </a:cubicBezTo>
                <a:cubicBezTo>
                  <a:pt x="1497" y="185"/>
                  <a:pt x="1495" y="185"/>
                  <a:pt x="1494" y="186"/>
                </a:cubicBezTo>
                <a:cubicBezTo>
                  <a:pt x="1494" y="186"/>
                  <a:pt x="1494" y="187"/>
                  <a:pt x="1494" y="188"/>
                </a:cubicBezTo>
                <a:cubicBezTo>
                  <a:pt x="1494" y="188"/>
                  <a:pt x="1494" y="187"/>
                  <a:pt x="1495" y="187"/>
                </a:cubicBezTo>
                <a:cubicBezTo>
                  <a:pt x="1495" y="188"/>
                  <a:pt x="1493" y="189"/>
                  <a:pt x="1494" y="190"/>
                </a:cubicBezTo>
                <a:cubicBezTo>
                  <a:pt x="1495" y="190"/>
                  <a:pt x="1496" y="190"/>
                  <a:pt x="1497" y="190"/>
                </a:cubicBezTo>
                <a:cubicBezTo>
                  <a:pt x="1496" y="190"/>
                  <a:pt x="1494" y="190"/>
                  <a:pt x="1495" y="192"/>
                </a:cubicBezTo>
                <a:cubicBezTo>
                  <a:pt x="1496" y="192"/>
                  <a:pt x="1499" y="196"/>
                  <a:pt x="1500" y="194"/>
                </a:cubicBezTo>
                <a:cubicBezTo>
                  <a:pt x="1501" y="193"/>
                  <a:pt x="1502" y="193"/>
                  <a:pt x="1502" y="194"/>
                </a:cubicBezTo>
                <a:cubicBezTo>
                  <a:pt x="1501" y="195"/>
                  <a:pt x="1501" y="197"/>
                  <a:pt x="1501" y="198"/>
                </a:cubicBezTo>
                <a:cubicBezTo>
                  <a:pt x="1501" y="198"/>
                  <a:pt x="1501" y="198"/>
                  <a:pt x="1501" y="198"/>
                </a:cubicBezTo>
                <a:cubicBezTo>
                  <a:pt x="1501" y="198"/>
                  <a:pt x="1501" y="199"/>
                  <a:pt x="1501" y="200"/>
                </a:cubicBezTo>
                <a:cubicBezTo>
                  <a:pt x="1502" y="202"/>
                  <a:pt x="1502" y="203"/>
                  <a:pt x="1500" y="204"/>
                </a:cubicBezTo>
                <a:cubicBezTo>
                  <a:pt x="1499" y="205"/>
                  <a:pt x="1498" y="206"/>
                  <a:pt x="1496" y="205"/>
                </a:cubicBezTo>
                <a:cubicBezTo>
                  <a:pt x="1494" y="205"/>
                  <a:pt x="1494" y="203"/>
                  <a:pt x="1492" y="202"/>
                </a:cubicBezTo>
                <a:cubicBezTo>
                  <a:pt x="1491" y="201"/>
                  <a:pt x="1490" y="200"/>
                  <a:pt x="1489" y="199"/>
                </a:cubicBezTo>
                <a:cubicBezTo>
                  <a:pt x="1488" y="198"/>
                  <a:pt x="1486" y="200"/>
                  <a:pt x="1485" y="200"/>
                </a:cubicBezTo>
                <a:cubicBezTo>
                  <a:pt x="1484" y="200"/>
                  <a:pt x="1482" y="201"/>
                  <a:pt x="1482" y="203"/>
                </a:cubicBezTo>
                <a:cubicBezTo>
                  <a:pt x="1481" y="203"/>
                  <a:pt x="1481" y="204"/>
                  <a:pt x="1481" y="205"/>
                </a:cubicBezTo>
                <a:cubicBezTo>
                  <a:pt x="1481" y="206"/>
                  <a:pt x="1480" y="206"/>
                  <a:pt x="1480" y="207"/>
                </a:cubicBezTo>
                <a:cubicBezTo>
                  <a:pt x="1479" y="208"/>
                  <a:pt x="1479" y="209"/>
                  <a:pt x="1479" y="211"/>
                </a:cubicBezTo>
                <a:cubicBezTo>
                  <a:pt x="1479" y="210"/>
                  <a:pt x="1479" y="210"/>
                  <a:pt x="1479" y="210"/>
                </a:cubicBezTo>
                <a:cubicBezTo>
                  <a:pt x="1479" y="211"/>
                  <a:pt x="1479" y="212"/>
                  <a:pt x="1479" y="213"/>
                </a:cubicBezTo>
                <a:cubicBezTo>
                  <a:pt x="1480" y="214"/>
                  <a:pt x="1480" y="214"/>
                  <a:pt x="1480" y="214"/>
                </a:cubicBezTo>
                <a:cubicBezTo>
                  <a:pt x="1480" y="214"/>
                  <a:pt x="1480" y="214"/>
                  <a:pt x="1480" y="214"/>
                </a:cubicBezTo>
                <a:cubicBezTo>
                  <a:pt x="1480" y="215"/>
                  <a:pt x="1480" y="216"/>
                  <a:pt x="1481" y="218"/>
                </a:cubicBezTo>
                <a:cubicBezTo>
                  <a:pt x="1481" y="219"/>
                  <a:pt x="1483" y="220"/>
                  <a:pt x="1483" y="221"/>
                </a:cubicBezTo>
                <a:cubicBezTo>
                  <a:pt x="1483" y="221"/>
                  <a:pt x="1483" y="221"/>
                  <a:pt x="1483" y="221"/>
                </a:cubicBezTo>
                <a:cubicBezTo>
                  <a:pt x="1483" y="221"/>
                  <a:pt x="1483" y="222"/>
                  <a:pt x="1483" y="222"/>
                </a:cubicBezTo>
                <a:cubicBezTo>
                  <a:pt x="1483" y="225"/>
                  <a:pt x="1481" y="224"/>
                  <a:pt x="1478" y="224"/>
                </a:cubicBezTo>
                <a:cubicBezTo>
                  <a:pt x="1479" y="222"/>
                  <a:pt x="1481" y="221"/>
                  <a:pt x="1482" y="220"/>
                </a:cubicBezTo>
                <a:cubicBezTo>
                  <a:pt x="1480" y="220"/>
                  <a:pt x="1480" y="222"/>
                  <a:pt x="1479" y="223"/>
                </a:cubicBezTo>
                <a:cubicBezTo>
                  <a:pt x="1478" y="224"/>
                  <a:pt x="1476" y="224"/>
                  <a:pt x="1475" y="224"/>
                </a:cubicBezTo>
                <a:cubicBezTo>
                  <a:pt x="1474" y="224"/>
                  <a:pt x="1474" y="224"/>
                  <a:pt x="1474" y="225"/>
                </a:cubicBezTo>
                <a:cubicBezTo>
                  <a:pt x="1474" y="227"/>
                  <a:pt x="1473" y="228"/>
                  <a:pt x="1472" y="228"/>
                </a:cubicBezTo>
                <a:cubicBezTo>
                  <a:pt x="1473" y="228"/>
                  <a:pt x="1473" y="226"/>
                  <a:pt x="1474" y="226"/>
                </a:cubicBezTo>
                <a:cubicBezTo>
                  <a:pt x="1475" y="226"/>
                  <a:pt x="1476" y="226"/>
                  <a:pt x="1477" y="226"/>
                </a:cubicBezTo>
                <a:cubicBezTo>
                  <a:pt x="1477" y="227"/>
                  <a:pt x="1476" y="227"/>
                  <a:pt x="1475" y="227"/>
                </a:cubicBezTo>
                <a:cubicBezTo>
                  <a:pt x="1474" y="228"/>
                  <a:pt x="1474" y="228"/>
                  <a:pt x="1473" y="229"/>
                </a:cubicBezTo>
                <a:cubicBezTo>
                  <a:pt x="1472" y="229"/>
                  <a:pt x="1471" y="229"/>
                  <a:pt x="1470" y="229"/>
                </a:cubicBezTo>
                <a:cubicBezTo>
                  <a:pt x="1469" y="230"/>
                  <a:pt x="1467" y="230"/>
                  <a:pt x="1468" y="229"/>
                </a:cubicBezTo>
                <a:cubicBezTo>
                  <a:pt x="1469" y="229"/>
                  <a:pt x="1470" y="229"/>
                  <a:pt x="1471" y="228"/>
                </a:cubicBezTo>
                <a:cubicBezTo>
                  <a:pt x="1469" y="229"/>
                  <a:pt x="1467" y="230"/>
                  <a:pt x="1465" y="229"/>
                </a:cubicBezTo>
                <a:cubicBezTo>
                  <a:pt x="1463" y="229"/>
                  <a:pt x="1463" y="227"/>
                  <a:pt x="1462" y="226"/>
                </a:cubicBezTo>
                <a:cubicBezTo>
                  <a:pt x="1463" y="225"/>
                  <a:pt x="1464" y="226"/>
                  <a:pt x="1464" y="226"/>
                </a:cubicBezTo>
                <a:cubicBezTo>
                  <a:pt x="1462" y="224"/>
                  <a:pt x="1458" y="225"/>
                  <a:pt x="1455" y="226"/>
                </a:cubicBezTo>
                <a:cubicBezTo>
                  <a:pt x="1452" y="226"/>
                  <a:pt x="1449" y="227"/>
                  <a:pt x="1447" y="229"/>
                </a:cubicBezTo>
                <a:cubicBezTo>
                  <a:pt x="1446" y="231"/>
                  <a:pt x="1441" y="231"/>
                  <a:pt x="1439" y="231"/>
                </a:cubicBezTo>
                <a:cubicBezTo>
                  <a:pt x="1437" y="232"/>
                  <a:pt x="1434" y="234"/>
                  <a:pt x="1433" y="233"/>
                </a:cubicBezTo>
                <a:cubicBezTo>
                  <a:pt x="1433" y="234"/>
                  <a:pt x="1434" y="234"/>
                  <a:pt x="1434" y="233"/>
                </a:cubicBezTo>
                <a:cubicBezTo>
                  <a:pt x="1434" y="233"/>
                  <a:pt x="1435" y="234"/>
                  <a:pt x="1435" y="234"/>
                </a:cubicBezTo>
                <a:cubicBezTo>
                  <a:pt x="1435" y="234"/>
                  <a:pt x="1435" y="234"/>
                  <a:pt x="1435" y="234"/>
                </a:cubicBezTo>
                <a:cubicBezTo>
                  <a:pt x="1435" y="234"/>
                  <a:pt x="1435" y="235"/>
                  <a:pt x="1435" y="235"/>
                </a:cubicBezTo>
                <a:cubicBezTo>
                  <a:pt x="1435" y="235"/>
                  <a:pt x="1433" y="235"/>
                  <a:pt x="1433" y="235"/>
                </a:cubicBezTo>
                <a:cubicBezTo>
                  <a:pt x="1433" y="235"/>
                  <a:pt x="1433" y="236"/>
                  <a:pt x="1433" y="236"/>
                </a:cubicBezTo>
                <a:cubicBezTo>
                  <a:pt x="1433" y="235"/>
                  <a:pt x="1432" y="235"/>
                  <a:pt x="1432" y="235"/>
                </a:cubicBezTo>
                <a:cubicBezTo>
                  <a:pt x="1431" y="234"/>
                  <a:pt x="1430" y="234"/>
                  <a:pt x="1430" y="233"/>
                </a:cubicBezTo>
                <a:cubicBezTo>
                  <a:pt x="1430" y="233"/>
                  <a:pt x="1429" y="231"/>
                  <a:pt x="1429" y="231"/>
                </a:cubicBezTo>
                <a:cubicBezTo>
                  <a:pt x="1428" y="231"/>
                  <a:pt x="1427" y="231"/>
                  <a:pt x="1427" y="232"/>
                </a:cubicBezTo>
                <a:cubicBezTo>
                  <a:pt x="1426" y="231"/>
                  <a:pt x="1425" y="229"/>
                  <a:pt x="1424" y="229"/>
                </a:cubicBezTo>
                <a:cubicBezTo>
                  <a:pt x="1422" y="228"/>
                  <a:pt x="1421" y="229"/>
                  <a:pt x="1419" y="230"/>
                </a:cubicBezTo>
                <a:cubicBezTo>
                  <a:pt x="1419" y="228"/>
                  <a:pt x="1422" y="228"/>
                  <a:pt x="1423" y="229"/>
                </a:cubicBezTo>
                <a:cubicBezTo>
                  <a:pt x="1421" y="228"/>
                  <a:pt x="1421" y="228"/>
                  <a:pt x="1419" y="229"/>
                </a:cubicBezTo>
                <a:cubicBezTo>
                  <a:pt x="1419" y="230"/>
                  <a:pt x="1417" y="230"/>
                  <a:pt x="1417" y="232"/>
                </a:cubicBezTo>
                <a:cubicBezTo>
                  <a:pt x="1418" y="230"/>
                  <a:pt x="1414" y="231"/>
                  <a:pt x="1413" y="232"/>
                </a:cubicBezTo>
                <a:cubicBezTo>
                  <a:pt x="1415" y="231"/>
                  <a:pt x="1413" y="232"/>
                  <a:pt x="1413" y="233"/>
                </a:cubicBezTo>
                <a:cubicBezTo>
                  <a:pt x="1412" y="233"/>
                  <a:pt x="1408" y="232"/>
                  <a:pt x="1409" y="233"/>
                </a:cubicBezTo>
                <a:cubicBezTo>
                  <a:pt x="1409" y="233"/>
                  <a:pt x="1409" y="232"/>
                  <a:pt x="1408" y="232"/>
                </a:cubicBezTo>
                <a:cubicBezTo>
                  <a:pt x="1409" y="231"/>
                  <a:pt x="1410" y="230"/>
                  <a:pt x="1410" y="229"/>
                </a:cubicBezTo>
                <a:cubicBezTo>
                  <a:pt x="1409" y="229"/>
                  <a:pt x="1408" y="230"/>
                  <a:pt x="1407" y="229"/>
                </a:cubicBezTo>
                <a:cubicBezTo>
                  <a:pt x="1406" y="229"/>
                  <a:pt x="1404" y="228"/>
                  <a:pt x="1404" y="229"/>
                </a:cubicBezTo>
                <a:cubicBezTo>
                  <a:pt x="1404" y="229"/>
                  <a:pt x="1404" y="229"/>
                  <a:pt x="1404" y="228"/>
                </a:cubicBezTo>
                <a:cubicBezTo>
                  <a:pt x="1403" y="228"/>
                  <a:pt x="1402" y="228"/>
                  <a:pt x="1402" y="228"/>
                </a:cubicBezTo>
                <a:cubicBezTo>
                  <a:pt x="1402" y="228"/>
                  <a:pt x="1404" y="226"/>
                  <a:pt x="1402" y="226"/>
                </a:cubicBezTo>
                <a:cubicBezTo>
                  <a:pt x="1404" y="226"/>
                  <a:pt x="1400" y="225"/>
                  <a:pt x="1398" y="225"/>
                </a:cubicBezTo>
                <a:cubicBezTo>
                  <a:pt x="1399" y="225"/>
                  <a:pt x="1399" y="225"/>
                  <a:pt x="1399" y="224"/>
                </a:cubicBezTo>
                <a:cubicBezTo>
                  <a:pt x="1400" y="224"/>
                  <a:pt x="1400" y="225"/>
                  <a:pt x="1401" y="225"/>
                </a:cubicBezTo>
                <a:cubicBezTo>
                  <a:pt x="1401" y="223"/>
                  <a:pt x="1400" y="223"/>
                  <a:pt x="1399" y="223"/>
                </a:cubicBezTo>
                <a:cubicBezTo>
                  <a:pt x="1399" y="222"/>
                  <a:pt x="1401" y="222"/>
                  <a:pt x="1400" y="220"/>
                </a:cubicBezTo>
                <a:cubicBezTo>
                  <a:pt x="1399" y="218"/>
                  <a:pt x="1400" y="219"/>
                  <a:pt x="1401" y="218"/>
                </a:cubicBezTo>
                <a:cubicBezTo>
                  <a:pt x="1401" y="217"/>
                  <a:pt x="1400" y="217"/>
                  <a:pt x="1400" y="217"/>
                </a:cubicBezTo>
                <a:cubicBezTo>
                  <a:pt x="1401" y="217"/>
                  <a:pt x="1402" y="218"/>
                  <a:pt x="1403" y="217"/>
                </a:cubicBezTo>
                <a:cubicBezTo>
                  <a:pt x="1403" y="216"/>
                  <a:pt x="1402" y="216"/>
                  <a:pt x="1402" y="216"/>
                </a:cubicBezTo>
                <a:cubicBezTo>
                  <a:pt x="1403" y="215"/>
                  <a:pt x="1404" y="216"/>
                  <a:pt x="1404" y="214"/>
                </a:cubicBezTo>
                <a:cubicBezTo>
                  <a:pt x="1404" y="213"/>
                  <a:pt x="1404" y="212"/>
                  <a:pt x="1406" y="212"/>
                </a:cubicBezTo>
                <a:cubicBezTo>
                  <a:pt x="1405" y="213"/>
                  <a:pt x="1406" y="213"/>
                  <a:pt x="1406" y="213"/>
                </a:cubicBezTo>
                <a:cubicBezTo>
                  <a:pt x="1407" y="213"/>
                  <a:pt x="1407" y="213"/>
                  <a:pt x="1408" y="213"/>
                </a:cubicBezTo>
                <a:cubicBezTo>
                  <a:pt x="1408" y="213"/>
                  <a:pt x="1410" y="211"/>
                  <a:pt x="1409" y="210"/>
                </a:cubicBezTo>
                <a:cubicBezTo>
                  <a:pt x="1408" y="209"/>
                  <a:pt x="1404" y="209"/>
                  <a:pt x="1404" y="210"/>
                </a:cubicBezTo>
                <a:cubicBezTo>
                  <a:pt x="1404" y="210"/>
                  <a:pt x="1405" y="209"/>
                  <a:pt x="1405" y="208"/>
                </a:cubicBezTo>
                <a:cubicBezTo>
                  <a:pt x="1403" y="208"/>
                  <a:pt x="1403" y="209"/>
                  <a:pt x="1402" y="209"/>
                </a:cubicBezTo>
                <a:cubicBezTo>
                  <a:pt x="1403" y="208"/>
                  <a:pt x="1404" y="208"/>
                  <a:pt x="1405" y="208"/>
                </a:cubicBezTo>
                <a:cubicBezTo>
                  <a:pt x="1404" y="207"/>
                  <a:pt x="1405" y="206"/>
                  <a:pt x="1404" y="205"/>
                </a:cubicBezTo>
                <a:cubicBezTo>
                  <a:pt x="1403" y="205"/>
                  <a:pt x="1402" y="205"/>
                  <a:pt x="1401" y="205"/>
                </a:cubicBezTo>
                <a:cubicBezTo>
                  <a:pt x="1400" y="205"/>
                  <a:pt x="1400" y="205"/>
                  <a:pt x="1399" y="205"/>
                </a:cubicBezTo>
                <a:cubicBezTo>
                  <a:pt x="1398" y="205"/>
                  <a:pt x="1398" y="205"/>
                  <a:pt x="1397" y="206"/>
                </a:cubicBezTo>
                <a:cubicBezTo>
                  <a:pt x="1397" y="206"/>
                  <a:pt x="1397" y="207"/>
                  <a:pt x="1397" y="208"/>
                </a:cubicBezTo>
                <a:cubicBezTo>
                  <a:pt x="1398" y="208"/>
                  <a:pt x="1398" y="209"/>
                  <a:pt x="1398" y="210"/>
                </a:cubicBezTo>
                <a:cubicBezTo>
                  <a:pt x="1398" y="209"/>
                  <a:pt x="1397" y="209"/>
                  <a:pt x="1396" y="209"/>
                </a:cubicBezTo>
                <a:cubicBezTo>
                  <a:pt x="1398" y="208"/>
                  <a:pt x="1395" y="207"/>
                  <a:pt x="1394" y="209"/>
                </a:cubicBezTo>
                <a:cubicBezTo>
                  <a:pt x="1394" y="210"/>
                  <a:pt x="1393" y="211"/>
                  <a:pt x="1393" y="209"/>
                </a:cubicBezTo>
                <a:cubicBezTo>
                  <a:pt x="1392" y="210"/>
                  <a:pt x="1390" y="209"/>
                  <a:pt x="1390" y="208"/>
                </a:cubicBezTo>
                <a:cubicBezTo>
                  <a:pt x="1390" y="209"/>
                  <a:pt x="1390" y="209"/>
                  <a:pt x="1390" y="209"/>
                </a:cubicBezTo>
                <a:cubicBezTo>
                  <a:pt x="1389" y="210"/>
                  <a:pt x="1389" y="213"/>
                  <a:pt x="1390" y="214"/>
                </a:cubicBezTo>
                <a:cubicBezTo>
                  <a:pt x="1389" y="212"/>
                  <a:pt x="1392" y="215"/>
                  <a:pt x="1391" y="215"/>
                </a:cubicBezTo>
                <a:cubicBezTo>
                  <a:pt x="1391" y="216"/>
                  <a:pt x="1390" y="215"/>
                  <a:pt x="1390" y="214"/>
                </a:cubicBezTo>
                <a:cubicBezTo>
                  <a:pt x="1390" y="215"/>
                  <a:pt x="1390" y="216"/>
                  <a:pt x="1390" y="217"/>
                </a:cubicBezTo>
                <a:cubicBezTo>
                  <a:pt x="1390" y="218"/>
                  <a:pt x="1391" y="220"/>
                  <a:pt x="1391" y="218"/>
                </a:cubicBezTo>
                <a:cubicBezTo>
                  <a:pt x="1391" y="219"/>
                  <a:pt x="1396" y="222"/>
                  <a:pt x="1392" y="222"/>
                </a:cubicBezTo>
                <a:cubicBezTo>
                  <a:pt x="1392" y="222"/>
                  <a:pt x="1393" y="223"/>
                  <a:pt x="1393" y="222"/>
                </a:cubicBezTo>
                <a:cubicBezTo>
                  <a:pt x="1393" y="223"/>
                  <a:pt x="1393" y="224"/>
                  <a:pt x="1394" y="224"/>
                </a:cubicBezTo>
                <a:cubicBezTo>
                  <a:pt x="1394" y="224"/>
                  <a:pt x="1394" y="224"/>
                  <a:pt x="1393" y="224"/>
                </a:cubicBezTo>
                <a:cubicBezTo>
                  <a:pt x="1394" y="225"/>
                  <a:pt x="1394" y="226"/>
                  <a:pt x="1394" y="226"/>
                </a:cubicBezTo>
                <a:cubicBezTo>
                  <a:pt x="1395" y="227"/>
                  <a:pt x="1396" y="228"/>
                  <a:pt x="1395" y="228"/>
                </a:cubicBezTo>
                <a:cubicBezTo>
                  <a:pt x="1395" y="229"/>
                  <a:pt x="1393" y="228"/>
                  <a:pt x="1393" y="230"/>
                </a:cubicBezTo>
                <a:cubicBezTo>
                  <a:pt x="1394" y="230"/>
                  <a:pt x="1394" y="230"/>
                  <a:pt x="1395" y="230"/>
                </a:cubicBezTo>
                <a:cubicBezTo>
                  <a:pt x="1393" y="230"/>
                  <a:pt x="1395" y="231"/>
                  <a:pt x="1396" y="232"/>
                </a:cubicBezTo>
                <a:cubicBezTo>
                  <a:pt x="1395" y="232"/>
                  <a:pt x="1394" y="232"/>
                  <a:pt x="1395" y="233"/>
                </a:cubicBezTo>
                <a:cubicBezTo>
                  <a:pt x="1396" y="233"/>
                  <a:pt x="1397" y="233"/>
                  <a:pt x="1397" y="234"/>
                </a:cubicBezTo>
                <a:cubicBezTo>
                  <a:pt x="1398" y="234"/>
                  <a:pt x="1399" y="234"/>
                  <a:pt x="1399" y="235"/>
                </a:cubicBezTo>
                <a:cubicBezTo>
                  <a:pt x="1400" y="236"/>
                  <a:pt x="1401" y="236"/>
                  <a:pt x="1401" y="237"/>
                </a:cubicBezTo>
                <a:cubicBezTo>
                  <a:pt x="1399" y="236"/>
                  <a:pt x="1399" y="235"/>
                  <a:pt x="1398" y="234"/>
                </a:cubicBezTo>
                <a:cubicBezTo>
                  <a:pt x="1397" y="233"/>
                  <a:pt x="1395" y="234"/>
                  <a:pt x="1394" y="234"/>
                </a:cubicBezTo>
                <a:cubicBezTo>
                  <a:pt x="1393" y="234"/>
                  <a:pt x="1392" y="233"/>
                  <a:pt x="1392" y="235"/>
                </a:cubicBezTo>
                <a:cubicBezTo>
                  <a:pt x="1392" y="236"/>
                  <a:pt x="1392" y="236"/>
                  <a:pt x="1392" y="237"/>
                </a:cubicBezTo>
                <a:cubicBezTo>
                  <a:pt x="1392" y="237"/>
                  <a:pt x="1392" y="238"/>
                  <a:pt x="1392" y="238"/>
                </a:cubicBezTo>
                <a:cubicBezTo>
                  <a:pt x="1392" y="237"/>
                  <a:pt x="1392" y="237"/>
                  <a:pt x="1391" y="236"/>
                </a:cubicBezTo>
                <a:cubicBezTo>
                  <a:pt x="1390" y="236"/>
                  <a:pt x="1390" y="237"/>
                  <a:pt x="1390" y="237"/>
                </a:cubicBezTo>
                <a:cubicBezTo>
                  <a:pt x="1390" y="238"/>
                  <a:pt x="1389" y="237"/>
                  <a:pt x="1389" y="237"/>
                </a:cubicBezTo>
                <a:cubicBezTo>
                  <a:pt x="1391" y="235"/>
                  <a:pt x="1384" y="235"/>
                  <a:pt x="1384" y="235"/>
                </a:cubicBezTo>
                <a:cubicBezTo>
                  <a:pt x="1383" y="235"/>
                  <a:pt x="1381" y="237"/>
                  <a:pt x="1381" y="238"/>
                </a:cubicBezTo>
                <a:cubicBezTo>
                  <a:pt x="1381" y="238"/>
                  <a:pt x="1383" y="239"/>
                  <a:pt x="1383" y="239"/>
                </a:cubicBezTo>
                <a:cubicBezTo>
                  <a:pt x="1383" y="239"/>
                  <a:pt x="1383" y="239"/>
                  <a:pt x="1383" y="240"/>
                </a:cubicBezTo>
                <a:cubicBezTo>
                  <a:pt x="1382" y="238"/>
                  <a:pt x="1380" y="237"/>
                  <a:pt x="1378" y="237"/>
                </a:cubicBezTo>
                <a:cubicBezTo>
                  <a:pt x="1376" y="238"/>
                  <a:pt x="1372" y="238"/>
                  <a:pt x="1370" y="240"/>
                </a:cubicBezTo>
                <a:cubicBezTo>
                  <a:pt x="1369" y="241"/>
                  <a:pt x="1368" y="242"/>
                  <a:pt x="1367" y="242"/>
                </a:cubicBezTo>
                <a:cubicBezTo>
                  <a:pt x="1366" y="242"/>
                  <a:pt x="1365" y="242"/>
                  <a:pt x="1364" y="243"/>
                </a:cubicBezTo>
                <a:cubicBezTo>
                  <a:pt x="1363" y="247"/>
                  <a:pt x="1362" y="248"/>
                  <a:pt x="1360" y="251"/>
                </a:cubicBezTo>
                <a:cubicBezTo>
                  <a:pt x="1359" y="252"/>
                  <a:pt x="1361" y="253"/>
                  <a:pt x="1362" y="253"/>
                </a:cubicBezTo>
                <a:cubicBezTo>
                  <a:pt x="1363" y="253"/>
                  <a:pt x="1365" y="252"/>
                  <a:pt x="1365" y="253"/>
                </a:cubicBezTo>
                <a:cubicBezTo>
                  <a:pt x="1364" y="253"/>
                  <a:pt x="1362" y="254"/>
                  <a:pt x="1360" y="254"/>
                </a:cubicBezTo>
                <a:cubicBezTo>
                  <a:pt x="1362" y="255"/>
                  <a:pt x="1360" y="254"/>
                  <a:pt x="1359" y="254"/>
                </a:cubicBezTo>
                <a:cubicBezTo>
                  <a:pt x="1360" y="255"/>
                  <a:pt x="1361" y="255"/>
                  <a:pt x="1361" y="256"/>
                </a:cubicBezTo>
                <a:cubicBezTo>
                  <a:pt x="1360" y="256"/>
                  <a:pt x="1359" y="255"/>
                  <a:pt x="1358" y="254"/>
                </a:cubicBezTo>
                <a:cubicBezTo>
                  <a:pt x="1357" y="254"/>
                  <a:pt x="1356" y="254"/>
                  <a:pt x="1355" y="255"/>
                </a:cubicBezTo>
                <a:cubicBezTo>
                  <a:pt x="1356" y="256"/>
                  <a:pt x="1358" y="256"/>
                  <a:pt x="1359" y="256"/>
                </a:cubicBezTo>
                <a:cubicBezTo>
                  <a:pt x="1359" y="256"/>
                  <a:pt x="1360" y="256"/>
                  <a:pt x="1361" y="256"/>
                </a:cubicBezTo>
                <a:cubicBezTo>
                  <a:pt x="1361" y="256"/>
                  <a:pt x="1361" y="256"/>
                  <a:pt x="1361" y="256"/>
                </a:cubicBezTo>
                <a:cubicBezTo>
                  <a:pt x="1361" y="257"/>
                  <a:pt x="1361" y="257"/>
                  <a:pt x="1361" y="257"/>
                </a:cubicBezTo>
                <a:cubicBezTo>
                  <a:pt x="1361" y="256"/>
                  <a:pt x="1360" y="257"/>
                  <a:pt x="1359" y="258"/>
                </a:cubicBezTo>
                <a:cubicBezTo>
                  <a:pt x="1358" y="258"/>
                  <a:pt x="1358" y="258"/>
                  <a:pt x="1357" y="257"/>
                </a:cubicBezTo>
                <a:cubicBezTo>
                  <a:pt x="1356" y="257"/>
                  <a:pt x="1354" y="257"/>
                  <a:pt x="1355" y="256"/>
                </a:cubicBezTo>
                <a:cubicBezTo>
                  <a:pt x="1353" y="257"/>
                  <a:pt x="1350" y="258"/>
                  <a:pt x="1348" y="259"/>
                </a:cubicBezTo>
                <a:cubicBezTo>
                  <a:pt x="1349" y="259"/>
                  <a:pt x="1349" y="259"/>
                  <a:pt x="1349" y="259"/>
                </a:cubicBezTo>
                <a:cubicBezTo>
                  <a:pt x="1347" y="258"/>
                  <a:pt x="1343" y="260"/>
                  <a:pt x="1342" y="261"/>
                </a:cubicBezTo>
                <a:cubicBezTo>
                  <a:pt x="1341" y="262"/>
                  <a:pt x="1341" y="266"/>
                  <a:pt x="1342" y="267"/>
                </a:cubicBezTo>
                <a:cubicBezTo>
                  <a:pt x="1340" y="267"/>
                  <a:pt x="1339" y="269"/>
                  <a:pt x="1338" y="269"/>
                </a:cubicBezTo>
                <a:cubicBezTo>
                  <a:pt x="1336" y="270"/>
                  <a:pt x="1334" y="270"/>
                  <a:pt x="1333" y="271"/>
                </a:cubicBezTo>
                <a:cubicBezTo>
                  <a:pt x="1332" y="271"/>
                  <a:pt x="1329" y="273"/>
                  <a:pt x="1330" y="274"/>
                </a:cubicBezTo>
                <a:cubicBezTo>
                  <a:pt x="1331" y="274"/>
                  <a:pt x="1332" y="274"/>
                  <a:pt x="1333" y="274"/>
                </a:cubicBezTo>
                <a:cubicBezTo>
                  <a:pt x="1332" y="274"/>
                  <a:pt x="1331" y="274"/>
                  <a:pt x="1330" y="275"/>
                </a:cubicBezTo>
                <a:cubicBezTo>
                  <a:pt x="1329" y="275"/>
                  <a:pt x="1328" y="275"/>
                  <a:pt x="1326" y="275"/>
                </a:cubicBezTo>
                <a:cubicBezTo>
                  <a:pt x="1325" y="275"/>
                  <a:pt x="1324" y="275"/>
                  <a:pt x="1323" y="275"/>
                </a:cubicBezTo>
                <a:cubicBezTo>
                  <a:pt x="1322" y="275"/>
                  <a:pt x="1321" y="275"/>
                  <a:pt x="1321" y="275"/>
                </a:cubicBezTo>
                <a:cubicBezTo>
                  <a:pt x="1319" y="274"/>
                  <a:pt x="1321" y="272"/>
                  <a:pt x="1320" y="272"/>
                </a:cubicBezTo>
                <a:cubicBezTo>
                  <a:pt x="1319" y="271"/>
                  <a:pt x="1318" y="272"/>
                  <a:pt x="1317" y="272"/>
                </a:cubicBezTo>
                <a:cubicBezTo>
                  <a:pt x="1317" y="272"/>
                  <a:pt x="1316" y="272"/>
                  <a:pt x="1315" y="271"/>
                </a:cubicBezTo>
                <a:cubicBezTo>
                  <a:pt x="1316" y="272"/>
                  <a:pt x="1315" y="273"/>
                  <a:pt x="1316" y="274"/>
                </a:cubicBezTo>
                <a:cubicBezTo>
                  <a:pt x="1317" y="275"/>
                  <a:pt x="1318" y="276"/>
                  <a:pt x="1318" y="276"/>
                </a:cubicBezTo>
                <a:cubicBezTo>
                  <a:pt x="1317" y="278"/>
                  <a:pt x="1317" y="281"/>
                  <a:pt x="1319" y="281"/>
                </a:cubicBezTo>
                <a:cubicBezTo>
                  <a:pt x="1318" y="282"/>
                  <a:pt x="1316" y="282"/>
                  <a:pt x="1316" y="282"/>
                </a:cubicBezTo>
                <a:cubicBezTo>
                  <a:pt x="1315" y="282"/>
                  <a:pt x="1315" y="281"/>
                  <a:pt x="1314" y="281"/>
                </a:cubicBezTo>
                <a:cubicBezTo>
                  <a:pt x="1314" y="282"/>
                  <a:pt x="1315" y="282"/>
                  <a:pt x="1314" y="283"/>
                </a:cubicBezTo>
                <a:cubicBezTo>
                  <a:pt x="1314" y="281"/>
                  <a:pt x="1313" y="282"/>
                  <a:pt x="1313" y="282"/>
                </a:cubicBezTo>
                <a:cubicBezTo>
                  <a:pt x="1312" y="282"/>
                  <a:pt x="1312" y="281"/>
                  <a:pt x="1311" y="281"/>
                </a:cubicBezTo>
                <a:cubicBezTo>
                  <a:pt x="1310" y="282"/>
                  <a:pt x="1310" y="282"/>
                  <a:pt x="1309" y="282"/>
                </a:cubicBezTo>
                <a:cubicBezTo>
                  <a:pt x="1309" y="283"/>
                  <a:pt x="1306" y="280"/>
                  <a:pt x="1306" y="279"/>
                </a:cubicBezTo>
                <a:cubicBezTo>
                  <a:pt x="1304" y="279"/>
                  <a:pt x="1303" y="281"/>
                  <a:pt x="1301" y="281"/>
                </a:cubicBezTo>
                <a:cubicBezTo>
                  <a:pt x="1299" y="281"/>
                  <a:pt x="1298" y="281"/>
                  <a:pt x="1296" y="281"/>
                </a:cubicBezTo>
                <a:cubicBezTo>
                  <a:pt x="1295" y="282"/>
                  <a:pt x="1293" y="282"/>
                  <a:pt x="1293" y="284"/>
                </a:cubicBezTo>
                <a:cubicBezTo>
                  <a:pt x="1294" y="285"/>
                  <a:pt x="1296" y="284"/>
                  <a:pt x="1296" y="284"/>
                </a:cubicBezTo>
                <a:cubicBezTo>
                  <a:pt x="1296" y="285"/>
                  <a:pt x="1297" y="284"/>
                  <a:pt x="1298" y="285"/>
                </a:cubicBezTo>
                <a:cubicBezTo>
                  <a:pt x="1297" y="285"/>
                  <a:pt x="1296" y="284"/>
                  <a:pt x="1295" y="285"/>
                </a:cubicBezTo>
                <a:cubicBezTo>
                  <a:pt x="1295" y="286"/>
                  <a:pt x="1297" y="285"/>
                  <a:pt x="1297" y="286"/>
                </a:cubicBezTo>
                <a:cubicBezTo>
                  <a:pt x="1296" y="286"/>
                  <a:pt x="1295" y="287"/>
                  <a:pt x="1294" y="287"/>
                </a:cubicBezTo>
                <a:cubicBezTo>
                  <a:pt x="1295" y="287"/>
                  <a:pt x="1296" y="288"/>
                  <a:pt x="1297" y="289"/>
                </a:cubicBezTo>
                <a:cubicBezTo>
                  <a:pt x="1299" y="287"/>
                  <a:pt x="1302" y="291"/>
                  <a:pt x="1304" y="289"/>
                </a:cubicBezTo>
                <a:cubicBezTo>
                  <a:pt x="1303" y="290"/>
                  <a:pt x="1304" y="291"/>
                  <a:pt x="1305" y="290"/>
                </a:cubicBezTo>
                <a:cubicBezTo>
                  <a:pt x="1305" y="291"/>
                  <a:pt x="1305" y="291"/>
                  <a:pt x="1305" y="292"/>
                </a:cubicBezTo>
                <a:cubicBezTo>
                  <a:pt x="1306" y="291"/>
                  <a:pt x="1307" y="291"/>
                  <a:pt x="1308" y="291"/>
                </a:cubicBezTo>
                <a:cubicBezTo>
                  <a:pt x="1308" y="291"/>
                  <a:pt x="1307" y="292"/>
                  <a:pt x="1307" y="292"/>
                </a:cubicBezTo>
                <a:cubicBezTo>
                  <a:pt x="1308" y="293"/>
                  <a:pt x="1310" y="292"/>
                  <a:pt x="1311" y="292"/>
                </a:cubicBezTo>
                <a:cubicBezTo>
                  <a:pt x="1310" y="292"/>
                  <a:pt x="1310" y="292"/>
                  <a:pt x="1310" y="293"/>
                </a:cubicBezTo>
                <a:cubicBezTo>
                  <a:pt x="1309" y="293"/>
                  <a:pt x="1310" y="294"/>
                  <a:pt x="1311" y="294"/>
                </a:cubicBezTo>
                <a:cubicBezTo>
                  <a:pt x="1312" y="294"/>
                  <a:pt x="1312" y="294"/>
                  <a:pt x="1313" y="294"/>
                </a:cubicBezTo>
                <a:cubicBezTo>
                  <a:pt x="1313" y="294"/>
                  <a:pt x="1313" y="294"/>
                  <a:pt x="1312" y="294"/>
                </a:cubicBezTo>
                <a:cubicBezTo>
                  <a:pt x="1312" y="294"/>
                  <a:pt x="1312" y="295"/>
                  <a:pt x="1312" y="295"/>
                </a:cubicBezTo>
                <a:cubicBezTo>
                  <a:pt x="1314" y="296"/>
                  <a:pt x="1312" y="297"/>
                  <a:pt x="1312" y="298"/>
                </a:cubicBezTo>
                <a:cubicBezTo>
                  <a:pt x="1313" y="299"/>
                  <a:pt x="1314" y="300"/>
                  <a:pt x="1314" y="301"/>
                </a:cubicBezTo>
                <a:cubicBezTo>
                  <a:pt x="1315" y="302"/>
                  <a:pt x="1318" y="304"/>
                  <a:pt x="1319" y="303"/>
                </a:cubicBezTo>
                <a:cubicBezTo>
                  <a:pt x="1319" y="304"/>
                  <a:pt x="1319" y="308"/>
                  <a:pt x="1320" y="309"/>
                </a:cubicBezTo>
                <a:cubicBezTo>
                  <a:pt x="1319" y="308"/>
                  <a:pt x="1317" y="308"/>
                  <a:pt x="1318" y="309"/>
                </a:cubicBezTo>
                <a:cubicBezTo>
                  <a:pt x="1319" y="309"/>
                  <a:pt x="1319" y="310"/>
                  <a:pt x="1320" y="310"/>
                </a:cubicBezTo>
                <a:cubicBezTo>
                  <a:pt x="1321" y="311"/>
                  <a:pt x="1322" y="312"/>
                  <a:pt x="1322" y="313"/>
                </a:cubicBezTo>
                <a:cubicBezTo>
                  <a:pt x="1322" y="314"/>
                  <a:pt x="1323" y="315"/>
                  <a:pt x="1323" y="316"/>
                </a:cubicBezTo>
                <a:cubicBezTo>
                  <a:pt x="1323" y="315"/>
                  <a:pt x="1322" y="315"/>
                  <a:pt x="1322" y="315"/>
                </a:cubicBezTo>
                <a:cubicBezTo>
                  <a:pt x="1322" y="314"/>
                  <a:pt x="1322" y="314"/>
                  <a:pt x="1322" y="313"/>
                </a:cubicBezTo>
                <a:cubicBezTo>
                  <a:pt x="1321" y="312"/>
                  <a:pt x="1320" y="311"/>
                  <a:pt x="1319" y="310"/>
                </a:cubicBezTo>
                <a:cubicBezTo>
                  <a:pt x="1318" y="313"/>
                  <a:pt x="1317" y="316"/>
                  <a:pt x="1318" y="319"/>
                </a:cubicBezTo>
                <a:cubicBezTo>
                  <a:pt x="1318" y="317"/>
                  <a:pt x="1319" y="318"/>
                  <a:pt x="1318" y="319"/>
                </a:cubicBezTo>
                <a:cubicBezTo>
                  <a:pt x="1317" y="320"/>
                  <a:pt x="1317" y="321"/>
                  <a:pt x="1317" y="322"/>
                </a:cubicBezTo>
                <a:cubicBezTo>
                  <a:pt x="1316" y="325"/>
                  <a:pt x="1316" y="330"/>
                  <a:pt x="1313" y="331"/>
                </a:cubicBezTo>
                <a:cubicBezTo>
                  <a:pt x="1312" y="331"/>
                  <a:pt x="1310" y="331"/>
                  <a:pt x="1309" y="331"/>
                </a:cubicBezTo>
                <a:cubicBezTo>
                  <a:pt x="1308" y="331"/>
                  <a:pt x="1306" y="330"/>
                  <a:pt x="1305" y="330"/>
                </a:cubicBezTo>
                <a:cubicBezTo>
                  <a:pt x="1303" y="330"/>
                  <a:pt x="1303" y="331"/>
                  <a:pt x="1302" y="330"/>
                </a:cubicBezTo>
                <a:cubicBezTo>
                  <a:pt x="1300" y="330"/>
                  <a:pt x="1299" y="329"/>
                  <a:pt x="1297" y="330"/>
                </a:cubicBezTo>
                <a:cubicBezTo>
                  <a:pt x="1295" y="330"/>
                  <a:pt x="1292" y="330"/>
                  <a:pt x="1290" y="330"/>
                </a:cubicBezTo>
                <a:cubicBezTo>
                  <a:pt x="1288" y="330"/>
                  <a:pt x="1286" y="329"/>
                  <a:pt x="1284" y="329"/>
                </a:cubicBezTo>
                <a:cubicBezTo>
                  <a:pt x="1282" y="328"/>
                  <a:pt x="1282" y="329"/>
                  <a:pt x="1280" y="329"/>
                </a:cubicBezTo>
                <a:cubicBezTo>
                  <a:pt x="1278" y="329"/>
                  <a:pt x="1274" y="328"/>
                  <a:pt x="1273" y="330"/>
                </a:cubicBezTo>
                <a:cubicBezTo>
                  <a:pt x="1273" y="328"/>
                  <a:pt x="1268" y="328"/>
                  <a:pt x="1268" y="327"/>
                </a:cubicBezTo>
                <a:cubicBezTo>
                  <a:pt x="1268" y="327"/>
                  <a:pt x="1267" y="328"/>
                  <a:pt x="1266" y="328"/>
                </a:cubicBezTo>
                <a:cubicBezTo>
                  <a:pt x="1266" y="326"/>
                  <a:pt x="1263" y="329"/>
                  <a:pt x="1263" y="330"/>
                </a:cubicBezTo>
                <a:cubicBezTo>
                  <a:pt x="1264" y="330"/>
                  <a:pt x="1264" y="330"/>
                  <a:pt x="1264" y="330"/>
                </a:cubicBezTo>
                <a:cubicBezTo>
                  <a:pt x="1264" y="330"/>
                  <a:pt x="1263" y="330"/>
                  <a:pt x="1264" y="330"/>
                </a:cubicBezTo>
                <a:cubicBezTo>
                  <a:pt x="1262" y="331"/>
                  <a:pt x="1259" y="330"/>
                  <a:pt x="1258" y="332"/>
                </a:cubicBezTo>
                <a:cubicBezTo>
                  <a:pt x="1257" y="333"/>
                  <a:pt x="1256" y="332"/>
                  <a:pt x="1256" y="334"/>
                </a:cubicBezTo>
                <a:cubicBezTo>
                  <a:pt x="1256" y="334"/>
                  <a:pt x="1256" y="335"/>
                  <a:pt x="1257" y="335"/>
                </a:cubicBezTo>
                <a:cubicBezTo>
                  <a:pt x="1256" y="335"/>
                  <a:pt x="1256" y="335"/>
                  <a:pt x="1256" y="335"/>
                </a:cubicBezTo>
                <a:cubicBezTo>
                  <a:pt x="1257" y="337"/>
                  <a:pt x="1258" y="336"/>
                  <a:pt x="1258" y="336"/>
                </a:cubicBezTo>
                <a:cubicBezTo>
                  <a:pt x="1258" y="336"/>
                  <a:pt x="1256" y="337"/>
                  <a:pt x="1257" y="339"/>
                </a:cubicBezTo>
                <a:cubicBezTo>
                  <a:pt x="1258" y="338"/>
                  <a:pt x="1259" y="338"/>
                  <a:pt x="1259" y="337"/>
                </a:cubicBezTo>
                <a:cubicBezTo>
                  <a:pt x="1259" y="338"/>
                  <a:pt x="1258" y="338"/>
                  <a:pt x="1258" y="339"/>
                </a:cubicBezTo>
                <a:cubicBezTo>
                  <a:pt x="1258" y="340"/>
                  <a:pt x="1259" y="340"/>
                  <a:pt x="1260" y="340"/>
                </a:cubicBezTo>
                <a:cubicBezTo>
                  <a:pt x="1259" y="340"/>
                  <a:pt x="1258" y="340"/>
                  <a:pt x="1258" y="341"/>
                </a:cubicBezTo>
                <a:cubicBezTo>
                  <a:pt x="1259" y="341"/>
                  <a:pt x="1260" y="341"/>
                  <a:pt x="1260" y="340"/>
                </a:cubicBezTo>
                <a:cubicBezTo>
                  <a:pt x="1259" y="342"/>
                  <a:pt x="1257" y="342"/>
                  <a:pt x="1258" y="344"/>
                </a:cubicBezTo>
                <a:cubicBezTo>
                  <a:pt x="1258" y="344"/>
                  <a:pt x="1258" y="344"/>
                  <a:pt x="1259" y="344"/>
                </a:cubicBezTo>
                <a:cubicBezTo>
                  <a:pt x="1258" y="345"/>
                  <a:pt x="1257" y="347"/>
                  <a:pt x="1258" y="346"/>
                </a:cubicBezTo>
                <a:cubicBezTo>
                  <a:pt x="1257" y="346"/>
                  <a:pt x="1258" y="350"/>
                  <a:pt x="1258" y="351"/>
                </a:cubicBezTo>
                <a:cubicBezTo>
                  <a:pt x="1259" y="353"/>
                  <a:pt x="1258" y="354"/>
                  <a:pt x="1258" y="356"/>
                </a:cubicBezTo>
                <a:cubicBezTo>
                  <a:pt x="1259" y="354"/>
                  <a:pt x="1259" y="356"/>
                  <a:pt x="1258" y="356"/>
                </a:cubicBezTo>
                <a:cubicBezTo>
                  <a:pt x="1258" y="356"/>
                  <a:pt x="1258" y="356"/>
                  <a:pt x="1257" y="357"/>
                </a:cubicBezTo>
                <a:cubicBezTo>
                  <a:pt x="1257" y="359"/>
                  <a:pt x="1257" y="360"/>
                  <a:pt x="1256" y="362"/>
                </a:cubicBezTo>
                <a:cubicBezTo>
                  <a:pt x="1255" y="364"/>
                  <a:pt x="1254" y="368"/>
                  <a:pt x="1252" y="368"/>
                </a:cubicBezTo>
                <a:cubicBezTo>
                  <a:pt x="1252" y="369"/>
                  <a:pt x="1252" y="369"/>
                  <a:pt x="1252" y="369"/>
                </a:cubicBezTo>
                <a:cubicBezTo>
                  <a:pt x="1252" y="371"/>
                  <a:pt x="1249" y="374"/>
                  <a:pt x="1251" y="375"/>
                </a:cubicBezTo>
                <a:cubicBezTo>
                  <a:pt x="1252" y="376"/>
                  <a:pt x="1254" y="373"/>
                  <a:pt x="1255" y="372"/>
                </a:cubicBezTo>
                <a:cubicBezTo>
                  <a:pt x="1255" y="373"/>
                  <a:pt x="1255" y="374"/>
                  <a:pt x="1255" y="374"/>
                </a:cubicBezTo>
                <a:cubicBezTo>
                  <a:pt x="1254" y="375"/>
                  <a:pt x="1254" y="375"/>
                  <a:pt x="1254" y="375"/>
                </a:cubicBezTo>
                <a:cubicBezTo>
                  <a:pt x="1253" y="375"/>
                  <a:pt x="1253" y="375"/>
                  <a:pt x="1253" y="375"/>
                </a:cubicBezTo>
                <a:cubicBezTo>
                  <a:pt x="1253" y="376"/>
                  <a:pt x="1253" y="377"/>
                  <a:pt x="1252" y="377"/>
                </a:cubicBezTo>
                <a:cubicBezTo>
                  <a:pt x="1253" y="377"/>
                  <a:pt x="1256" y="377"/>
                  <a:pt x="1256" y="376"/>
                </a:cubicBezTo>
                <a:cubicBezTo>
                  <a:pt x="1256" y="377"/>
                  <a:pt x="1256" y="379"/>
                  <a:pt x="1255" y="377"/>
                </a:cubicBezTo>
                <a:cubicBezTo>
                  <a:pt x="1256" y="379"/>
                  <a:pt x="1255" y="380"/>
                  <a:pt x="1255" y="382"/>
                </a:cubicBezTo>
                <a:cubicBezTo>
                  <a:pt x="1255" y="383"/>
                  <a:pt x="1256" y="384"/>
                  <a:pt x="1255" y="385"/>
                </a:cubicBezTo>
                <a:cubicBezTo>
                  <a:pt x="1255" y="386"/>
                  <a:pt x="1255" y="387"/>
                  <a:pt x="1254" y="388"/>
                </a:cubicBezTo>
                <a:cubicBezTo>
                  <a:pt x="1254" y="389"/>
                  <a:pt x="1253" y="390"/>
                  <a:pt x="1254" y="391"/>
                </a:cubicBezTo>
                <a:cubicBezTo>
                  <a:pt x="1255" y="389"/>
                  <a:pt x="1258" y="389"/>
                  <a:pt x="1260" y="390"/>
                </a:cubicBezTo>
                <a:cubicBezTo>
                  <a:pt x="1262" y="391"/>
                  <a:pt x="1264" y="391"/>
                  <a:pt x="1265" y="389"/>
                </a:cubicBezTo>
                <a:cubicBezTo>
                  <a:pt x="1266" y="389"/>
                  <a:pt x="1266" y="389"/>
                  <a:pt x="1266" y="388"/>
                </a:cubicBezTo>
                <a:cubicBezTo>
                  <a:pt x="1266" y="389"/>
                  <a:pt x="1266" y="389"/>
                  <a:pt x="1266" y="389"/>
                </a:cubicBezTo>
                <a:cubicBezTo>
                  <a:pt x="1267" y="389"/>
                  <a:pt x="1268" y="389"/>
                  <a:pt x="1268" y="389"/>
                </a:cubicBezTo>
                <a:cubicBezTo>
                  <a:pt x="1270" y="389"/>
                  <a:pt x="1268" y="388"/>
                  <a:pt x="1270" y="388"/>
                </a:cubicBezTo>
                <a:cubicBezTo>
                  <a:pt x="1269" y="389"/>
                  <a:pt x="1273" y="392"/>
                  <a:pt x="1274" y="393"/>
                </a:cubicBezTo>
                <a:cubicBezTo>
                  <a:pt x="1273" y="393"/>
                  <a:pt x="1273" y="394"/>
                  <a:pt x="1274" y="394"/>
                </a:cubicBezTo>
                <a:cubicBezTo>
                  <a:pt x="1274" y="395"/>
                  <a:pt x="1276" y="396"/>
                  <a:pt x="1274" y="396"/>
                </a:cubicBezTo>
                <a:cubicBezTo>
                  <a:pt x="1275" y="397"/>
                  <a:pt x="1275" y="399"/>
                  <a:pt x="1276" y="399"/>
                </a:cubicBezTo>
                <a:cubicBezTo>
                  <a:pt x="1277" y="399"/>
                  <a:pt x="1278" y="400"/>
                  <a:pt x="1279" y="400"/>
                </a:cubicBezTo>
                <a:cubicBezTo>
                  <a:pt x="1281" y="401"/>
                  <a:pt x="1280" y="399"/>
                  <a:pt x="1281" y="399"/>
                </a:cubicBezTo>
                <a:cubicBezTo>
                  <a:pt x="1282" y="399"/>
                  <a:pt x="1282" y="397"/>
                  <a:pt x="1283" y="396"/>
                </a:cubicBezTo>
                <a:cubicBezTo>
                  <a:pt x="1285" y="396"/>
                  <a:pt x="1286" y="396"/>
                  <a:pt x="1288" y="395"/>
                </a:cubicBezTo>
                <a:cubicBezTo>
                  <a:pt x="1289" y="394"/>
                  <a:pt x="1289" y="394"/>
                  <a:pt x="1291" y="394"/>
                </a:cubicBezTo>
                <a:cubicBezTo>
                  <a:pt x="1294" y="394"/>
                  <a:pt x="1296" y="394"/>
                  <a:pt x="1299" y="393"/>
                </a:cubicBezTo>
                <a:cubicBezTo>
                  <a:pt x="1301" y="393"/>
                  <a:pt x="1302" y="394"/>
                  <a:pt x="1303" y="393"/>
                </a:cubicBezTo>
                <a:cubicBezTo>
                  <a:pt x="1304" y="393"/>
                  <a:pt x="1305" y="392"/>
                  <a:pt x="1306" y="393"/>
                </a:cubicBezTo>
                <a:cubicBezTo>
                  <a:pt x="1308" y="394"/>
                  <a:pt x="1309" y="391"/>
                  <a:pt x="1309" y="390"/>
                </a:cubicBezTo>
                <a:cubicBezTo>
                  <a:pt x="1310" y="388"/>
                  <a:pt x="1313" y="386"/>
                  <a:pt x="1314" y="386"/>
                </a:cubicBezTo>
                <a:cubicBezTo>
                  <a:pt x="1315" y="386"/>
                  <a:pt x="1318" y="386"/>
                  <a:pt x="1318" y="385"/>
                </a:cubicBezTo>
                <a:cubicBezTo>
                  <a:pt x="1318" y="385"/>
                  <a:pt x="1318" y="384"/>
                  <a:pt x="1318" y="384"/>
                </a:cubicBezTo>
                <a:cubicBezTo>
                  <a:pt x="1318" y="383"/>
                  <a:pt x="1318" y="382"/>
                  <a:pt x="1319" y="382"/>
                </a:cubicBezTo>
                <a:cubicBezTo>
                  <a:pt x="1319" y="381"/>
                  <a:pt x="1320" y="379"/>
                  <a:pt x="1320" y="379"/>
                </a:cubicBezTo>
                <a:cubicBezTo>
                  <a:pt x="1322" y="377"/>
                  <a:pt x="1323" y="377"/>
                  <a:pt x="1324" y="376"/>
                </a:cubicBezTo>
                <a:cubicBezTo>
                  <a:pt x="1327" y="374"/>
                  <a:pt x="1326" y="374"/>
                  <a:pt x="1324" y="372"/>
                </a:cubicBezTo>
                <a:cubicBezTo>
                  <a:pt x="1321" y="370"/>
                  <a:pt x="1323" y="364"/>
                  <a:pt x="1326" y="362"/>
                </a:cubicBezTo>
                <a:cubicBezTo>
                  <a:pt x="1327" y="361"/>
                  <a:pt x="1328" y="358"/>
                  <a:pt x="1330" y="357"/>
                </a:cubicBezTo>
                <a:cubicBezTo>
                  <a:pt x="1331" y="356"/>
                  <a:pt x="1333" y="356"/>
                  <a:pt x="1331" y="355"/>
                </a:cubicBezTo>
                <a:cubicBezTo>
                  <a:pt x="1333" y="353"/>
                  <a:pt x="1335" y="352"/>
                  <a:pt x="1338" y="351"/>
                </a:cubicBezTo>
                <a:cubicBezTo>
                  <a:pt x="1339" y="351"/>
                  <a:pt x="1341" y="351"/>
                  <a:pt x="1342" y="350"/>
                </a:cubicBezTo>
                <a:cubicBezTo>
                  <a:pt x="1343" y="350"/>
                  <a:pt x="1343" y="349"/>
                  <a:pt x="1344" y="348"/>
                </a:cubicBezTo>
                <a:cubicBezTo>
                  <a:pt x="1346" y="348"/>
                  <a:pt x="1350" y="346"/>
                  <a:pt x="1350" y="344"/>
                </a:cubicBezTo>
                <a:cubicBezTo>
                  <a:pt x="1350" y="343"/>
                  <a:pt x="1350" y="342"/>
                  <a:pt x="1350" y="341"/>
                </a:cubicBezTo>
                <a:cubicBezTo>
                  <a:pt x="1351" y="341"/>
                  <a:pt x="1351" y="341"/>
                  <a:pt x="1351" y="340"/>
                </a:cubicBezTo>
                <a:cubicBezTo>
                  <a:pt x="1350" y="341"/>
                  <a:pt x="1351" y="340"/>
                  <a:pt x="1350" y="339"/>
                </a:cubicBezTo>
                <a:cubicBezTo>
                  <a:pt x="1350" y="339"/>
                  <a:pt x="1350" y="339"/>
                  <a:pt x="1350" y="339"/>
                </a:cubicBezTo>
                <a:cubicBezTo>
                  <a:pt x="1350" y="338"/>
                  <a:pt x="1350" y="337"/>
                  <a:pt x="1349" y="336"/>
                </a:cubicBezTo>
                <a:cubicBezTo>
                  <a:pt x="1349" y="336"/>
                  <a:pt x="1349" y="335"/>
                  <a:pt x="1349" y="335"/>
                </a:cubicBezTo>
                <a:cubicBezTo>
                  <a:pt x="1349" y="335"/>
                  <a:pt x="1350" y="334"/>
                  <a:pt x="1350" y="334"/>
                </a:cubicBezTo>
                <a:cubicBezTo>
                  <a:pt x="1349" y="333"/>
                  <a:pt x="1353" y="331"/>
                  <a:pt x="1353" y="331"/>
                </a:cubicBezTo>
                <a:cubicBezTo>
                  <a:pt x="1355" y="330"/>
                  <a:pt x="1356" y="329"/>
                  <a:pt x="1357" y="329"/>
                </a:cubicBezTo>
                <a:cubicBezTo>
                  <a:pt x="1358" y="329"/>
                  <a:pt x="1359" y="330"/>
                  <a:pt x="1360" y="330"/>
                </a:cubicBezTo>
                <a:cubicBezTo>
                  <a:pt x="1362" y="330"/>
                  <a:pt x="1363" y="332"/>
                  <a:pt x="1362" y="329"/>
                </a:cubicBezTo>
                <a:cubicBezTo>
                  <a:pt x="1363" y="330"/>
                  <a:pt x="1363" y="330"/>
                  <a:pt x="1364" y="330"/>
                </a:cubicBezTo>
                <a:cubicBezTo>
                  <a:pt x="1365" y="330"/>
                  <a:pt x="1365" y="330"/>
                  <a:pt x="1365" y="329"/>
                </a:cubicBezTo>
                <a:cubicBezTo>
                  <a:pt x="1365" y="329"/>
                  <a:pt x="1366" y="330"/>
                  <a:pt x="1366" y="330"/>
                </a:cubicBezTo>
                <a:cubicBezTo>
                  <a:pt x="1365" y="330"/>
                  <a:pt x="1365" y="330"/>
                  <a:pt x="1365" y="330"/>
                </a:cubicBezTo>
                <a:cubicBezTo>
                  <a:pt x="1365" y="332"/>
                  <a:pt x="1368" y="330"/>
                  <a:pt x="1367" y="332"/>
                </a:cubicBezTo>
                <a:cubicBezTo>
                  <a:pt x="1369" y="332"/>
                  <a:pt x="1370" y="333"/>
                  <a:pt x="1372" y="333"/>
                </a:cubicBezTo>
                <a:cubicBezTo>
                  <a:pt x="1373" y="333"/>
                  <a:pt x="1373" y="334"/>
                  <a:pt x="1374" y="333"/>
                </a:cubicBezTo>
                <a:cubicBezTo>
                  <a:pt x="1375" y="333"/>
                  <a:pt x="1376" y="332"/>
                  <a:pt x="1377" y="332"/>
                </a:cubicBezTo>
                <a:cubicBezTo>
                  <a:pt x="1377" y="332"/>
                  <a:pt x="1377" y="332"/>
                  <a:pt x="1377" y="331"/>
                </a:cubicBezTo>
                <a:cubicBezTo>
                  <a:pt x="1379" y="330"/>
                  <a:pt x="1382" y="328"/>
                  <a:pt x="1384" y="326"/>
                </a:cubicBezTo>
                <a:cubicBezTo>
                  <a:pt x="1383" y="326"/>
                  <a:pt x="1383" y="326"/>
                  <a:pt x="1383" y="326"/>
                </a:cubicBezTo>
                <a:cubicBezTo>
                  <a:pt x="1383" y="327"/>
                  <a:pt x="1387" y="326"/>
                  <a:pt x="1388" y="326"/>
                </a:cubicBezTo>
                <a:cubicBezTo>
                  <a:pt x="1389" y="325"/>
                  <a:pt x="1389" y="324"/>
                  <a:pt x="1390" y="323"/>
                </a:cubicBezTo>
                <a:cubicBezTo>
                  <a:pt x="1393" y="320"/>
                  <a:pt x="1396" y="321"/>
                  <a:pt x="1399" y="323"/>
                </a:cubicBezTo>
                <a:cubicBezTo>
                  <a:pt x="1402" y="325"/>
                  <a:pt x="1404" y="324"/>
                  <a:pt x="1405" y="328"/>
                </a:cubicBezTo>
                <a:cubicBezTo>
                  <a:pt x="1405" y="328"/>
                  <a:pt x="1407" y="335"/>
                  <a:pt x="1407" y="335"/>
                </a:cubicBezTo>
                <a:cubicBezTo>
                  <a:pt x="1408" y="334"/>
                  <a:pt x="1412" y="338"/>
                  <a:pt x="1411" y="340"/>
                </a:cubicBezTo>
                <a:cubicBezTo>
                  <a:pt x="1413" y="339"/>
                  <a:pt x="1415" y="341"/>
                  <a:pt x="1416" y="342"/>
                </a:cubicBezTo>
                <a:cubicBezTo>
                  <a:pt x="1417" y="343"/>
                  <a:pt x="1417" y="343"/>
                  <a:pt x="1418" y="344"/>
                </a:cubicBezTo>
                <a:cubicBezTo>
                  <a:pt x="1420" y="345"/>
                  <a:pt x="1420" y="346"/>
                  <a:pt x="1422" y="348"/>
                </a:cubicBezTo>
                <a:cubicBezTo>
                  <a:pt x="1423" y="349"/>
                  <a:pt x="1424" y="349"/>
                  <a:pt x="1425" y="350"/>
                </a:cubicBezTo>
                <a:cubicBezTo>
                  <a:pt x="1426" y="351"/>
                  <a:pt x="1425" y="351"/>
                  <a:pt x="1427" y="351"/>
                </a:cubicBezTo>
                <a:cubicBezTo>
                  <a:pt x="1428" y="350"/>
                  <a:pt x="1429" y="351"/>
                  <a:pt x="1429" y="351"/>
                </a:cubicBezTo>
                <a:cubicBezTo>
                  <a:pt x="1431" y="351"/>
                  <a:pt x="1432" y="350"/>
                  <a:pt x="1432" y="352"/>
                </a:cubicBezTo>
                <a:cubicBezTo>
                  <a:pt x="1433" y="353"/>
                  <a:pt x="1434" y="355"/>
                  <a:pt x="1435" y="355"/>
                </a:cubicBezTo>
                <a:cubicBezTo>
                  <a:pt x="1437" y="354"/>
                  <a:pt x="1437" y="356"/>
                  <a:pt x="1436" y="357"/>
                </a:cubicBezTo>
                <a:cubicBezTo>
                  <a:pt x="1438" y="356"/>
                  <a:pt x="1440" y="356"/>
                  <a:pt x="1441" y="358"/>
                </a:cubicBezTo>
                <a:cubicBezTo>
                  <a:pt x="1441" y="359"/>
                  <a:pt x="1441" y="359"/>
                  <a:pt x="1441" y="360"/>
                </a:cubicBezTo>
                <a:cubicBezTo>
                  <a:pt x="1441" y="361"/>
                  <a:pt x="1442" y="361"/>
                  <a:pt x="1443" y="361"/>
                </a:cubicBezTo>
                <a:cubicBezTo>
                  <a:pt x="1443" y="362"/>
                  <a:pt x="1444" y="363"/>
                  <a:pt x="1445" y="362"/>
                </a:cubicBezTo>
                <a:cubicBezTo>
                  <a:pt x="1445" y="362"/>
                  <a:pt x="1446" y="362"/>
                  <a:pt x="1447" y="362"/>
                </a:cubicBezTo>
                <a:cubicBezTo>
                  <a:pt x="1448" y="364"/>
                  <a:pt x="1448" y="366"/>
                  <a:pt x="1449" y="367"/>
                </a:cubicBezTo>
                <a:cubicBezTo>
                  <a:pt x="1449" y="368"/>
                  <a:pt x="1450" y="370"/>
                  <a:pt x="1450" y="371"/>
                </a:cubicBezTo>
                <a:cubicBezTo>
                  <a:pt x="1450" y="372"/>
                  <a:pt x="1451" y="373"/>
                  <a:pt x="1451" y="374"/>
                </a:cubicBezTo>
                <a:cubicBezTo>
                  <a:pt x="1451" y="375"/>
                  <a:pt x="1449" y="374"/>
                  <a:pt x="1449" y="375"/>
                </a:cubicBezTo>
                <a:cubicBezTo>
                  <a:pt x="1448" y="376"/>
                  <a:pt x="1449" y="376"/>
                  <a:pt x="1449" y="377"/>
                </a:cubicBezTo>
                <a:cubicBezTo>
                  <a:pt x="1449" y="379"/>
                  <a:pt x="1446" y="379"/>
                  <a:pt x="1447" y="381"/>
                </a:cubicBezTo>
                <a:cubicBezTo>
                  <a:pt x="1447" y="382"/>
                  <a:pt x="1448" y="383"/>
                  <a:pt x="1449" y="382"/>
                </a:cubicBezTo>
                <a:cubicBezTo>
                  <a:pt x="1451" y="381"/>
                  <a:pt x="1451" y="380"/>
                  <a:pt x="1452" y="379"/>
                </a:cubicBezTo>
                <a:cubicBezTo>
                  <a:pt x="1453" y="378"/>
                  <a:pt x="1454" y="377"/>
                  <a:pt x="1454" y="376"/>
                </a:cubicBezTo>
                <a:cubicBezTo>
                  <a:pt x="1453" y="372"/>
                  <a:pt x="1459" y="374"/>
                  <a:pt x="1458" y="371"/>
                </a:cubicBezTo>
                <a:cubicBezTo>
                  <a:pt x="1458" y="369"/>
                  <a:pt x="1458" y="368"/>
                  <a:pt x="1456" y="367"/>
                </a:cubicBezTo>
                <a:cubicBezTo>
                  <a:pt x="1455" y="366"/>
                  <a:pt x="1453" y="366"/>
                  <a:pt x="1453" y="364"/>
                </a:cubicBezTo>
                <a:cubicBezTo>
                  <a:pt x="1453" y="363"/>
                  <a:pt x="1454" y="361"/>
                  <a:pt x="1455" y="360"/>
                </a:cubicBezTo>
                <a:cubicBezTo>
                  <a:pt x="1456" y="358"/>
                  <a:pt x="1457" y="358"/>
                  <a:pt x="1459" y="358"/>
                </a:cubicBezTo>
                <a:cubicBezTo>
                  <a:pt x="1459" y="358"/>
                  <a:pt x="1459" y="360"/>
                  <a:pt x="1461" y="360"/>
                </a:cubicBezTo>
                <a:cubicBezTo>
                  <a:pt x="1464" y="359"/>
                  <a:pt x="1464" y="361"/>
                  <a:pt x="1465" y="363"/>
                </a:cubicBezTo>
                <a:cubicBezTo>
                  <a:pt x="1465" y="364"/>
                  <a:pt x="1466" y="364"/>
                  <a:pt x="1467" y="364"/>
                </a:cubicBezTo>
                <a:cubicBezTo>
                  <a:pt x="1468" y="364"/>
                  <a:pt x="1468" y="362"/>
                  <a:pt x="1468" y="362"/>
                </a:cubicBezTo>
                <a:cubicBezTo>
                  <a:pt x="1468" y="360"/>
                  <a:pt x="1467" y="359"/>
                  <a:pt x="1466" y="358"/>
                </a:cubicBezTo>
                <a:cubicBezTo>
                  <a:pt x="1464" y="356"/>
                  <a:pt x="1461" y="355"/>
                  <a:pt x="1459" y="354"/>
                </a:cubicBezTo>
                <a:cubicBezTo>
                  <a:pt x="1458" y="352"/>
                  <a:pt x="1456" y="352"/>
                  <a:pt x="1453" y="351"/>
                </a:cubicBezTo>
                <a:cubicBezTo>
                  <a:pt x="1452" y="350"/>
                  <a:pt x="1449" y="350"/>
                  <a:pt x="1448" y="348"/>
                </a:cubicBezTo>
                <a:cubicBezTo>
                  <a:pt x="1447" y="347"/>
                  <a:pt x="1450" y="346"/>
                  <a:pt x="1450" y="345"/>
                </a:cubicBezTo>
                <a:cubicBezTo>
                  <a:pt x="1450" y="344"/>
                  <a:pt x="1447" y="344"/>
                  <a:pt x="1446" y="344"/>
                </a:cubicBezTo>
                <a:cubicBezTo>
                  <a:pt x="1444" y="345"/>
                  <a:pt x="1443" y="344"/>
                  <a:pt x="1441" y="343"/>
                </a:cubicBezTo>
                <a:cubicBezTo>
                  <a:pt x="1438" y="342"/>
                  <a:pt x="1434" y="339"/>
                  <a:pt x="1433" y="336"/>
                </a:cubicBezTo>
                <a:cubicBezTo>
                  <a:pt x="1432" y="334"/>
                  <a:pt x="1431" y="331"/>
                  <a:pt x="1430" y="329"/>
                </a:cubicBezTo>
                <a:cubicBezTo>
                  <a:pt x="1429" y="328"/>
                  <a:pt x="1427" y="327"/>
                  <a:pt x="1426" y="327"/>
                </a:cubicBezTo>
                <a:cubicBezTo>
                  <a:pt x="1423" y="325"/>
                  <a:pt x="1418" y="321"/>
                  <a:pt x="1420" y="317"/>
                </a:cubicBezTo>
                <a:cubicBezTo>
                  <a:pt x="1421" y="318"/>
                  <a:pt x="1422" y="315"/>
                  <a:pt x="1420" y="315"/>
                </a:cubicBezTo>
                <a:cubicBezTo>
                  <a:pt x="1420" y="315"/>
                  <a:pt x="1419" y="313"/>
                  <a:pt x="1419" y="312"/>
                </a:cubicBezTo>
                <a:cubicBezTo>
                  <a:pt x="1420" y="313"/>
                  <a:pt x="1419" y="311"/>
                  <a:pt x="1420" y="311"/>
                </a:cubicBezTo>
                <a:cubicBezTo>
                  <a:pt x="1420" y="311"/>
                  <a:pt x="1421" y="311"/>
                  <a:pt x="1422" y="310"/>
                </a:cubicBezTo>
                <a:cubicBezTo>
                  <a:pt x="1419" y="312"/>
                  <a:pt x="1423" y="310"/>
                  <a:pt x="1423" y="310"/>
                </a:cubicBezTo>
                <a:cubicBezTo>
                  <a:pt x="1424" y="310"/>
                  <a:pt x="1425" y="310"/>
                  <a:pt x="1425" y="309"/>
                </a:cubicBezTo>
                <a:cubicBezTo>
                  <a:pt x="1426" y="309"/>
                  <a:pt x="1428" y="307"/>
                  <a:pt x="1428" y="309"/>
                </a:cubicBezTo>
                <a:cubicBezTo>
                  <a:pt x="1429" y="309"/>
                  <a:pt x="1432" y="307"/>
                  <a:pt x="1431" y="310"/>
                </a:cubicBezTo>
                <a:cubicBezTo>
                  <a:pt x="1431" y="310"/>
                  <a:pt x="1431" y="310"/>
                  <a:pt x="1431" y="310"/>
                </a:cubicBezTo>
                <a:cubicBezTo>
                  <a:pt x="1431" y="310"/>
                  <a:pt x="1430" y="310"/>
                  <a:pt x="1430" y="311"/>
                </a:cubicBezTo>
                <a:cubicBezTo>
                  <a:pt x="1429" y="311"/>
                  <a:pt x="1429" y="311"/>
                  <a:pt x="1429" y="311"/>
                </a:cubicBezTo>
                <a:cubicBezTo>
                  <a:pt x="1429" y="312"/>
                  <a:pt x="1430" y="314"/>
                  <a:pt x="1431" y="314"/>
                </a:cubicBezTo>
                <a:cubicBezTo>
                  <a:pt x="1430" y="315"/>
                  <a:pt x="1432" y="317"/>
                  <a:pt x="1432" y="318"/>
                </a:cubicBezTo>
                <a:cubicBezTo>
                  <a:pt x="1433" y="317"/>
                  <a:pt x="1433" y="316"/>
                  <a:pt x="1433" y="315"/>
                </a:cubicBezTo>
                <a:cubicBezTo>
                  <a:pt x="1433" y="315"/>
                  <a:pt x="1434" y="315"/>
                  <a:pt x="1434" y="315"/>
                </a:cubicBezTo>
                <a:cubicBezTo>
                  <a:pt x="1434" y="315"/>
                  <a:pt x="1435" y="312"/>
                  <a:pt x="1436" y="312"/>
                </a:cubicBezTo>
                <a:cubicBezTo>
                  <a:pt x="1437" y="313"/>
                  <a:pt x="1439" y="314"/>
                  <a:pt x="1439" y="315"/>
                </a:cubicBezTo>
                <a:cubicBezTo>
                  <a:pt x="1440" y="316"/>
                  <a:pt x="1439" y="318"/>
                  <a:pt x="1440" y="319"/>
                </a:cubicBezTo>
                <a:cubicBezTo>
                  <a:pt x="1441" y="321"/>
                  <a:pt x="1443" y="321"/>
                  <a:pt x="1444" y="322"/>
                </a:cubicBezTo>
                <a:cubicBezTo>
                  <a:pt x="1443" y="322"/>
                  <a:pt x="1442" y="322"/>
                  <a:pt x="1441" y="322"/>
                </a:cubicBezTo>
                <a:cubicBezTo>
                  <a:pt x="1442" y="324"/>
                  <a:pt x="1444" y="326"/>
                  <a:pt x="1446" y="327"/>
                </a:cubicBezTo>
                <a:cubicBezTo>
                  <a:pt x="1447" y="328"/>
                  <a:pt x="1447" y="328"/>
                  <a:pt x="1448" y="329"/>
                </a:cubicBezTo>
                <a:cubicBezTo>
                  <a:pt x="1448" y="329"/>
                  <a:pt x="1449" y="330"/>
                  <a:pt x="1449" y="329"/>
                </a:cubicBezTo>
                <a:cubicBezTo>
                  <a:pt x="1452" y="328"/>
                  <a:pt x="1457" y="331"/>
                  <a:pt x="1459" y="334"/>
                </a:cubicBezTo>
                <a:cubicBezTo>
                  <a:pt x="1460" y="334"/>
                  <a:pt x="1460" y="335"/>
                  <a:pt x="1460" y="335"/>
                </a:cubicBezTo>
                <a:cubicBezTo>
                  <a:pt x="1460" y="335"/>
                  <a:pt x="1460" y="335"/>
                  <a:pt x="1460" y="335"/>
                </a:cubicBezTo>
                <a:cubicBezTo>
                  <a:pt x="1461" y="336"/>
                  <a:pt x="1461" y="335"/>
                  <a:pt x="1462" y="335"/>
                </a:cubicBezTo>
                <a:cubicBezTo>
                  <a:pt x="1463" y="335"/>
                  <a:pt x="1463" y="336"/>
                  <a:pt x="1463" y="336"/>
                </a:cubicBezTo>
                <a:cubicBezTo>
                  <a:pt x="1464" y="337"/>
                  <a:pt x="1466" y="338"/>
                  <a:pt x="1467" y="338"/>
                </a:cubicBezTo>
                <a:cubicBezTo>
                  <a:pt x="1467" y="338"/>
                  <a:pt x="1467" y="338"/>
                  <a:pt x="1467" y="338"/>
                </a:cubicBezTo>
                <a:cubicBezTo>
                  <a:pt x="1467" y="340"/>
                  <a:pt x="1470" y="338"/>
                  <a:pt x="1470" y="340"/>
                </a:cubicBezTo>
                <a:cubicBezTo>
                  <a:pt x="1469" y="339"/>
                  <a:pt x="1469" y="339"/>
                  <a:pt x="1468" y="339"/>
                </a:cubicBezTo>
                <a:cubicBezTo>
                  <a:pt x="1469" y="339"/>
                  <a:pt x="1471" y="341"/>
                  <a:pt x="1471" y="342"/>
                </a:cubicBezTo>
                <a:cubicBezTo>
                  <a:pt x="1472" y="343"/>
                  <a:pt x="1473" y="344"/>
                  <a:pt x="1474" y="345"/>
                </a:cubicBezTo>
                <a:cubicBezTo>
                  <a:pt x="1475" y="345"/>
                  <a:pt x="1475" y="345"/>
                  <a:pt x="1475" y="345"/>
                </a:cubicBezTo>
                <a:cubicBezTo>
                  <a:pt x="1476" y="345"/>
                  <a:pt x="1476" y="346"/>
                  <a:pt x="1476" y="347"/>
                </a:cubicBezTo>
                <a:cubicBezTo>
                  <a:pt x="1476" y="348"/>
                  <a:pt x="1476" y="348"/>
                  <a:pt x="1475" y="349"/>
                </a:cubicBezTo>
                <a:cubicBezTo>
                  <a:pt x="1475" y="350"/>
                  <a:pt x="1476" y="350"/>
                  <a:pt x="1476" y="351"/>
                </a:cubicBezTo>
                <a:cubicBezTo>
                  <a:pt x="1476" y="351"/>
                  <a:pt x="1476" y="354"/>
                  <a:pt x="1475" y="354"/>
                </a:cubicBezTo>
                <a:cubicBezTo>
                  <a:pt x="1475" y="355"/>
                  <a:pt x="1475" y="356"/>
                  <a:pt x="1475" y="356"/>
                </a:cubicBezTo>
                <a:cubicBezTo>
                  <a:pt x="1475" y="357"/>
                  <a:pt x="1475" y="357"/>
                  <a:pt x="1476" y="358"/>
                </a:cubicBezTo>
                <a:cubicBezTo>
                  <a:pt x="1475" y="358"/>
                  <a:pt x="1476" y="358"/>
                  <a:pt x="1476" y="359"/>
                </a:cubicBezTo>
                <a:cubicBezTo>
                  <a:pt x="1475" y="359"/>
                  <a:pt x="1475" y="359"/>
                  <a:pt x="1475" y="359"/>
                </a:cubicBezTo>
                <a:cubicBezTo>
                  <a:pt x="1476" y="361"/>
                  <a:pt x="1480" y="362"/>
                  <a:pt x="1480" y="364"/>
                </a:cubicBezTo>
                <a:cubicBezTo>
                  <a:pt x="1480" y="365"/>
                  <a:pt x="1480" y="365"/>
                  <a:pt x="1481" y="366"/>
                </a:cubicBezTo>
                <a:cubicBezTo>
                  <a:pt x="1481" y="366"/>
                  <a:pt x="1481" y="366"/>
                  <a:pt x="1480" y="366"/>
                </a:cubicBezTo>
                <a:cubicBezTo>
                  <a:pt x="1482" y="366"/>
                  <a:pt x="1482" y="368"/>
                  <a:pt x="1483" y="369"/>
                </a:cubicBezTo>
                <a:cubicBezTo>
                  <a:pt x="1484" y="370"/>
                  <a:pt x="1486" y="370"/>
                  <a:pt x="1486" y="372"/>
                </a:cubicBezTo>
                <a:cubicBezTo>
                  <a:pt x="1486" y="371"/>
                  <a:pt x="1489" y="371"/>
                  <a:pt x="1489" y="372"/>
                </a:cubicBezTo>
                <a:cubicBezTo>
                  <a:pt x="1491" y="373"/>
                  <a:pt x="1487" y="372"/>
                  <a:pt x="1487" y="372"/>
                </a:cubicBezTo>
                <a:cubicBezTo>
                  <a:pt x="1486" y="373"/>
                  <a:pt x="1487" y="375"/>
                  <a:pt x="1488" y="375"/>
                </a:cubicBezTo>
                <a:cubicBezTo>
                  <a:pt x="1489" y="376"/>
                  <a:pt x="1489" y="377"/>
                  <a:pt x="1490" y="379"/>
                </a:cubicBezTo>
                <a:cubicBezTo>
                  <a:pt x="1490" y="378"/>
                  <a:pt x="1491" y="378"/>
                  <a:pt x="1491" y="377"/>
                </a:cubicBezTo>
                <a:cubicBezTo>
                  <a:pt x="1492" y="379"/>
                  <a:pt x="1494" y="378"/>
                  <a:pt x="1496" y="378"/>
                </a:cubicBezTo>
                <a:cubicBezTo>
                  <a:pt x="1497" y="378"/>
                  <a:pt x="1500" y="379"/>
                  <a:pt x="1500" y="377"/>
                </a:cubicBezTo>
                <a:cubicBezTo>
                  <a:pt x="1500" y="378"/>
                  <a:pt x="1501" y="378"/>
                  <a:pt x="1501" y="379"/>
                </a:cubicBezTo>
                <a:cubicBezTo>
                  <a:pt x="1502" y="378"/>
                  <a:pt x="1502" y="379"/>
                  <a:pt x="1503" y="379"/>
                </a:cubicBezTo>
                <a:cubicBezTo>
                  <a:pt x="1504" y="380"/>
                  <a:pt x="1504" y="379"/>
                  <a:pt x="1505" y="380"/>
                </a:cubicBezTo>
                <a:cubicBezTo>
                  <a:pt x="1507" y="380"/>
                  <a:pt x="1506" y="380"/>
                  <a:pt x="1505" y="381"/>
                </a:cubicBezTo>
                <a:cubicBezTo>
                  <a:pt x="1504" y="381"/>
                  <a:pt x="1504" y="382"/>
                  <a:pt x="1503" y="382"/>
                </a:cubicBezTo>
                <a:cubicBezTo>
                  <a:pt x="1502" y="381"/>
                  <a:pt x="1501" y="380"/>
                  <a:pt x="1500" y="380"/>
                </a:cubicBezTo>
                <a:cubicBezTo>
                  <a:pt x="1498" y="380"/>
                  <a:pt x="1497" y="378"/>
                  <a:pt x="1496" y="378"/>
                </a:cubicBezTo>
                <a:cubicBezTo>
                  <a:pt x="1495" y="378"/>
                  <a:pt x="1494" y="379"/>
                  <a:pt x="1494" y="379"/>
                </a:cubicBezTo>
                <a:cubicBezTo>
                  <a:pt x="1493" y="380"/>
                  <a:pt x="1492" y="379"/>
                  <a:pt x="1492" y="380"/>
                </a:cubicBezTo>
                <a:cubicBezTo>
                  <a:pt x="1491" y="381"/>
                  <a:pt x="1491" y="382"/>
                  <a:pt x="1490" y="382"/>
                </a:cubicBezTo>
                <a:cubicBezTo>
                  <a:pt x="1490" y="383"/>
                  <a:pt x="1495" y="386"/>
                  <a:pt x="1494" y="388"/>
                </a:cubicBezTo>
                <a:cubicBezTo>
                  <a:pt x="1493" y="390"/>
                  <a:pt x="1494" y="393"/>
                  <a:pt x="1497" y="393"/>
                </a:cubicBezTo>
                <a:cubicBezTo>
                  <a:pt x="1496" y="392"/>
                  <a:pt x="1496" y="391"/>
                  <a:pt x="1497" y="391"/>
                </a:cubicBezTo>
                <a:cubicBezTo>
                  <a:pt x="1498" y="391"/>
                  <a:pt x="1498" y="392"/>
                  <a:pt x="1499" y="392"/>
                </a:cubicBezTo>
                <a:cubicBezTo>
                  <a:pt x="1500" y="393"/>
                  <a:pt x="1500" y="396"/>
                  <a:pt x="1501" y="396"/>
                </a:cubicBezTo>
                <a:cubicBezTo>
                  <a:pt x="1501" y="395"/>
                  <a:pt x="1502" y="391"/>
                  <a:pt x="1503" y="393"/>
                </a:cubicBezTo>
                <a:cubicBezTo>
                  <a:pt x="1504" y="394"/>
                  <a:pt x="1506" y="397"/>
                  <a:pt x="1507" y="396"/>
                </a:cubicBezTo>
                <a:cubicBezTo>
                  <a:pt x="1507" y="395"/>
                  <a:pt x="1505" y="395"/>
                  <a:pt x="1505" y="394"/>
                </a:cubicBezTo>
                <a:cubicBezTo>
                  <a:pt x="1506" y="393"/>
                  <a:pt x="1505" y="392"/>
                  <a:pt x="1505" y="391"/>
                </a:cubicBezTo>
                <a:cubicBezTo>
                  <a:pt x="1504" y="389"/>
                  <a:pt x="1502" y="387"/>
                  <a:pt x="1503" y="385"/>
                </a:cubicBezTo>
                <a:cubicBezTo>
                  <a:pt x="1503" y="386"/>
                  <a:pt x="1504" y="386"/>
                  <a:pt x="1505" y="387"/>
                </a:cubicBezTo>
                <a:cubicBezTo>
                  <a:pt x="1506" y="387"/>
                  <a:pt x="1505" y="388"/>
                  <a:pt x="1506" y="388"/>
                </a:cubicBezTo>
                <a:cubicBezTo>
                  <a:pt x="1506" y="388"/>
                  <a:pt x="1508" y="387"/>
                  <a:pt x="1508" y="387"/>
                </a:cubicBezTo>
                <a:cubicBezTo>
                  <a:pt x="1509" y="386"/>
                  <a:pt x="1507" y="386"/>
                  <a:pt x="1507" y="385"/>
                </a:cubicBezTo>
                <a:cubicBezTo>
                  <a:pt x="1507" y="387"/>
                  <a:pt x="1506" y="384"/>
                  <a:pt x="1506" y="384"/>
                </a:cubicBezTo>
                <a:cubicBezTo>
                  <a:pt x="1506" y="382"/>
                  <a:pt x="1504" y="383"/>
                  <a:pt x="1505" y="382"/>
                </a:cubicBezTo>
                <a:cubicBezTo>
                  <a:pt x="1506" y="382"/>
                  <a:pt x="1507" y="381"/>
                  <a:pt x="1508" y="382"/>
                </a:cubicBezTo>
                <a:cubicBezTo>
                  <a:pt x="1510" y="382"/>
                  <a:pt x="1511" y="384"/>
                  <a:pt x="1513" y="385"/>
                </a:cubicBezTo>
                <a:cubicBezTo>
                  <a:pt x="1513" y="384"/>
                  <a:pt x="1512" y="383"/>
                  <a:pt x="1512" y="381"/>
                </a:cubicBezTo>
                <a:cubicBezTo>
                  <a:pt x="1513" y="380"/>
                  <a:pt x="1513" y="379"/>
                  <a:pt x="1511" y="379"/>
                </a:cubicBezTo>
                <a:cubicBezTo>
                  <a:pt x="1510" y="378"/>
                  <a:pt x="1509" y="377"/>
                  <a:pt x="1507" y="376"/>
                </a:cubicBezTo>
                <a:cubicBezTo>
                  <a:pt x="1506" y="376"/>
                  <a:pt x="1507" y="376"/>
                  <a:pt x="1506" y="375"/>
                </a:cubicBezTo>
                <a:cubicBezTo>
                  <a:pt x="1506" y="375"/>
                  <a:pt x="1505" y="376"/>
                  <a:pt x="1505" y="375"/>
                </a:cubicBezTo>
                <a:cubicBezTo>
                  <a:pt x="1504" y="374"/>
                  <a:pt x="1502" y="373"/>
                  <a:pt x="1501" y="373"/>
                </a:cubicBezTo>
                <a:cubicBezTo>
                  <a:pt x="1502" y="373"/>
                  <a:pt x="1504" y="373"/>
                  <a:pt x="1504" y="372"/>
                </a:cubicBezTo>
                <a:cubicBezTo>
                  <a:pt x="1503" y="372"/>
                  <a:pt x="1502" y="369"/>
                  <a:pt x="1503" y="369"/>
                </a:cubicBezTo>
                <a:cubicBezTo>
                  <a:pt x="1505" y="368"/>
                  <a:pt x="1506" y="371"/>
                  <a:pt x="1505" y="371"/>
                </a:cubicBezTo>
                <a:cubicBezTo>
                  <a:pt x="1509" y="371"/>
                  <a:pt x="1503" y="366"/>
                  <a:pt x="1502" y="364"/>
                </a:cubicBezTo>
                <a:cubicBezTo>
                  <a:pt x="1500" y="362"/>
                  <a:pt x="1498" y="357"/>
                  <a:pt x="1503" y="357"/>
                </a:cubicBezTo>
                <a:cubicBezTo>
                  <a:pt x="1503" y="357"/>
                  <a:pt x="1503" y="358"/>
                  <a:pt x="1502" y="358"/>
                </a:cubicBezTo>
                <a:cubicBezTo>
                  <a:pt x="1503" y="359"/>
                  <a:pt x="1505" y="359"/>
                  <a:pt x="1506" y="361"/>
                </a:cubicBezTo>
                <a:cubicBezTo>
                  <a:pt x="1506" y="362"/>
                  <a:pt x="1507" y="364"/>
                  <a:pt x="1509" y="363"/>
                </a:cubicBezTo>
                <a:cubicBezTo>
                  <a:pt x="1508" y="362"/>
                  <a:pt x="1507" y="362"/>
                  <a:pt x="1506" y="361"/>
                </a:cubicBezTo>
                <a:cubicBezTo>
                  <a:pt x="1506" y="360"/>
                  <a:pt x="1506" y="360"/>
                  <a:pt x="1507" y="360"/>
                </a:cubicBezTo>
                <a:cubicBezTo>
                  <a:pt x="1508" y="360"/>
                  <a:pt x="1510" y="363"/>
                  <a:pt x="1511" y="362"/>
                </a:cubicBezTo>
                <a:cubicBezTo>
                  <a:pt x="1511" y="362"/>
                  <a:pt x="1507" y="359"/>
                  <a:pt x="1510" y="359"/>
                </a:cubicBezTo>
                <a:cubicBezTo>
                  <a:pt x="1511" y="359"/>
                  <a:pt x="1513" y="362"/>
                  <a:pt x="1514" y="361"/>
                </a:cubicBezTo>
                <a:cubicBezTo>
                  <a:pt x="1514" y="361"/>
                  <a:pt x="1511" y="357"/>
                  <a:pt x="1511" y="358"/>
                </a:cubicBezTo>
                <a:cubicBezTo>
                  <a:pt x="1510" y="359"/>
                  <a:pt x="1509" y="358"/>
                  <a:pt x="1510" y="358"/>
                </a:cubicBezTo>
                <a:cubicBezTo>
                  <a:pt x="1510" y="357"/>
                  <a:pt x="1509" y="357"/>
                  <a:pt x="1509" y="357"/>
                </a:cubicBezTo>
                <a:cubicBezTo>
                  <a:pt x="1509" y="356"/>
                  <a:pt x="1509" y="355"/>
                  <a:pt x="1510" y="355"/>
                </a:cubicBezTo>
                <a:cubicBezTo>
                  <a:pt x="1512" y="356"/>
                  <a:pt x="1512" y="354"/>
                  <a:pt x="1514" y="354"/>
                </a:cubicBezTo>
                <a:cubicBezTo>
                  <a:pt x="1515" y="353"/>
                  <a:pt x="1516" y="355"/>
                  <a:pt x="1517" y="354"/>
                </a:cubicBezTo>
                <a:cubicBezTo>
                  <a:pt x="1519" y="353"/>
                  <a:pt x="1519" y="353"/>
                  <a:pt x="1520" y="354"/>
                </a:cubicBezTo>
                <a:cubicBezTo>
                  <a:pt x="1521" y="354"/>
                  <a:pt x="1527" y="354"/>
                  <a:pt x="1527" y="356"/>
                </a:cubicBezTo>
                <a:cubicBezTo>
                  <a:pt x="1527" y="359"/>
                  <a:pt x="1531" y="355"/>
                  <a:pt x="1532" y="356"/>
                </a:cubicBezTo>
                <a:cubicBezTo>
                  <a:pt x="1533" y="357"/>
                  <a:pt x="1530" y="358"/>
                  <a:pt x="1530" y="358"/>
                </a:cubicBezTo>
                <a:cubicBezTo>
                  <a:pt x="1529" y="359"/>
                  <a:pt x="1528" y="360"/>
                  <a:pt x="1528" y="362"/>
                </a:cubicBezTo>
                <a:cubicBezTo>
                  <a:pt x="1530" y="361"/>
                  <a:pt x="1531" y="359"/>
                  <a:pt x="1532" y="358"/>
                </a:cubicBezTo>
                <a:cubicBezTo>
                  <a:pt x="1533" y="357"/>
                  <a:pt x="1535" y="357"/>
                  <a:pt x="1536" y="355"/>
                </a:cubicBezTo>
                <a:cubicBezTo>
                  <a:pt x="1537" y="355"/>
                  <a:pt x="1538" y="353"/>
                  <a:pt x="1539" y="353"/>
                </a:cubicBezTo>
                <a:cubicBezTo>
                  <a:pt x="1540" y="353"/>
                  <a:pt x="1540" y="353"/>
                  <a:pt x="1541" y="353"/>
                </a:cubicBezTo>
                <a:cubicBezTo>
                  <a:pt x="1542" y="353"/>
                  <a:pt x="1542" y="352"/>
                  <a:pt x="1543" y="352"/>
                </a:cubicBezTo>
                <a:cubicBezTo>
                  <a:pt x="1545" y="352"/>
                  <a:pt x="1547" y="354"/>
                  <a:pt x="1548" y="353"/>
                </a:cubicBezTo>
                <a:cubicBezTo>
                  <a:pt x="1549" y="353"/>
                  <a:pt x="1550" y="351"/>
                  <a:pt x="1549" y="351"/>
                </a:cubicBezTo>
                <a:cubicBezTo>
                  <a:pt x="1546" y="350"/>
                  <a:pt x="1543" y="348"/>
                  <a:pt x="1541" y="346"/>
                </a:cubicBezTo>
                <a:cubicBezTo>
                  <a:pt x="1540" y="345"/>
                  <a:pt x="1542" y="345"/>
                  <a:pt x="1541" y="344"/>
                </a:cubicBezTo>
                <a:cubicBezTo>
                  <a:pt x="1541" y="344"/>
                  <a:pt x="1540" y="344"/>
                  <a:pt x="1540" y="344"/>
                </a:cubicBezTo>
                <a:cubicBezTo>
                  <a:pt x="1541" y="344"/>
                  <a:pt x="1541" y="343"/>
                  <a:pt x="1540" y="343"/>
                </a:cubicBezTo>
                <a:cubicBezTo>
                  <a:pt x="1539" y="341"/>
                  <a:pt x="1538" y="340"/>
                  <a:pt x="1536" y="339"/>
                </a:cubicBezTo>
                <a:cubicBezTo>
                  <a:pt x="1537" y="338"/>
                  <a:pt x="1537" y="339"/>
                  <a:pt x="1538" y="338"/>
                </a:cubicBezTo>
                <a:cubicBezTo>
                  <a:pt x="1538" y="338"/>
                  <a:pt x="1538" y="337"/>
                  <a:pt x="1539" y="337"/>
                </a:cubicBezTo>
                <a:cubicBezTo>
                  <a:pt x="1539" y="336"/>
                  <a:pt x="1539" y="334"/>
                  <a:pt x="1539" y="333"/>
                </a:cubicBezTo>
                <a:cubicBezTo>
                  <a:pt x="1540" y="331"/>
                  <a:pt x="1541" y="330"/>
                  <a:pt x="1542" y="330"/>
                </a:cubicBezTo>
                <a:cubicBezTo>
                  <a:pt x="1544" y="330"/>
                  <a:pt x="1544" y="329"/>
                  <a:pt x="1544" y="328"/>
                </a:cubicBezTo>
                <a:cubicBezTo>
                  <a:pt x="1544" y="328"/>
                  <a:pt x="1544" y="327"/>
                  <a:pt x="1544" y="327"/>
                </a:cubicBezTo>
                <a:cubicBezTo>
                  <a:pt x="1544" y="327"/>
                  <a:pt x="1544" y="327"/>
                  <a:pt x="1544" y="327"/>
                </a:cubicBezTo>
                <a:cubicBezTo>
                  <a:pt x="1545" y="326"/>
                  <a:pt x="1544" y="324"/>
                  <a:pt x="1544" y="322"/>
                </a:cubicBezTo>
                <a:cubicBezTo>
                  <a:pt x="1544" y="321"/>
                  <a:pt x="1545" y="320"/>
                  <a:pt x="1546" y="319"/>
                </a:cubicBezTo>
                <a:cubicBezTo>
                  <a:pt x="1545" y="319"/>
                  <a:pt x="1545" y="320"/>
                  <a:pt x="1545" y="320"/>
                </a:cubicBezTo>
                <a:cubicBezTo>
                  <a:pt x="1544" y="319"/>
                  <a:pt x="1545" y="319"/>
                  <a:pt x="1546" y="318"/>
                </a:cubicBezTo>
                <a:cubicBezTo>
                  <a:pt x="1546" y="318"/>
                  <a:pt x="1545" y="318"/>
                  <a:pt x="1545" y="319"/>
                </a:cubicBezTo>
                <a:cubicBezTo>
                  <a:pt x="1545" y="318"/>
                  <a:pt x="1545" y="315"/>
                  <a:pt x="1546" y="315"/>
                </a:cubicBezTo>
                <a:cubicBezTo>
                  <a:pt x="1547" y="315"/>
                  <a:pt x="1546" y="317"/>
                  <a:pt x="1546" y="318"/>
                </a:cubicBezTo>
                <a:cubicBezTo>
                  <a:pt x="1549" y="318"/>
                  <a:pt x="1551" y="317"/>
                  <a:pt x="1551" y="313"/>
                </a:cubicBezTo>
                <a:cubicBezTo>
                  <a:pt x="1552" y="313"/>
                  <a:pt x="1551" y="311"/>
                  <a:pt x="1550" y="311"/>
                </a:cubicBezTo>
                <a:cubicBezTo>
                  <a:pt x="1550" y="310"/>
                  <a:pt x="1551" y="310"/>
                  <a:pt x="1551" y="310"/>
                </a:cubicBezTo>
                <a:cubicBezTo>
                  <a:pt x="1549" y="311"/>
                  <a:pt x="1550" y="309"/>
                  <a:pt x="1550" y="308"/>
                </a:cubicBezTo>
                <a:cubicBezTo>
                  <a:pt x="1551" y="311"/>
                  <a:pt x="1552" y="307"/>
                  <a:pt x="1554" y="307"/>
                </a:cubicBezTo>
                <a:cubicBezTo>
                  <a:pt x="1553" y="308"/>
                  <a:pt x="1552" y="309"/>
                  <a:pt x="1551" y="310"/>
                </a:cubicBezTo>
                <a:cubicBezTo>
                  <a:pt x="1552" y="309"/>
                  <a:pt x="1556" y="307"/>
                  <a:pt x="1556" y="305"/>
                </a:cubicBezTo>
                <a:cubicBezTo>
                  <a:pt x="1555" y="304"/>
                  <a:pt x="1554" y="304"/>
                  <a:pt x="1553" y="303"/>
                </a:cubicBezTo>
                <a:cubicBezTo>
                  <a:pt x="1554" y="302"/>
                  <a:pt x="1556" y="304"/>
                  <a:pt x="1556" y="305"/>
                </a:cubicBezTo>
                <a:cubicBezTo>
                  <a:pt x="1558" y="303"/>
                  <a:pt x="1557" y="301"/>
                  <a:pt x="1560" y="300"/>
                </a:cubicBezTo>
                <a:cubicBezTo>
                  <a:pt x="1561" y="300"/>
                  <a:pt x="1562" y="301"/>
                  <a:pt x="1563" y="300"/>
                </a:cubicBezTo>
                <a:cubicBezTo>
                  <a:pt x="1563" y="300"/>
                  <a:pt x="1563" y="299"/>
                  <a:pt x="1564" y="299"/>
                </a:cubicBezTo>
                <a:cubicBezTo>
                  <a:pt x="1563" y="299"/>
                  <a:pt x="1563" y="300"/>
                  <a:pt x="1564" y="300"/>
                </a:cubicBezTo>
                <a:cubicBezTo>
                  <a:pt x="1564" y="300"/>
                  <a:pt x="1566" y="301"/>
                  <a:pt x="1566" y="300"/>
                </a:cubicBezTo>
                <a:cubicBezTo>
                  <a:pt x="1566" y="298"/>
                  <a:pt x="1566" y="297"/>
                  <a:pt x="1566" y="296"/>
                </a:cubicBezTo>
                <a:cubicBezTo>
                  <a:pt x="1567" y="297"/>
                  <a:pt x="1566" y="299"/>
                  <a:pt x="1567" y="300"/>
                </a:cubicBezTo>
                <a:cubicBezTo>
                  <a:pt x="1568" y="301"/>
                  <a:pt x="1570" y="300"/>
                  <a:pt x="1572" y="300"/>
                </a:cubicBezTo>
                <a:cubicBezTo>
                  <a:pt x="1569" y="302"/>
                  <a:pt x="1566" y="302"/>
                  <a:pt x="1563" y="301"/>
                </a:cubicBezTo>
                <a:cubicBezTo>
                  <a:pt x="1564" y="302"/>
                  <a:pt x="1570" y="302"/>
                  <a:pt x="1566" y="303"/>
                </a:cubicBezTo>
                <a:cubicBezTo>
                  <a:pt x="1567" y="303"/>
                  <a:pt x="1568" y="304"/>
                  <a:pt x="1569" y="304"/>
                </a:cubicBezTo>
                <a:cubicBezTo>
                  <a:pt x="1571" y="305"/>
                  <a:pt x="1572" y="305"/>
                  <a:pt x="1573" y="305"/>
                </a:cubicBezTo>
                <a:cubicBezTo>
                  <a:pt x="1574" y="305"/>
                  <a:pt x="1576" y="304"/>
                  <a:pt x="1577" y="305"/>
                </a:cubicBezTo>
                <a:cubicBezTo>
                  <a:pt x="1579" y="306"/>
                  <a:pt x="1578" y="305"/>
                  <a:pt x="1580" y="305"/>
                </a:cubicBezTo>
                <a:cubicBezTo>
                  <a:pt x="1580" y="306"/>
                  <a:pt x="1580" y="307"/>
                  <a:pt x="1581" y="307"/>
                </a:cubicBezTo>
                <a:cubicBezTo>
                  <a:pt x="1580" y="308"/>
                  <a:pt x="1576" y="309"/>
                  <a:pt x="1575" y="309"/>
                </a:cubicBezTo>
                <a:cubicBezTo>
                  <a:pt x="1575" y="309"/>
                  <a:pt x="1571" y="312"/>
                  <a:pt x="1573" y="312"/>
                </a:cubicBezTo>
                <a:cubicBezTo>
                  <a:pt x="1574" y="312"/>
                  <a:pt x="1575" y="312"/>
                  <a:pt x="1576" y="312"/>
                </a:cubicBezTo>
                <a:cubicBezTo>
                  <a:pt x="1577" y="313"/>
                  <a:pt x="1578" y="314"/>
                  <a:pt x="1579" y="314"/>
                </a:cubicBezTo>
                <a:cubicBezTo>
                  <a:pt x="1581" y="314"/>
                  <a:pt x="1581" y="320"/>
                  <a:pt x="1579" y="319"/>
                </a:cubicBezTo>
                <a:cubicBezTo>
                  <a:pt x="1582" y="323"/>
                  <a:pt x="1585" y="320"/>
                  <a:pt x="1587" y="318"/>
                </a:cubicBezTo>
                <a:cubicBezTo>
                  <a:pt x="1589" y="317"/>
                  <a:pt x="1590" y="317"/>
                  <a:pt x="1591" y="317"/>
                </a:cubicBezTo>
                <a:cubicBezTo>
                  <a:pt x="1593" y="317"/>
                  <a:pt x="1593" y="316"/>
                  <a:pt x="1594" y="315"/>
                </a:cubicBezTo>
                <a:cubicBezTo>
                  <a:pt x="1595" y="315"/>
                  <a:pt x="1594" y="315"/>
                  <a:pt x="1595" y="314"/>
                </a:cubicBezTo>
                <a:cubicBezTo>
                  <a:pt x="1596" y="314"/>
                  <a:pt x="1597" y="315"/>
                  <a:pt x="1597" y="315"/>
                </a:cubicBezTo>
                <a:cubicBezTo>
                  <a:pt x="1598" y="315"/>
                  <a:pt x="1599" y="315"/>
                  <a:pt x="1600" y="315"/>
                </a:cubicBezTo>
                <a:cubicBezTo>
                  <a:pt x="1601" y="315"/>
                  <a:pt x="1602" y="315"/>
                  <a:pt x="1602" y="314"/>
                </a:cubicBezTo>
                <a:cubicBezTo>
                  <a:pt x="1602" y="313"/>
                  <a:pt x="1602" y="312"/>
                  <a:pt x="1603" y="312"/>
                </a:cubicBezTo>
                <a:cubicBezTo>
                  <a:pt x="1602" y="311"/>
                  <a:pt x="1600" y="311"/>
                  <a:pt x="1599" y="311"/>
                </a:cubicBezTo>
                <a:cubicBezTo>
                  <a:pt x="1598" y="312"/>
                  <a:pt x="1598" y="312"/>
                  <a:pt x="1597" y="311"/>
                </a:cubicBezTo>
                <a:cubicBezTo>
                  <a:pt x="1597" y="312"/>
                  <a:pt x="1596" y="312"/>
                  <a:pt x="1596" y="312"/>
                </a:cubicBezTo>
                <a:cubicBezTo>
                  <a:pt x="1596" y="312"/>
                  <a:pt x="1595" y="312"/>
                  <a:pt x="1595" y="312"/>
                </a:cubicBezTo>
                <a:cubicBezTo>
                  <a:pt x="1594" y="312"/>
                  <a:pt x="1594" y="312"/>
                  <a:pt x="1593" y="311"/>
                </a:cubicBezTo>
                <a:cubicBezTo>
                  <a:pt x="1593" y="311"/>
                  <a:pt x="1591" y="310"/>
                  <a:pt x="1591" y="309"/>
                </a:cubicBezTo>
                <a:cubicBezTo>
                  <a:pt x="1590" y="309"/>
                  <a:pt x="1593" y="312"/>
                  <a:pt x="1594" y="313"/>
                </a:cubicBezTo>
                <a:cubicBezTo>
                  <a:pt x="1590" y="312"/>
                  <a:pt x="1592" y="311"/>
                  <a:pt x="1591" y="310"/>
                </a:cubicBezTo>
                <a:cubicBezTo>
                  <a:pt x="1591" y="309"/>
                  <a:pt x="1587" y="308"/>
                  <a:pt x="1588" y="307"/>
                </a:cubicBezTo>
                <a:cubicBezTo>
                  <a:pt x="1586" y="308"/>
                  <a:pt x="1586" y="308"/>
                  <a:pt x="1586" y="308"/>
                </a:cubicBezTo>
                <a:cubicBezTo>
                  <a:pt x="1587" y="307"/>
                  <a:pt x="1587" y="307"/>
                  <a:pt x="1587" y="306"/>
                </a:cubicBezTo>
                <a:cubicBezTo>
                  <a:pt x="1587" y="308"/>
                  <a:pt x="1583" y="304"/>
                  <a:pt x="1584" y="306"/>
                </a:cubicBezTo>
                <a:cubicBezTo>
                  <a:pt x="1583" y="305"/>
                  <a:pt x="1582" y="305"/>
                  <a:pt x="1582" y="306"/>
                </a:cubicBezTo>
                <a:cubicBezTo>
                  <a:pt x="1581" y="305"/>
                  <a:pt x="1580" y="304"/>
                  <a:pt x="1580" y="304"/>
                </a:cubicBezTo>
                <a:cubicBezTo>
                  <a:pt x="1584" y="305"/>
                  <a:pt x="1584" y="304"/>
                  <a:pt x="1584" y="303"/>
                </a:cubicBezTo>
                <a:cubicBezTo>
                  <a:pt x="1583" y="303"/>
                  <a:pt x="1585" y="305"/>
                  <a:pt x="1585" y="305"/>
                </a:cubicBezTo>
                <a:cubicBezTo>
                  <a:pt x="1585" y="304"/>
                  <a:pt x="1585" y="304"/>
                  <a:pt x="1586" y="305"/>
                </a:cubicBezTo>
                <a:cubicBezTo>
                  <a:pt x="1586" y="305"/>
                  <a:pt x="1587" y="304"/>
                  <a:pt x="1587" y="304"/>
                </a:cubicBezTo>
                <a:cubicBezTo>
                  <a:pt x="1587" y="305"/>
                  <a:pt x="1586" y="305"/>
                  <a:pt x="1586" y="305"/>
                </a:cubicBezTo>
                <a:cubicBezTo>
                  <a:pt x="1585" y="304"/>
                  <a:pt x="1586" y="309"/>
                  <a:pt x="1587" y="304"/>
                </a:cubicBezTo>
                <a:cubicBezTo>
                  <a:pt x="1589" y="305"/>
                  <a:pt x="1588" y="305"/>
                  <a:pt x="1588" y="306"/>
                </a:cubicBezTo>
                <a:cubicBezTo>
                  <a:pt x="1588" y="305"/>
                  <a:pt x="1589" y="306"/>
                  <a:pt x="1589" y="307"/>
                </a:cubicBezTo>
                <a:cubicBezTo>
                  <a:pt x="1589" y="307"/>
                  <a:pt x="1589" y="304"/>
                  <a:pt x="1589" y="304"/>
                </a:cubicBezTo>
                <a:cubicBezTo>
                  <a:pt x="1590" y="303"/>
                  <a:pt x="1592" y="303"/>
                  <a:pt x="1591" y="302"/>
                </a:cubicBezTo>
                <a:cubicBezTo>
                  <a:pt x="1594" y="302"/>
                  <a:pt x="1590" y="305"/>
                  <a:pt x="1590" y="305"/>
                </a:cubicBezTo>
                <a:cubicBezTo>
                  <a:pt x="1593" y="305"/>
                  <a:pt x="1593" y="301"/>
                  <a:pt x="1596" y="300"/>
                </a:cubicBezTo>
                <a:cubicBezTo>
                  <a:pt x="1597" y="300"/>
                  <a:pt x="1598" y="300"/>
                  <a:pt x="1600" y="299"/>
                </a:cubicBezTo>
                <a:cubicBezTo>
                  <a:pt x="1601" y="299"/>
                  <a:pt x="1602" y="299"/>
                  <a:pt x="1603" y="300"/>
                </a:cubicBezTo>
                <a:cubicBezTo>
                  <a:pt x="1603" y="298"/>
                  <a:pt x="1605" y="298"/>
                  <a:pt x="1606" y="297"/>
                </a:cubicBezTo>
                <a:cubicBezTo>
                  <a:pt x="1607" y="297"/>
                  <a:pt x="1607" y="296"/>
                  <a:pt x="1608" y="296"/>
                </a:cubicBezTo>
                <a:cubicBezTo>
                  <a:pt x="1609" y="296"/>
                  <a:pt x="1612" y="296"/>
                  <a:pt x="1612" y="296"/>
                </a:cubicBezTo>
                <a:cubicBezTo>
                  <a:pt x="1613" y="296"/>
                  <a:pt x="1613" y="295"/>
                  <a:pt x="1613" y="295"/>
                </a:cubicBezTo>
                <a:cubicBezTo>
                  <a:pt x="1613" y="295"/>
                  <a:pt x="1614" y="296"/>
                  <a:pt x="1614" y="295"/>
                </a:cubicBezTo>
                <a:cubicBezTo>
                  <a:pt x="1615" y="295"/>
                  <a:pt x="1615" y="295"/>
                  <a:pt x="1615" y="295"/>
                </a:cubicBezTo>
                <a:cubicBezTo>
                  <a:pt x="1615" y="295"/>
                  <a:pt x="1615" y="295"/>
                  <a:pt x="1615" y="295"/>
                </a:cubicBezTo>
                <a:cubicBezTo>
                  <a:pt x="1616" y="296"/>
                  <a:pt x="1617" y="295"/>
                  <a:pt x="1619" y="294"/>
                </a:cubicBezTo>
                <a:cubicBezTo>
                  <a:pt x="1621" y="294"/>
                  <a:pt x="1620" y="296"/>
                  <a:pt x="1621" y="296"/>
                </a:cubicBezTo>
                <a:cubicBezTo>
                  <a:pt x="1620" y="297"/>
                  <a:pt x="1618" y="298"/>
                  <a:pt x="1617" y="298"/>
                </a:cubicBezTo>
                <a:cubicBezTo>
                  <a:pt x="1613" y="298"/>
                  <a:pt x="1616" y="298"/>
                  <a:pt x="1615" y="300"/>
                </a:cubicBezTo>
                <a:cubicBezTo>
                  <a:pt x="1614" y="300"/>
                  <a:pt x="1614" y="299"/>
                  <a:pt x="1613" y="300"/>
                </a:cubicBezTo>
                <a:cubicBezTo>
                  <a:pt x="1612" y="300"/>
                  <a:pt x="1611" y="300"/>
                  <a:pt x="1610" y="300"/>
                </a:cubicBezTo>
                <a:cubicBezTo>
                  <a:pt x="1611" y="302"/>
                  <a:pt x="1612" y="302"/>
                  <a:pt x="1614" y="303"/>
                </a:cubicBezTo>
                <a:cubicBezTo>
                  <a:pt x="1614" y="303"/>
                  <a:pt x="1617" y="305"/>
                  <a:pt x="1616" y="306"/>
                </a:cubicBezTo>
                <a:cubicBezTo>
                  <a:pt x="1616" y="306"/>
                  <a:pt x="1615" y="304"/>
                  <a:pt x="1614" y="305"/>
                </a:cubicBezTo>
                <a:cubicBezTo>
                  <a:pt x="1613" y="305"/>
                  <a:pt x="1613" y="307"/>
                  <a:pt x="1613" y="307"/>
                </a:cubicBezTo>
                <a:cubicBezTo>
                  <a:pt x="1613" y="307"/>
                  <a:pt x="1613" y="306"/>
                  <a:pt x="1613" y="306"/>
                </a:cubicBezTo>
                <a:cubicBezTo>
                  <a:pt x="1612" y="306"/>
                  <a:pt x="1612" y="310"/>
                  <a:pt x="1610" y="309"/>
                </a:cubicBezTo>
                <a:cubicBezTo>
                  <a:pt x="1610" y="310"/>
                  <a:pt x="1610" y="312"/>
                  <a:pt x="1611" y="310"/>
                </a:cubicBezTo>
                <a:cubicBezTo>
                  <a:pt x="1611" y="311"/>
                  <a:pt x="1612" y="312"/>
                  <a:pt x="1611" y="313"/>
                </a:cubicBezTo>
                <a:cubicBezTo>
                  <a:pt x="1611" y="312"/>
                  <a:pt x="1606" y="312"/>
                  <a:pt x="1608" y="313"/>
                </a:cubicBezTo>
                <a:cubicBezTo>
                  <a:pt x="1607" y="312"/>
                  <a:pt x="1604" y="310"/>
                  <a:pt x="1603" y="312"/>
                </a:cubicBezTo>
                <a:cubicBezTo>
                  <a:pt x="1604" y="312"/>
                  <a:pt x="1604" y="312"/>
                  <a:pt x="1604" y="312"/>
                </a:cubicBezTo>
                <a:cubicBezTo>
                  <a:pt x="1604" y="312"/>
                  <a:pt x="1605" y="313"/>
                  <a:pt x="1605" y="313"/>
                </a:cubicBezTo>
                <a:cubicBezTo>
                  <a:pt x="1605" y="313"/>
                  <a:pt x="1604" y="313"/>
                  <a:pt x="1603" y="314"/>
                </a:cubicBezTo>
                <a:cubicBezTo>
                  <a:pt x="1606" y="315"/>
                  <a:pt x="1608" y="315"/>
                  <a:pt x="1609" y="317"/>
                </a:cubicBezTo>
                <a:cubicBezTo>
                  <a:pt x="1610" y="318"/>
                  <a:pt x="1614" y="319"/>
                  <a:pt x="1613" y="318"/>
                </a:cubicBezTo>
                <a:cubicBezTo>
                  <a:pt x="1614" y="318"/>
                  <a:pt x="1615" y="320"/>
                  <a:pt x="1616" y="321"/>
                </a:cubicBezTo>
                <a:cubicBezTo>
                  <a:pt x="1618" y="322"/>
                  <a:pt x="1620" y="322"/>
                  <a:pt x="1621" y="323"/>
                </a:cubicBezTo>
                <a:cubicBezTo>
                  <a:pt x="1625" y="325"/>
                  <a:pt x="1627" y="329"/>
                  <a:pt x="1631" y="331"/>
                </a:cubicBezTo>
                <a:cubicBezTo>
                  <a:pt x="1631" y="330"/>
                  <a:pt x="1631" y="330"/>
                  <a:pt x="1632" y="329"/>
                </a:cubicBezTo>
                <a:cubicBezTo>
                  <a:pt x="1631" y="330"/>
                  <a:pt x="1631" y="330"/>
                  <a:pt x="1631" y="331"/>
                </a:cubicBezTo>
                <a:cubicBezTo>
                  <a:pt x="1633" y="331"/>
                  <a:pt x="1633" y="333"/>
                  <a:pt x="1635" y="333"/>
                </a:cubicBezTo>
                <a:cubicBezTo>
                  <a:pt x="1637" y="333"/>
                  <a:pt x="1639" y="334"/>
                  <a:pt x="1640" y="335"/>
                </a:cubicBezTo>
                <a:cubicBezTo>
                  <a:pt x="1641" y="336"/>
                  <a:pt x="1642" y="336"/>
                  <a:pt x="1643" y="337"/>
                </a:cubicBezTo>
                <a:cubicBezTo>
                  <a:pt x="1644" y="339"/>
                  <a:pt x="1645" y="341"/>
                  <a:pt x="1646" y="343"/>
                </a:cubicBezTo>
                <a:cubicBezTo>
                  <a:pt x="1647" y="345"/>
                  <a:pt x="1646" y="346"/>
                  <a:pt x="1646" y="347"/>
                </a:cubicBezTo>
                <a:cubicBezTo>
                  <a:pt x="1645" y="348"/>
                  <a:pt x="1645" y="348"/>
                  <a:pt x="1645" y="348"/>
                </a:cubicBezTo>
                <a:cubicBezTo>
                  <a:pt x="1645" y="348"/>
                  <a:pt x="1645" y="348"/>
                  <a:pt x="1645" y="348"/>
                </a:cubicBezTo>
                <a:cubicBezTo>
                  <a:pt x="1645" y="348"/>
                  <a:pt x="1645" y="348"/>
                  <a:pt x="1645" y="348"/>
                </a:cubicBezTo>
                <a:cubicBezTo>
                  <a:pt x="1643" y="350"/>
                  <a:pt x="1640" y="352"/>
                  <a:pt x="1637" y="353"/>
                </a:cubicBezTo>
                <a:cubicBezTo>
                  <a:pt x="1635" y="354"/>
                  <a:pt x="1634" y="353"/>
                  <a:pt x="1631" y="353"/>
                </a:cubicBezTo>
                <a:cubicBezTo>
                  <a:pt x="1630" y="352"/>
                  <a:pt x="1629" y="352"/>
                  <a:pt x="1627" y="352"/>
                </a:cubicBezTo>
                <a:cubicBezTo>
                  <a:pt x="1625" y="353"/>
                  <a:pt x="1624" y="354"/>
                  <a:pt x="1622" y="354"/>
                </a:cubicBezTo>
                <a:cubicBezTo>
                  <a:pt x="1620" y="354"/>
                  <a:pt x="1618" y="354"/>
                  <a:pt x="1617" y="353"/>
                </a:cubicBezTo>
                <a:cubicBezTo>
                  <a:pt x="1616" y="351"/>
                  <a:pt x="1616" y="353"/>
                  <a:pt x="1615" y="353"/>
                </a:cubicBezTo>
                <a:cubicBezTo>
                  <a:pt x="1613" y="352"/>
                  <a:pt x="1612" y="352"/>
                  <a:pt x="1610" y="350"/>
                </a:cubicBezTo>
                <a:cubicBezTo>
                  <a:pt x="1609" y="350"/>
                  <a:pt x="1608" y="349"/>
                  <a:pt x="1607" y="350"/>
                </a:cubicBezTo>
                <a:cubicBezTo>
                  <a:pt x="1606" y="351"/>
                  <a:pt x="1604" y="349"/>
                  <a:pt x="1604" y="348"/>
                </a:cubicBezTo>
                <a:cubicBezTo>
                  <a:pt x="1603" y="347"/>
                  <a:pt x="1602" y="345"/>
                  <a:pt x="1602" y="347"/>
                </a:cubicBezTo>
                <a:cubicBezTo>
                  <a:pt x="1602" y="346"/>
                  <a:pt x="1601" y="347"/>
                  <a:pt x="1600" y="347"/>
                </a:cubicBezTo>
                <a:cubicBezTo>
                  <a:pt x="1599" y="347"/>
                  <a:pt x="1598" y="347"/>
                  <a:pt x="1598" y="346"/>
                </a:cubicBezTo>
                <a:cubicBezTo>
                  <a:pt x="1596" y="346"/>
                  <a:pt x="1595" y="344"/>
                  <a:pt x="1596" y="343"/>
                </a:cubicBezTo>
                <a:cubicBezTo>
                  <a:pt x="1595" y="343"/>
                  <a:pt x="1595" y="343"/>
                  <a:pt x="1594" y="343"/>
                </a:cubicBezTo>
                <a:cubicBezTo>
                  <a:pt x="1593" y="343"/>
                  <a:pt x="1593" y="344"/>
                  <a:pt x="1593" y="344"/>
                </a:cubicBezTo>
                <a:cubicBezTo>
                  <a:pt x="1591" y="344"/>
                  <a:pt x="1590" y="344"/>
                  <a:pt x="1588" y="344"/>
                </a:cubicBezTo>
                <a:cubicBezTo>
                  <a:pt x="1585" y="344"/>
                  <a:pt x="1582" y="343"/>
                  <a:pt x="1579" y="344"/>
                </a:cubicBezTo>
                <a:cubicBezTo>
                  <a:pt x="1576" y="345"/>
                  <a:pt x="1574" y="347"/>
                  <a:pt x="1571" y="348"/>
                </a:cubicBezTo>
                <a:cubicBezTo>
                  <a:pt x="1570" y="349"/>
                  <a:pt x="1568" y="349"/>
                  <a:pt x="1567" y="350"/>
                </a:cubicBezTo>
                <a:cubicBezTo>
                  <a:pt x="1567" y="351"/>
                  <a:pt x="1567" y="352"/>
                  <a:pt x="1565" y="352"/>
                </a:cubicBezTo>
                <a:cubicBezTo>
                  <a:pt x="1563" y="352"/>
                  <a:pt x="1561" y="351"/>
                  <a:pt x="1558" y="352"/>
                </a:cubicBezTo>
                <a:cubicBezTo>
                  <a:pt x="1556" y="352"/>
                  <a:pt x="1554" y="351"/>
                  <a:pt x="1552" y="351"/>
                </a:cubicBezTo>
                <a:cubicBezTo>
                  <a:pt x="1550" y="351"/>
                  <a:pt x="1548" y="352"/>
                  <a:pt x="1550" y="354"/>
                </a:cubicBezTo>
                <a:cubicBezTo>
                  <a:pt x="1552" y="355"/>
                  <a:pt x="1554" y="355"/>
                  <a:pt x="1556" y="356"/>
                </a:cubicBezTo>
                <a:cubicBezTo>
                  <a:pt x="1554" y="356"/>
                  <a:pt x="1549" y="355"/>
                  <a:pt x="1548" y="358"/>
                </a:cubicBezTo>
                <a:cubicBezTo>
                  <a:pt x="1549" y="358"/>
                  <a:pt x="1550" y="358"/>
                  <a:pt x="1551" y="358"/>
                </a:cubicBezTo>
                <a:cubicBezTo>
                  <a:pt x="1549" y="360"/>
                  <a:pt x="1547" y="359"/>
                  <a:pt x="1545" y="359"/>
                </a:cubicBezTo>
                <a:cubicBezTo>
                  <a:pt x="1544" y="359"/>
                  <a:pt x="1542" y="359"/>
                  <a:pt x="1541" y="359"/>
                </a:cubicBezTo>
                <a:cubicBezTo>
                  <a:pt x="1541" y="358"/>
                  <a:pt x="1542" y="358"/>
                  <a:pt x="1542" y="358"/>
                </a:cubicBezTo>
                <a:cubicBezTo>
                  <a:pt x="1541" y="358"/>
                  <a:pt x="1540" y="358"/>
                  <a:pt x="1539" y="358"/>
                </a:cubicBezTo>
                <a:cubicBezTo>
                  <a:pt x="1542" y="359"/>
                  <a:pt x="1538" y="360"/>
                  <a:pt x="1537" y="359"/>
                </a:cubicBezTo>
                <a:cubicBezTo>
                  <a:pt x="1536" y="358"/>
                  <a:pt x="1536" y="358"/>
                  <a:pt x="1535" y="359"/>
                </a:cubicBezTo>
                <a:cubicBezTo>
                  <a:pt x="1534" y="359"/>
                  <a:pt x="1533" y="358"/>
                  <a:pt x="1532" y="359"/>
                </a:cubicBezTo>
                <a:cubicBezTo>
                  <a:pt x="1530" y="360"/>
                  <a:pt x="1530" y="362"/>
                  <a:pt x="1528" y="362"/>
                </a:cubicBezTo>
                <a:cubicBezTo>
                  <a:pt x="1528" y="363"/>
                  <a:pt x="1528" y="367"/>
                  <a:pt x="1528" y="367"/>
                </a:cubicBezTo>
                <a:cubicBezTo>
                  <a:pt x="1530" y="368"/>
                  <a:pt x="1532" y="366"/>
                  <a:pt x="1534" y="367"/>
                </a:cubicBezTo>
                <a:cubicBezTo>
                  <a:pt x="1534" y="368"/>
                  <a:pt x="1533" y="369"/>
                  <a:pt x="1532" y="369"/>
                </a:cubicBezTo>
                <a:cubicBezTo>
                  <a:pt x="1533" y="370"/>
                  <a:pt x="1534" y="370"/>
                  <a:pt x="1534" y="372"/>
                </a:cubicBezTo>
                <a:cubicBezTo>
                  <a:pt x="1534" y="373"/>
                  <a:pt x="1535" y="372"/>
                  <a:pt x="1535" y="373"/>
                </a:cubicBezTo>
                <a:cubicBezTo>
                  <a:pt x="1534" y="374"/>
                  <a:pt x="1534" y="375"/>
                  <a:pt x="1533" y="375"/>
                </a:cubicBezTo>
                <a:cubicBezTo>
                  <a:pt x="1534" y="376"/>
                  <a:pt x="1535" y="377"/>
                  <a:pt x="1536" y="377"/>
                </a:cubicBezTo>
                <a:cubicBezTo>
                  <a:pt x="1536" y="379"/>
                  <a:pt x="1533" y="377"/>
                  <a:pt x="1533" y="379"/>
                </a:cubicBezTo>
                <a:cubicBezTo>
                  <a:pt x="1532" y="378"/>
                  <a:pt x="1532" y="377"/>
                  <a:pt x="1532" y="376"/>
                </a:cubicBezTo>
                <a:cubicBezTo>
                  <a:pt x="1532" y="375"/>
                  <a:pt x="1530" y="375"/>
                  <a:pt x="1530" y="376"/>
                </a:cubicBezTo>
                <a:cubicBezTo>
                  <a:pt x="1530" y="376"/>
                  <a:pt x="1532" y="379"/>
                  <a:pt x="1530" y="378"/>
                </a:cubicBezTo>
                <a:cubicBezTo>
                  <a:pt x="1530" y="379"/>
                  <a:pt x="1532" y="381"/>
                  <a:pt x="1533" y="380"/>
                </a:cubicBezTo>
                <a:cubicBezTo>
                  <a:pt x="1533" y="379"/>
                  <a:pt x="1534" y="380"/>
                  <a:pt x="1534" y="381"/>
                </a:cubicBezTo>
                <a:cubicBezTo>
                  <a:pt x="1535" y="381"/>
                  <a:pt x="1537" y="381"/>
                  <a:pt x="1538" y="382"/>
                </a:cubicBezTo>
                <a:cubicBezTo>
                  <a:pt x="1539" y="384"/>
                  <a:pt x="1537" y="384"/>
                  <a:pt x="1536" y="385"/>
                </a:cubicBezTo>
                <a:cubicBezTo>
                  <a:pt x="1538" y="385"/>
                  <a:pt x="1538" y="389"/>
                  <a:pt x="1539" y="387"/>
                </a:cubicBezTo>
                <a:cubicBezTo>
                  <a:pt x="1539" y="389"/>
                  <a:pt x="1540" y="387"/>
                  <a:pt x="1540" y="388"/>
                </a:cubicBezTo>
                <a:cubicBezTo>
                  <a:pt x="1541" y="389"/>
                  <a:pt x="1541" y="389"/>
                  <a:pt x="1540" y="390"/>
                </a:cubicBezTo>
                <a:cubicBezTo>
                  <a:pt x="1540" y="390"/>
                  <a:pt x="1537" y="389"/>
                  <a:pt x="1539" y="391"/>
                </a:cubicBezTo>
                <a:cubicBezTo>
                  <a:pt x="1540" y="390"/>
                  <a:pt x="1545" y="390"/>
                  <a:pt x="1546" y="391"/>
                </a:cubicBezTo>
                <a:cubicBezTo>
                  <a:pt x="1546" y="391"/>
                  <a:pt x="1545" y="392"/>
                  <a:pt x="1545" y="392"/>
                </a:cubicBezTo>
                <a:cubicBezTo>
                  <a:pt x="1544" y="393"/>
                  <a:pt x="1544" y="393"/>
                  <a:pt x="1543" y="393"/>
                </a:cubicBezTo>
                <a:cubicBezTo>
                  <a:pt x="1542" y="393"/>
                  <a:pt x="1540" y="393"/>
                  <a:pt x="1540" y="394"/>
                </a:cubicBezTo>
                <a:cubicBezTo>
                  <a:pt x="1541" y="394"/>
                  <a:pt x="1544" y="393"/>
                  <a:pt x="1545" y="393"/>
                </a:cubicBezTo>
                <a:cubicBezTo>
                  <a:pt x="1545" y="393"/>
                  <a:pt x="1545" y="394"/>
                  <a:pt x="1544" y="394"/>
                </a:cubicBezTo>
                <a:cubicBezTo>
                  <a:pt x="1545" y="394"/>
                  <a:pt x="1545" y="395"/>
                  <a:pt x="1545" y="395"/>
                </a:cubicBezTo>
                <a:cubicBezTo>
                  <a:pt x="1545" y="395"/>
                  <a:pt x="1548" y="393"/>
                  <a:pt x="1548" y="392"/>
                </a:cubicBezTo>
                <a:cubicBezTo>
                  <a:pt x="1548" y="393"/>
                  <a:pt x="1550" y="394"/>
                  <a:pt x="1551" y="394"/>
                </a:cubicBezTo>
                <a:cubicBezTo>
                  <a:pt x="1551" y="393"/>
                  <a:pt x="1553" y="394"/>
                  <a:pt x="1553" y="395"/>
                </a:cubicBezTo>
                <a:cubicBezTo>
                  <a:pt x="1554" y="395"/>
                  <a:pt x="1554" y="397"/>
                  <a:pt x="1555" y="398"/>
                </a:cubicBezTo>
                <a:cubicBezTo>
                  <a:pt x="1556" y="398"/>
                  <a:pt x="1558" y="399"/>
                  <a:pt x="1559" y="399"/>
                </a:cubicBezTo>
                <a:cubicBezTo>
                  <a:pt x="1560" y="399"/>
                  <a:pt x="1561" y="397"/>
                  <a:pt x="1562" y="398"/>
                </a:cubicBezTo>
                <a:cubicBezTo>
                  <a:pt x="1563" y="398"/>
                  <a:pt x="1563" y="399"/>
                  <a:pt x="1564" y="398"/>
                </a:cubicBezTo>
                <a:cubicBezTo>
                  <a:pt x="1565" y="397"/>
                  <a:pt x="1565" y="395"/>
                  <a:pt x="1565" y="394"/>
                </a:cubicBezTo>
                <a:cubicBezTo>
                  <a:pt x="1565" y="392"/>
                  <a:pt x="1567" y="392"/>
                  <a:pt x="1569" y="392"/>
                </a:cubicBezTo>
                <a:cubicBezTo>
                  <a:pt x="1571" y="393"/>
                  <a:pt x="1573" y="394"/>
                  <a:pt x="1576" y="395"/>
                </a:cubicBezTo>
                <a:cubicBezTo>
                  <a:pt x="1578" y="396"/>
                  <a:pt x="1578" y="399"/>
                  <a:pt x="1581" y="400"/>
                </a:cubicBezTo>
                <a:cubicBezTo>
                  <a:pt x="1582" y="400"/>
                  <a:pt x="1584" y="400"/>
                  <a:pt x="1585" y="400"/>
                </a:cubicBezTo>
                <a:cubicBezTo>
                  <a:pt x="1586" y="399"/>
                  <a:pt x="1588" y="399"/>
                  <a:pt x="1589" y="399"/>
                </a:cubicBezTo>
                <a:cubicBezTo>
                  <a:pt x="1590" y="399"/>
                  <a:pt x="1591" y="398"/>
                  <a:pt x="1591" y="398"/>
                </a:cubicBezTo>
                <a:cubicBezTo>
                  <a:pt x="1591" y="398"/>
                  <a:pt x="1592" y="398"/>
                  <a:pt x="1592" y="398"/>
                </a:cubicBezTo>
                <a:cubicBezTo>
                  <a:pt x="1593" y="396"/>
                  <a:pt x="1595" y="391"/>
                  <a:pt x="1598" y="393"/>
                </a:cubicBezTo>
                <a:cubicBezTo>
                  <a:pt x="1600" y="394"/>
                  <a:pt x="1601" y="395"/>
                  <a:pt x="1603" y="395"/>
                </a:cubicBezTo>
                <a:cubicBezTo>
                  <a:pt x="1604" y="395"/>
                  <a:pt x="1606" y="394"/>
                  <a:pt x="1604" y="394"/>
                </a:cubicBezTo>
                <a:cubicBezTo>
                  <a:pt x="1605" y="393"/>
                  <a:pt x="1606" y="393"/>
                  <a:pt x="1607" y="392"/>
                </a:cubicBezTo>
                <a:cubicBezTo>
                  <a:pt x="1607" y="391"/>
                  <a:pt x="1608" y="392"/>
                  <a:pt x="1609" y="393"/>
                </a:cubicBezTo>
                <a:cubicBezTo>
                  <a:pt x="1610" y="394"/>
                  <a:pt x="1609" y="395"/>
                  <a:pt x="1608" y="396"/>
                </a:cubicBezTo>
                <a:cubicBezTo>
                  <a:pt x="1607" y="396"/>
                  <a:pt x="1606" y="397"/>
                  <a:pt x="1607" y="398"/>
                </a:cubicBezTo>
                <a:cubicBezTo>
                  <a:pt x="1607" y="399"/>
                  <a:pt x="1608" y="400"/>
                  <a:pt x="1608" y="401"/>
                </a:cubicBezTo>
                <a:cubicBezTo>
                  <a:pt x="1608" y="401"/>
                  <a:pt x="1608" y="401"/>
                  <a:pt x="1608" y="401"/>
                </a:cubicBezTo>
                <a:cubicBezTo>
                  <a:pt x="1607" y="401"/>
                  <a:pt x="1607" y="401"/>
                  <a:pt x="1607" y="401"/>
                </a:cubicBezTo>
                <a:cubicBezTo>
                  <a:pt x="1607" y="403"/>
                  <a:pt x="1607" y="405"/>
                  <a:pt x="1608" y="406"/>
                </a:cubicBezTo>
                <a:cubicBezTo>
                  <a:pt x="1609" y="407"/>
                  <a:pt x="1608" y="409"/>
                  <a:pt x="1608" y="411"/>
                </a:cubicBezTo>
                <a:cubicBezTo>
                  <a:pt x="1608" y="412"/>
                  <a:pt x="1608" y="413"/>
                  <a:pt x="1609" y="413"/>
                </a:cubicBezTo>
                <a:cubicBezTo>
                  <a:pt x="1609" y="413"/>
                  <a:pt x="1609" y="413"/>
                  <a:pt x="1609" y="413"/>
                </a:cubicBezTo>
                <a:cubicBezTo>
                  <a:pt x="1610" y="415"/>
                  <a:pt x="1608" y="416"/>
                  <a:pt x="1607" y="416"/>
                </a:cubicBezTo>
                <a:cubicBezTo>
                  <a:pt x="1606" y="417"/>
                  <a:pt x="1607" y="419"/>
                  <a:pt x="1606" y="420"/>
                </a:cubicBezTo>
                <a:cubicBezTo>
                  <a:pt x="1605" y="422"/>
                  <a:pt x="1605" y="426"/>
                  <a:pt x="1603" y="428"/>
                </a:cubicBezTo>
                <a:cubicBezTo>
                  <a:pt x="1603" y="429"/>
                  <a:pt x="1604" y="430"/>
                  <a:pt x="1603" y="430"/>
                </a:cubicBezTo>
                <a:cubicBezTo>
                  <a:pt x="1602" y="431"/>
                  <a:pt x="1602" y="433"/>
                  <a:pt x="1602" y="433"/>
                </a:cubicBezTo>
                <a:cubicBezTo>
                  <a:pt x="1601" y="437"/>
                  <a:pt x="1601" y="440"/>
                  <a:pt x="1599" y="442"/>
                </a:cubicBezTo>
                <a:cubicBezTo>
                  <a:pt x="1600" y="443"/>
                  <a:pt x="1598" y="446"/>
                  <a:pt x="1598" y="446"/>
                </a:cubicBezTo>
                <a:cubicBezTo>
                  <a:pt x="1603" y="459"/>
                  <a:pt x="1603" y="459"/>
                  <a:pt x="1603" y="459"/>
                </a:cubicBezTo>
                <a:cubicBezTo>
                  <a:pt x="1597" y="445"/>
                  <a:pt x="1597" y="445"/>
                  <a:pt x="1597" y="445"/>
                </a:cubicBezTo>
                <a:cubicBezTo>
                  <a:pt x="1596" y="446"/>
                  <a:pt x="1595" y="446"/>
                  <a:pt x="1594" y="447"/>
                </a:cubicBezTo>
                <a:cubicBezTo>
                  <a:pt x="1592" y="447"/>
                  <a:pt x="1590" y="447"/>
                  <a:pt x="1589" y="448"/>
                </a:cubicBezTo>
                <a:cubicBezTo>
                  <a:pt x="1589" y="446"/>
                  <a:pt x="1587" y="447"/>
                  <a:pt x="1586" y="447"/>
                </a:cubicBezTo>
                <a:cubicBezTo>
                  <a:pt x="1584" y="448"/>
                  <a:pt x="1583" y="446"/>
                  <a:pt x="1581" y="445"/>
                </a:cubicBezTo>
                <a:cubicBezTo>
                  <a:pt x="1583" y="446"/>
                  <a:pt x="1581" y="447"/>
                  <a:pt x="1581" y="448"/>
                </a:cubicBezTo>
                <a:cubicBezTo>
                  <a:pt x="1580" y="447"/>
                  <a:pt x="1580" y="446"/>
                  <a:pt x="1579" y="446"/>
                </a:cubicBezTo>
                <a:cubicBezTo>
                  <a:pt x="1578" y="446"/>
                  <a:pt x="1579" y="444"/>
                  <a:pt x="1578" y="443"/>
                </a:cubicBezTo>
                <a:cubicBezTo>
                  <a:pt x="1579" y="443"/>
                  <a:pt x="1580" y="445"/>
                  <a:pt x="1581" y="445"/>
                </a:cubicBezTo>
                <a:cubicBezTo>
                  <a:pt x="1580" y="445"/>
                  <a:pt x="1580" y="443"/>
                  <a:pt x="1579" y="443"/>
                </a:cubicBezTo>
                <a:cubicBezTo>
                  <a:pt x="1578" y="443"/>
                  <a:pt x="1577" y="444"/>
                  <a:pt x="1576" y="444"/>
                </a:cubicBezTo>
                <a:cubicBezTo>
                  <a:pt x="1574" y="444"/>
                  <a:pt x="1573" y="442"/>
                  <a:pt x="1571" y="442"/>
                </a:cubicBezTo>
                <a:cubicBezTo>
                  <a:pt x="1574" y="443"/>
                  <a:pt x="1568" y="444"/>
                  <a:pt x="1568" y="444"/>
                </a:cubicBezTo>
                <a:cubicBezTo>
                  <a:pt x="1569" y="444"/>
                  <a:pt x="1570" y="443"/>
                  <a:pt x="1571" y="443"/>
                </a:cubicBezTo>
                <a:cubicBezTo>
                  <a:pt x="1569" y="443"/>
                  <a:pt x="1568" y="444"/>
                  <a:pt x="1567" y="443"/>
                </a:cubicBezTo>
                <a:cubicBezTo>
                  <a:pt x="1566" y="444"/>
                  <a:pt x="1566" y="445"/>
                  <a:pt x="1565" y="446"/>
                </a:cubicBezTo>
                <a:cubicBezTo>
                  <a:pt x="1566" y="445"/>
                  <a:pt x="1565" y="446"/>
                  <a:pt x="1566" y="446"/>
                </a:cubicBezTo>
                <a:cubicBezTo>
                  <a:pt x="1565" y="446"/>
                  <a:pt x="1565" y="445"/>
                  <a:pt x="1564" y="445"/>
                </a:cubicBezTo>
                <a:cubicBezTo>
                  <a:pt x="1563" y="446"/>
                  <a:pt x="1562" y="446"/>
                  <a:pt x="1562" y="447"/>
                </a:cubicBezTo>
                <a:cubicBezTo>
                  <a:pt x="1560" y="448"/>
                  <a:pt x="1558" y="450"/>
                  <a:pt x="1556" y="450"/>
                </a:cubicBezTo>
                <a:cubicBezTo>
                  <a:pt x="1554" y="449"/>
                  <a:pt x="1552" y="448"/>
                  <a:pt x="1550" y="447"/>
                </a:cubicBezTo>
                <a:cubicBezTo>
                  <a:pt x="1549" y="447"/>
                  <a:pt x="1548" y="447"/>
                  <a:pt x="1547" y="447"/>
                </a:cubicBezTo>
                <a:cubicBezTo>
                  <a:pt x="1547" y="447"/>
                  <a:pt x="1547" y="446"/>
                  <a:pt x="1546" y="446"/>
                </a:cubicBezTo>
                <a:cubicBezTo>
                  <a:pt x="1545" y="446"/>
                  <a:pt x="1544" y="446"/>
                  <a:pt x="1543" y="446"/>
                </a:cubicBezTo>
                <a:cubicBezTo>
                  <a:pt x="1542" y="446"/>
                  <a:pt x="1542" y="445"/>
                  <a:pt x="1541" y="444"/>
                </a:cubicBezTo>
                <a:cubicBezTo>
                  <a:pt x="1539" y="444"/>
                  <a:pt x="1537" y="443"/>
                  <a:pt x="1534" y="443"/>
                </a:cubicBezTo>
                <a:cubicBezTo>
                  <a:pt x="1532" y="443"/>
                  <a:pt x="1530" y="442"/>
                  <a:pt x="1528" y="443"/>
                </a:cubicBezTo>
                <a:cubicBezTo>
                  <a:pt x="1527" y="443"/>
                  <a:pt x="1524" y="444"/>
                  <a:pt x="1524" y="442"/>
                </a:cubicBezTo>
                <a:cubicBezTo>
                  <a:pt x="1524" y="442"/>
                  <a:pt x="1524" y="442"/>
                  <a:pt x="1524" y="442"/>
                </a:cubicBezTo>
                <a:cubicBezTo>
                  <a:pt x="1524" y="441"/>
                  <a:pt x="1523" y="439"/>
                  <a:pt x="1522" y="439"/>
                </a:cubicBezTo>
                <a:cubicBezTo>
                  <a:pt x="1520" y="438"/>
                  <a:pt x="1518" y="439"/>
                  <a:pt x="1516" y="438"/>
                </a:cubicBezTo>
                <a:cubicBezTo>
                  <a:pt x="1514" y="438"/>
                  <a:pt x="1513" y="437"/>
                  <a:pt x="1511" y="437"/>
                </a:cubicBezTo>
                <a:cubicBezTo>
                  <a:pt x="1510" y="437"/>
                  <a:pt x="1508" y="436"/>
                  <a:pt x="1508" y="435"/>
                </a:cubicBezTo>
                <a:cubicBezTo>
                  <a:pt x="1508" y="433"/>
                  <a:pt x="1508" y="433"/>
                  <a:pt x="1506" y="432"/>
                </a:cubicBezTo>
                <a:cubicBezTo>
                  <a:pt x="1504" y="431"/>
                  <a:pt x="1503" y="431"/>
                  <a:pt x="1501" y="430"/>
                </a:cubicBezTo>
                <a:cubicBezTo>
                  <a:pt x="1499" y="430"/>
                  <a:pt x="1498" y="430"/>
                  <a:pt x="1496" y="430"/>
                </a:cubicBezTo>
                <a:cubicBezTo>
                  <a:pt x="1495" y="430"/>
                  <a:pt x="1494" y="431"/>
                  <a:pt x="1492" y="431"/>
                </a:cubicBezTo>
                <a:cubicBezTo>
                  <a:pt x="1489" y="431"/>
                  <a:pt x="1484" y="435"/>
                  <a:pt x="1483" y="438"/>
                </a:cubicBezTo>
                <a:cubicBezTo>
                  <a:pt x="1482" y="440"/>
                  <a:pt x="1482" y="442"/>
                  <a:pt x="1483" y="444"/>
                </a:cubicBezTo>
                <a:cubicBezTo>
                  <a:pt x="1483" y="445"/>
                  <a:pt x="1485" y="446"/>
                  <a:pt x="1484" y="448"/>
                </a:cubicBezTo>
                <a:cubicBezTo>
                  <a:pt x="1483" y="452"/>
                  <a:pt x="1480" y="455"/>
                  <a:pt x="1476" y="455"/>
                </a:cubicBezTo>
                <a:cubicBezTo>
                  <a:pt x="1473" y="455"/>
                  <a:pt x="1471" y="452"/>
                  <a:pt x="1469" y="451"/>
                </a:cubicBezTo>
                <a:cubicBezTo>
                  <a:pt x="1466" y="448"/>
                  <a:pt x="1461" y="447"/>
                  <a:pt x="1458" y="446"/>
                </a:cubicBezTo>
                <a:cubicBezTo>
                  <a:pt x="1455" y="446"/>
                  <a:pt x="1451" y="446"/>
                  <a:pt x="1448" y="444"/>
                </a:cubicBezTo>
                <a:cubicBezTo>
                  <a:pt x="1447" y="442"/>
                  <a:pt x="1446" y="441"/>
                  <a:pt x="1446" y="439"/>
                </a:cubicBezTo>
                <a:cubicBezTo>
                  <a:pt x="1446" y="437"/>
                  <a:pt x="1445" y="436"/>
                  <a:pt x="1444" y="435"/>
                </a:cubicBezTo>
                <a:cubicBezTo>
                  <a:pt x="1443" y="434"/>
                  <a:pt x="1441" y="435"/>
                  <a:pt x="1440" y="434"/>
                </a:cubicBezTo>
                <a:cubicBezTo>
                  <a:pt x="1438" y="433"/>
                  <a:pt x="1437" y="432"/>
                  <a:pt x="1435" y="432"/>
                </a:cubicBezTo>
                <a:cubicBezTo>
                  <a:pt x="1434" y="431"/>
                  <a:pt x="1432" y="431"/>
                  <a:pt x="1430" y="430"/>
                </a:cubicBezTo>
                <a:cubicBezTo>
                  <a:pt x="1428" y="429"/>
                  <a:pt x="1427" y="431"/>
                  <a:pt x="1425" y="431"/>
                </a:cubicBezTo>
                <a:cubicBezTo>
                  <a:pt x="1423" y="431"/>
                  <a:pt x="1421" y="431"/>
                  <a:pt x="1420" y="430"/>
                </a:cubicBezTo>
                <a:cubicBezTo>
                  <a:pt x="1418" y="429"/>
                  <a:pt x="1416" y="428"/>
                  <a:pt x="1415" y="427"/>
                </a:cubicBezTo>
                <a:cubicBezTo>
                  <a:pt x="1415" y="428"/>
                  <a:pt x="1415" y="428"/>
                  <a:pt x="1415" y="428"/>
                </a:cubicBezTo>
                <a:cubicBezTo>
                  <a:pt x="1415" y="428"/>
                  <a:pt x="1415" y="427"/>
                  <a:pt x="1415" y="427"/>
                </a:cubicBezTo>
                <a:cubicBezTo>
                  <a:pt x="1414" y="426"/>
                  <a:pt x="1412" y="427"/>
                  <a:pt x="1412" y="426"/>
                </a:cubicBezTo>
                <a:cubicBezTo>
                  <a:pt x="1413" y="426"/>
                  <a:pt x="1412" y="426"/>
                  <a:pt x="1411" y="425"/>
                </a:cubicBezTo>
                <a:cubicBezTo>
                  <a:pt x="1411" y="424"/>
                  <a:pt x="1412" y="423"/>
                  <a:pt x="1411" y="423"/>
                </a:cubicBezTo>
                <a:cubicBezTo>
                  <a:pt x="1410" y="423"/>
                  <a:pt x="1409" y="425"/>
                  <a:pt x="1408" y="424"/>
                </a:cubicBezTo>
                <a:cubicBezTo>
                  <a:pt x="1408" y="424"/>
                  <a:pt x="1408" y="423"/>
                  <a:pt x="1408" y="422"/>
                </a:cubicBezTo>
                <a:cubicBezTo>
                  <a:pt x="1407" y="422"/>
                  <a:pt x="1407" y="423"/>
                  <a:pt x="1406" y="423"/>
                </a:cubicBezTo>
                <a:cubicBezTo>
                  <a:pt x="1405" y="422"/>
                  <a:pt x="1404" y="421"/>
                  <a:pt x="1404" y="421"/>
                </a:cubicBezTo>
                <a:cubicBezTo>
                  <a:pt x="1401" y="417"/>
                  <a:pt x="1405" y="416"/>
                  <a:pt x="1407" y="414"/>
                </a:cubicBezTo>
                <a:cubicBezTo>
                  <a:pt x="1409" y="412"/>
                  <a:pt x="1412" y="409"/>
                  <a:pt x="1411" y="406"/>
                </a:cubicBezTo>
                <a:cubicBezTo>
                  <a:pt x="1410" y="404"/>
                  <a:pt x="1411" y="404"/>
                  <a:pt x="1408" y="403"/>
                </a:cubicBezTo>
                <a:cubicBezTo>
                  <a:pt x="1407" y="402"/>
                  <a:pt x="1406" y="400"/>
                  <a:pt x="1406" y="399"/>
                </a:cubicBezTo>
                <a:cubicBezTo>
                  <a:pt x="1406" y="397"/>
                  <a:pt x="1410" y="395"/>
                  <a:pt x="1411" y="393"/>
                </a:cubicBezTo>
                <a:cubicBezTo>
                  <a:pt x="1411" y="392"/>
                  <a:pt x="1411" y="391"/>
                  <a:pt x="1410" y="391"/>
                </a:cubicBezTo>
                <a:cubicBezTo>
                  <a:pt x="1410" y="390"/>
                  <a:pt x="1409" y="391"/>
                  <a:pt x="1408" y="392"/>
                </a:cubicBezTo>
                <a:cubicBezTo>
                  <a:pt x="1408" y="392"/>
                  <a:pt x="1407" y="393"/>
                  <a:pt x="1406" y="393"/>
                </a:cubicBezTo>
                <a:cubicBezTo>
                  <a:pt x="1405" y="394"/>
                  <a:pt x="1405" y="393"/>
                  <a:pt x="1405" y="393"/>
                </a:cubicBezTo>
                <a:cubicBezTo>
                  <a:pt x="1405" y="392"/>
                  <a:pt x="1405" y="392"/>
                  <a:pt x="1404" y="391"/>
                </a:cubicBezTo>
                <a:cubicBezTo>
                  <a:pt x="1404" y="391"/>
                  <a:pt x="1404" y="391"/>
                  <a:pt x="1404" y="390"/>
                </a:cubicBezTo>
                <a:cubicBezTo>
                  <a:pt x="1404" y="389"/>
                  <a:pt x="1403" y="389"/>
                  <a:pt x="1402" y="388"/>
                </a:cubicBezTo>
                <a:cubicBezTo>
                  <a:pt x="1402" y="389"/>
                  <a:pt x="1402" y="390"/>
                  <a:pt x="1401" y="390"/>
                </a:cubicBezTo>
                <a:cubicBezTo>
                  <a:pt x="1401" y="389"/>
                  <a:pt x="1402" y="388"/>
                  <a:pt x="1401" y="388"/>
                </a:cubicBezTo>
                <a:cubicBezTo>
                  <a:pt x="1400" y="388"/>
                  <a:pt x="1399" y="388"/>
                  <a:pt x="1398" y="388"/>
                </a:cubicBezTo>
                <a:cubicBezTo>
                  <a:pt x="1396" y="389"/>
                  <a:pt x="1395" y="389"/>
                  <a:pt x="1394" y="391"/>
                </a:cubicBezTo>
                <a:cubicBezTo>
                  <a:pt x="1393" y="391"/>
                  <a:pt x="1393" y="391"/>
                  <a:pt x="1392" y="391"/>
                </a:cubicBezTo>
                <a:cubicBezTo>
                  <a:pt x="1392" y="391"/>
                  <a:pt x="1392" y="392"/>
                  <a:pt x="1392" y="392"/>
                </a:cubicBezTo>
                <a:cubicBezTo>
                  <a:pt x="1392" y="392"/>
                  <a:pt x="1392" y="392"/>
                  <a:pt x="1392" y="392"/>
                </a:cubicBezTo>
                <a:cubicBezTo>
                  <a:pt x="1390" y="392"/>
                  <a:pt x="1389" y="392"/>
                  <a:pt x="1387" y="392"/>
                </a:cubicBezTo>
                <a:cubicBezTo>
                  <a:pt x="1387" y="392"/>
                  <a:pt x="1384" y="393"/>
                  <a:pt x="1385" y="391"/>
                </a:cubicBezTo>
                <a:cubicBezTo>
                  <a:pt x="1384" y="391"/>
                  <a:pt x="1383" y="391"/>
                  <a:pt x="1382" y="390"/>
                </a:cubicBezTo>
                <a:cubicBezTo>
                  <a:pt x="1381" y="390"/>
                  <a:pt x="1381" y="391"/>
                  <a:pt x="1381" y="391"/>
                </a:cubicBezTo>
                <a:cubicBezTo>
                  <a:pt x="1379" y="392"/>
                  <a:pt x="1377" y="392"/>
                  <a:pt x="1376" y="391"/>
                </a:cubicBezTo>
                <a:cubicBezTo>
                  <a:pt x="1375" y="391"/>
                  <a:pt x="1373" y="389"/>
                  <a:pt x="1373" y="391"/>
                </a:cubicBezTo>
                <a:cubicBezTo>
                  <a:pt x="1373" y="392"/>
                  <a:pt x="1370" y="393"/>
                  <a:pt x="1369" y="393"/>
                </a:cubicBezTo>
                <a:cubicBezTo>
                  <a:pt x="1367" y="393"/>
                  <a:pt x="1366" y="395"/>
                  <a:pt x="1364" y="394"/>
                </a:cubicBezTo>
                <a:cubicBezTo>
                  <a:pt x="1363" y="392"/>
                  <a:pt x="1362" y="392"/>
                  <a:pt x="1360" y="392"/>
                </a:cubicBezTo>
                <a:cubicBezTo>
                  <a:pt x="1357" y="392"/>
                  <a:pt x="1355" y="392"/>
                  <a:pt x="1352" y="393"/>
                </a:cubicBezTo>
                <a:cubicBezTo>
                  <a:pt x="1352" y="393"/>
                  <a:pt x="1349" y="393"/>
                  <a:pt x="1349" y="393"/>
                </a:cubicBezTo>
                <a:cubicBezTo>
                  <a:pt x="1349" y="393"/>
                  <a:pt x="1349" y="394"/>
                  <a:pt x="1348" y="393"/>
                </a:cubicBezTo>
                <a:cubicBezTo>
                  <a:pt x="1347" y="392"/>
                  <a:pt x="1345" y="395"/>
                  <a:pt x="1343" y="395"/>
                </a:cubicBezTo>
                <a:cubicBezTo>
                  <a:pt x="1341" y="394"/>
                  <a:pt x="1338" y="395"/>
                  <a:pt x="1336" y="395"/>
                </a:cubicBezTo>
                <a:cubicBezTo>
                  <a:pt x="1332" y="396"/>
                  <a:pt x="1326" y="397"/>
                  <a:pt x="1324" y="401"/>
                </a:cubicBezTo>
                <a:cubicBezTo>
                  <a:pt x="1323" y="404"/>
                  <a:pt x="1321" y="401"/>
                  <a:pt x="1320" y="402"/>
                </a:cubicBezTo>
                <a:cubicBezTo>
                  <a:pt x="1319" y="402"/>
                  <a:pt x="1318" y="403"/>
                  <a:pt x="1318" y="403"/>
                </a:cubicBezTo>
                <a:cubicBezTo>
                  <a:pt x="1317" y="402"/>
                  <a:pt x="1316" y="403"/>
                  <a:pt x="1315" y="404"/>
                </a:cubicBezTo>
                <a:cubicBezTo>
                  <a:pt x="1314" y="404"/>
                  <a:pt x="1314" y="405"/>
                  <a:pt x="1314" y="406"/>
                </a:cubicBezTo>
                <a:cubicBezTo>
                  <a:pt x="1313" y="407"/>
                  <a:pt x="1312" y="407"/>
                  <a:pt x="1311" y="407"/>
                </a:cubicBezTo>
                <a:cubicBezTo>
                  <a:pt x="1309" y="408"/>
                  <a:pt x="1308" y="409"/>
                  <a:pt x="1305" y="409"/>
                </a:cubicBezTo>
                <a:cubicBezTo>
                  <a:pt x="1305" y="409"/>
                  <a:pt x="1306" y="409"/>
                  <a:pt x="1306" y="409"/>
                </a:cubicBezTo>
                <a:cubicBezTo>
                  <a:pt x="1305" y="409"/>
                  <a:pt x="1305" y="408"/>
                  <a:pt x="1304" y="409"/>
                </a:cubicBezTo>
                <a:cubicBezTo>
                  <a:pt x="1303" y="409"/>
                  <a:pt x="1301" y="409"/>
                  <a:pt x="1301" y="408"/>
                </a:cubicBezTo>
                <a:cubicBezTo>
                  <a:pt x="1302" y="409"/>
                  <a:pt x="1300" y="409"/>
                  <a:pt x="1300" y="408"/>
                </a:cubicBezTo>
                <a:cubicBezTo>
                  <a:pt x="1300" y="407"/>
                  <a:pt x="1300" y="407"/>
                  <a:pt x="1300" y="406"/>
                </a:cubicBezTo>
                <a:cubicBezTo>
                  <a:pt x="1298" y="409"/>
                  <a:pt x="1295" y="407"/>
                  <a:pt x="1292" y="408"/>
                </a:cubicBezTo>
                <a:cubicBezTo>
                  <a:pt x="1289" y="408"/>
                  <a:pt x="1287" y="409"/>
                  <a:pt x="1284" y="407"/>
                </a:cubicBezTo>
                <a:cubicBezTo>
                  <a:pt x="1283" y="406"/>
                  <a:pt x="1282" y="405"/>
                  <a:pt x="1282" y="403"/>
                </a:cubicBezTo>
                <a:cubicBezTo>
                  <a:pt x="1281" y="403"/>
                  <a:pt x="1281" y="401"/>
                  <a:pt x="1280" y="402"/>
                </a:cubicBezTo>
                <a:cubicBezTo>
                  <a:pt x="1279" y="402"/>
                  <a:pt x="1278" y="403"/>
                  <a:pt x="1277" y="402"/>
                </a:cubicBezTo>
                <a:cubicBezTo>
                  <a:pt x="1276" y="402"/>
                  <a:pt x="1276" y="405"/>
                  <a:pt x="1275" y="406"/>
                </a:cubicBezTo>
                <a:cubicBezTo>
                  <a:pt x="1273" y="411"/>
                  <a:pt x="1271" y="418"/>
                  <a:pt x="1266" y="421"/>
                </a:cubicBezTo>
                <a:cubicBezTo>
                  <a:pt x="1263" y="423"/>
                  <a:pt x="1260" y="424"/>
                  <a:pt x="1257" y="425"/>
                </a:cubicBezTo>
                <a:cubicBezTo>
                  <a:pt x="1254" y="426"/>
                  <a:pt x="1253" y="429"/>
                  <a:pt x="1251" y="431"/>
                </a:cubicBezTo>
                <a:cubicBezTo>
                  <a:pt x="1250" y="432"/>
                  <a:pt x="1249" y="433"/>
                  <a:pt x="1248" y="434"/>
                </a:cubicBezTo>
                <a:cubicBezTo>
                  <a:pt x="1248" y="436"/>
                  <a:pt x="1248" y="437"/>
                  <a:pt x="1247" y="439"/>
                </a:cubicBezTo>
                <a:cubicBezTo>
                  <a:pt x="1245" y="442"/>
                  <a:pt x="1243" y="443"/>
                  <a:pt x="1243" y="447"/>
                </a:cubicBezTo>
                <a:cubicBezTo>
                  <a:pt x="1243" y="448"/>
                  <a:pt x="1243" y="449"/>
                  <a:pt x="1242" y="451"/>
                </a:cubicBezTo>
                <a:cubicBezTo>
                  <a:pt x="1242" y="452"/>
                  <a:pt x="1243" y="452"/>
                  <a:pt x="1243" y="452"/>
                </a:cubicBezTo>
                <a:cubicBezTo>
                  <a:pt x="1246" y="454"/>
                  <a:pt x="1243" y="459"/>
                  <a:pt x="1242" y="460"/>
                </a:cubicBezTo>
                <a:cubicBezTo>
                  <a:pt x="1240" y="462"/>
                  <a:pt x="1238" y="465"/>
                  <a:pt x="1236" y="467"/>
                </a:cubicBezTo>
                <a:cubicBezTo>
                  <a:pt x="1234" y="469"/>
                  <a:pt x="1231" y="470"/>
                  <a:pt x="1229" y="473"/>
                </a:cubicBezTo>
                <a:cubicBezTo>
                  <a:pt x="1227" y="475"/>
                  <a:pt x="1224" y="476"/>
                  <a:pt x="1221" y="476"/>
                </a:cubicBezTo>
                <a:cubicBezTo>
                  <a:pt x="1219" y="477"/>
                  <a:pt x="1218" y="477"/>
                  <a:pt x="1216" y="477"/>
                </a:cubicBezTo>
                <a:cubicBezTo>
                  <a:pt x="1216" y="477"/>
                  <a:pt x="1214" y="479"/>
                  <a:pt x="1214" y="480"/>
                </a:cubicBezTo>
                <a:cubicBezTo>
                  <a:pt x="1214" y="480"/>
                  <a:pt x="1214" y="480"/>
                  <a:pt x="1214" y="480"/>
                </a:cubicBezTo>
                <a:cubicBezTo>
                  <a:pt x="1214" y="480"/>
                  <a:pt x="1213" y="483"/>
                  <a:pt x="1212" y="485"/>
                </a:cubicBezTo>
                <a:cubicBezTo>
                  <a:pt x="1211" y="488"/>
                  <a:pt x="1209" y="490"/>
                  <a:pt x="1205" y="492"/>
                </a:cubicBezTo>
                <a:cubicBezTo>
                  <a:pt x="1202" y="494"/>
                  <a:pt x="1201" y="497"/>
                  <a:pt x="1200" y="500"/>
                </a:cubicBezTo>
                <a:cubicBezTo>
                  <a:pt x="1199" y="504"/>
                  <a:pt x="1199" y="507"/>
                  <a:pt x="1196" y="510"/>
                </a:cubicBezTo>
                <a:cubicBezTo>
                  <a:pt x="1194" y="513"/>
                  <a:pt x="1191" y="515"/>
                  <a:pt x="1189" y="518"/>
                </a:cubicBezTo>
                <a:cubicBezTo>
                  <a:pt x="1190" y="517"/>
                  <a:pt x="1190" y="517"/>
                  <a:pt x="1191" y="516"/>
                </a:cubicBezTo>
                <a:cubicBezTo>
                  <a:pt x="1192" y="518"/>
                  <a:pt x="1188" y="522"/>
                  <a:pt x="1188" y="523"/>
                </a:cubicBezTo>
                <a:cubicBezTo>
                  <a:pt x="1187" y="523"/>
                  <a:pt x="1188" y="525"/>
                  <a:pt x="1187" y="525"/>
                </a:cubicBezTo>
                <a:cubicBezTo>
                  <a:pt x="1186" y="526"/>
                  <a:pt x="1186" y="527"/>
                  <a:pt x="1185" y="529"/>
                </a:cubicBezTo>
                <a:cubicBezTo>
                  <a:pt x="1185" y="531"/>
                  <a:pt x="1183" y="531"/>
                  <a:pt x="1182" y="532"/>
                </a:cubicBezTo>
                <a:cubicBezTo>
                  <a:pt x="1181" y="534"/>
                  <a:pt x="1181" y="535"/>
                  <a:pt x="1180" y="537"/>
                </a:cubicBezTo>
                <a:cubicBezTo>
                  <a:pt x="1180" y="539"/>
                  <a:pt x="1178" y="543"/>
                  <a:pt x="1179" y="546"/>
                </a:cubicBezTo>
                <a:cubicBezTo>
                  <a:pt x="1179" y="544"/>
                  <a:pt x="1180" y="543"/>
                  <a:pt x="1180" y="542"/>
                </a:cubicBezTo>
                <a:cubicBezTo>
                  <a:pt x="1182" y="543"/>
                  <a:pt x="1182" y="546"/>
                  <a:pt x="1183" y="547"/>
                </a:cubicBezTo>
                <a:cubicBezTo>
                  <a:pt x="1183" y="547"/>
                  <a:pt x="1184" y="546"/>
                  <a:pt x="1184" y="546"/>
                </a:cubicBezTo>
                <a:cubicBezTo>
                  <a:pt x="1184" y="548"/>
                  <a:pt x="1187" y="551"/>
                  <a:pt x="1185" y="553"/>
                </a:cubicBezTo>
                <a:cubicBezTo>
                  <a:pt x="1185" y="554"/>
                  <a:pt x="1186" y="555"/>
                  <a:pt x="1185" y="556"/>
                </a:cubicBezTo>
                <a:cubicBezTo>
                  <a:pt x="1185" y="557"/>
                  <a:pt x="1184" y="557"/>
                  <a:pt x="1184" y="559"/>
                </a:cubicBezTo>
                <a:cubicBezTo>
                  <a:pt x="1184" y="558"/>
                  <a:pt x="1184" y="557"/>
                  <a:pt x="1185" y="557"/>
                </a:cubicBezTo>
                <a:cubicBezTo>
                  <a:pt x="1185" y="558"/>
                  <a:pt x="1184" y="559"/>
                  <a:pt x="1183" y="559"/>
                </a:cubicBezTo>
                <a:cubicBezTo>
                  <a:pt x="1183" y="560"/>
                  <a:pt x="1184" y="560"/>
                  <a:pt x="1185" y="561"/>
                </a:cubicBezTo>
                <a:cubicBezTo>
                  <a:pt x="1186" y="562"/>
                  <a:pt x="1186" y="564"/>
                  <a:pt x="1186" y="565"/>
                </a:cubicBezTo>
                <a:cubicBezTo>
                  <a:pt x="1186" y="568"/>
                  <a:pt x="1187" y="571"/>
                  <a:pt x="1186" y="574"/>
                </a:cubicBezTo>
                <a:cubicBezTo>
                  <a:pt x="1186" y="580"/>
                  <a:pt x="1182" y="585"/>
                  <a:pt x="1182" y="590"/>
                </a:cubicBezTo>
                <a:cubicBezTo>
                  <a:pt x="1182" y="590"/>
                  <a:pt x="1182" y="590"/>
                  <a:pt x="1182" y="590"/>
                </a:cubicBezTo>
                <a:cubicBezTo>
                  <a:pt x="1181" y="592"/>
                  <a:pt x="1181" y="594"/>
                  <a:pt x="1181" y="595"/>
                </a:cubicBezTo>
                <a:cubicBezTo>
                  <a:pt x="1180" y="597"/>
                  <a:pt x="1178" y="599"/>
                  <a:pt x="1177" y="601"/>
                </a:cubicBezTo>
                <a:cubicBezTo>
                  <a:pt x="1176" y="602"/>
                  <a:pt x="1173" y="602"/>
                  <a:pt x="1173" y="604"/>
                </a:cubicBezTo>
                <a:cubicBezTo>
                  <a:pt x="1174" y="603"/>
                  <a:pt x="1174" y="603"/>
                  <a:pt x="1175" y="603"/>
                </a:cubicBezTo>
                <a:cubicBezTo>
                  <a:pt x="1177" y="604"/>
                  <a:pt x="1179" y="609"/>
                  <a:pt x="1179" y="611"/>
                </a:cubicBezTo>
                <a:cubicBezTo>
                  <a:pt x="1179" y="610"/>
                  <a:pt x="1182" y="608"/>
                  <a:pt x="1183" y="609"/>
                </a:cubicBezTo>
                <a:cubicBezTo>
                  <a:pt x="1182" y="609"/>
                  <a:pt x="1179" y="611"/>
                  <a:pt x="1179" y="612"/>
                </a:cubicBezTo>
                <a:cubicBezTo>
                  <a:pt x="1181" y="612"/>
                  <a:pt x="1181" y="611"/>
                  <a:pt x="1182" y="610"/>
                </a:cubicBezTo>
                <a:cubicBezTo>
                  <a:pt x="1181" y="611"/>
                  <a:pt x="1181" y="611"/>
                  <a:pt x="1181" y="612"/>
                </a:cubicBezTo>
                <a:cubicBezTo>
                  <a:pt x="1181" y="612"/>
                  <a:pt x="1180" y="612"/>
                  <a:pt x="1180" y="613"/>
                </a:cubicBezTo>
                <a:cubicBezTo>
                  <a:pt x="1181" y="613"/>
                  <a:pt x="1182" y="613"/>
                  <a:pt x="1181" y="614"/>
                </a:cubicBezTo>
                <a:cubicBezTo>
                  <a:pt x="1182" y="614"/>
                  <a:pt x="1182" y="614"/>
                  <a:pt x="1182" y="614"/>
                </a:cubicBezTo>
                <a:cubicBezTo>
                  <a:pt x="1181" y="614"/>
                  <a:pt x="1180" y="614"/>
                  <a:pt x="1181" y="615"/>
                </a:cubicBezTo>
                <a:cubicBezTo>
                  <a:pt x="1182" y="617"/>
                  <a:pt x="1182" y="616"/>
                  <a:pt x="1184" y="616"/>
                </a:cubicBezTo>
                <a:cubicBezTo>
                  <a:pt x="1185" y="615"/>
                  <a:pt x="1187" y="615"/>
                  <a:pt x="1189" y="615"/>
                </a:cubicBezTo>
                <a:cubicBezTo>
                  <a:pt x="1188" y="615"/>
                  <a:pt x="1182" y="616"/>
                  <a:pt x="1184" y="617"/>
                </a:cubicBezTo>
                <a:cubicBezTo>
                  <a:pt x="1183" y="616"/>
                  <a:pt x="1181" y="618"/>
                  <a:pt x="1181" y="617"/>
                </a:cubicBezTo>
                <a:cubicBezTo>
                  <a:pt x="1180" y="615"/>
                  <a:pt x="1180" y="615"/>
                  <a:pt x="1179" y="616"/>
                </a:cubicBezTo>
                <a:cubicBezTo>
                  <a:pt x="1179" y="617"/>
                  <a:pt x="1179" y="618"/>
                  <a:pt x="1179" y="619"/>
                </a:cubicBezTo>
                <a:cubicBezTo>
                  <a:pt x="1179" y="619"/>
                  <a:pt x="1179" y="619"/>
                  <a:pt x="1180" y="619"/>
                </a:cubicBezTo>
                <a:cubicBezTo>
                  <a:pt x="1179" y="619"/>
                  <a:pt x="1179" y="619"/>
                  <a:pt x="1179" y="619"/>
                </a:cubicBezTo>
                <a:cubicBezTo>
                  <a:pt x="1179" y="620"/>
                  <a:pt x="1178" y="622"/>
                  <a:pt x="1179" y="622"/>
                </a:cubicBezTo>
                <a:cubicBezTo>
                  <a:pt x="1179" y="623"/>
                  <a:pt x="1179" y="623"/>
                  <a:pt x="1179" y="624"/>
                </a:cubicBezTo>
                <a:cubicBezTo>
                  <a:pt x="1180" y="623"/>
                  <a:pt x="1180" y="622"/>
                  <a:pt x="1180" y="622"/>
                </a:cubicBezTo>
                <a:cubicBezTo>
                  <a:pt x="1179" y="623"/>
                  <a:pt x="1184" y="625"/>
                  <a:pt x="1185" y="622"/>
                </a:cubicBezTo>
                <a:cubicBezTo>
                  <a:pt x="1185" y="623"/>
                  <a:pt x="1186" y="623"/>
                  <a:pt x="1187" y="624"/>
                </a:cubicBezTo>
                <a:cubicBezTo>
                  <a:pt x="1187" y="624"/>
                  <a:pt x="1187" y="624"/>
                  <a:pt x="1187" y="624"/>
                </a:cubicBezTo>
                <a:cubicBezTo>
                  <a:pt x="1186" y="624"/>
                  <a:pt x="1186" y="623"/>
                  <a:pt x="1185" y="623"/>
                </a:cubicBezTo>
                <a:cubicBezTo>
                  <a:pt x="1184" y="623"/>
                  <a:pt x="1183" y="624"/>
                  <a:pt x="1182" y="624"/>
                </a:cubicBezTo>
                <a:cubicBezTo>
                  <a:pt x="1180" y="623"/>
                  <a:pt x="1180" y="623"/>
                  <a:pt x="1179" y="624"/>
                </a:cubicBezTo>
                <a:cubicBezTo>
                  <a:pt x="1178" y="625"/>
                  <a:pt x="1179" y="626"/>
                  <a:pt x="1179" y="626"/>
                </a:cubicBezTo>
                <a:cubicBezTo>
                  <a:pt x="1179" y="626"/>
                  <a:pt x="1179" y="626"/>
                  <a:pt x="1179" y="626"/>
                </a:cubicBezTo>
                <a:cubicBezTo>
                  <a:pt x="1180" y="626"/>
                  <a:pt x="1181" y="627"/>
                  <a:pt x="1182" y="627"/>
                </a:cubicBezTo>
                <a:cubicBezTo>
                  <a:pt x="1182" y="627"/>
                  <a:pt x="1182" y="627"/>
                  <a:pt x="1183" y="626"/>
                </a:cubicBezTo>
                <a:cubicBezTo>
                  <a:pt x="1183" y="626"/>
                  <a:pt x="1184" y="626"/>
                  <a:pt x="1184" y="626"/>
                </a:cubicBezTo>
                <a:cubicBezTo>
                  <a:pt x="1183" y="627"/>
                  <a:pt x="1181" y="629"/>
                  <a:pt x="1184" y="630"/>
                </a:cubicBezTo>
                <a:cubicBezTo>
                  <a:pt x="1185" y="630"/>
                  <a:pt x="1186" y="629"/>
                  <a:pt x="1188" y="629"/>
                </a:cubicBezTo>
                <a:cubicBezTo>
                  <a:pt x="1187" y="630"/>
                  <a:pt x="1185" y="630"/>
                  <a:pt x="1185" y="632"/>
                </a:cubicBezTo>
                <a:cubicBezTo>
                  <a:pt x="1186" y="631"/>
                  <a:pt x="1187" y="632"/>
                  <a:pt x="1188" y="631"/>
                </a:cubicBezTo>
                <a:cubicBezTo>
                  <a:pt x="1189" y="631"/>
                  <a:pt x="1189" y="630"/>
                  <a:pt x="1190" y="630"/>
                </a:cubicBezTo>
                <a:cubicBezTo>
                  <a:pt x="1191" y="630"/>
                  <a:pt x="1191" y="630"/>
                  <a:pt x="1192" y="630"/>
                </a:cubicBezTo>
                <a:cubicBezTo>
                  <a:pt x="1193" y="629"/>
                  <a:pt x="1193" y="629"/>
                  <a:pt x="1194" y="630"/>
                </a:cubicBezTo>
                <a:cubicBezTo>
                  <a:pt x="1193" y="630"/>
                  <a:pt x="1193" y="631"/>
                  <a:pt x="1194" y="631"/>
                </a:cubicBezTo>
                <a:cubicBezTo>
                  <a:pt x="1193" y="631"/>
                  <a:pt x="1192" y="630"/>
                  <a:pt x="1191" y="630"/>
                </a:cubicBezTo>
                <a:cubicBezTo>
                  <a:pt x="1189" y="631"/>
                  <a:pt x="1189" y="632"/>
                  <a:pt x="1190" y="633"/>
                </a:cubicBezTo>
                <a:cubicBezTo>
                  <a:pt x="1191" y="633"/>
                  <a:pt x="1192" y="632"/>
                  <a:pt x="1193" y="633"/>
                </a:cubicBezTo>
                <a:cubicBezTo>
                  <a:pt x="1190" y="631"/>
                  <a:pt x="1189" y="636"/>
                  <a:pt x="1191" y="635"/>
                </a:cubicBezTo>
                <a:cubicBezTo>
                  <a:pt x="1190" y="635"/>
                  <a:pt x="1190" y="636"/>
                  <a:pt x="1190" y="636"/>
                </a:cubicBezTo>
                <a:cubicBezTo>
                  <a:pt x="1192" y="637"/>
                  <a:pt x="1192" y="637"/>
                  <a:pt x="1193" y="639"/>
                </a:cubicBezTo>
                <a:cubicBezTo>
                  <a:pt x="1193" y="639"/>
                  <a:pt x="1193" y="639"/>
                  <a:pt x="1193" y="639"/>
                </a:cubicBezTo>
                <a:cubicBezTo>
                  <a:pt x="1193" y="639"/>
                  <a:pt x="1193" y="639"/>
                  <a:pt x="1193" y="639"/>
                </a:cubicBezTo>
                <a:cubicBezTo>
                  <a:pt x="1194" y="639"/>
                  <a:pt x="1195" y="639"/>
                  <a:pt x="1196" y="638"/>
                </a:cubicBezTo>
                <a:cubicBezTo>
                  <a:pt x="1195" y="639"/>
                  <a:pt x="1195" y="641"/>
                  <a:pt x="1195" y="642"/>
                </a:cubicBezTo>
                <a:cubicBezTo>
                  <a:pt x="1196" y="641"/>
                  <a:pt x="1196" y="640"/>
                  <a:pt x="1196" y="642"/>
                </a:cubicBezTo>
                <a:cubicBezTo>
                  <a:pt x="1197" y="641"/>
                  <a:pt x="1197" y="640"/>
                  <a:pt x="1197" y="640"/>
                </a:cubicBezTo>
                <a:cubicBezTo>
                  <a:pt x="1197" y="641"/>
                  <a:pt x="1197" y="642"/>
                  <a:pt x="1196" y="644"/>
                </a:cubicBezTo>
                <a:cubicBezTo>
                  <a:pt x="1196" y="644"/>
                  <a:pt x="1197" y="643"/>
                  <a:pt x="1197" y="643"/>
                </a:cubicBezTo>
                <a:cubicBezTo>
                  <a:pt x="1196" y="646"/>
                  <a:pt x="1200" y="646"/>
                  <a:pt x="1200" y="648"/>
                </a:cubicBezTo>
                <a:cubicBezTo>
                  <a:pt x="1200" y="647"/>
                  <a:pt x="1201" y="647"/>
                  <a:pt x="1201" y="647"/>
                </a:cubicBezTo>
                <a:cubicBezTo>
                  <a:pt x="1202" y="648"/>
                  <a:pt x="1201" y="648"/>
                  <a:pt x="1202" y="649"/>
                </a:cubicBezTo>
                <a:cubicBezTo>
                  <a:pt x="1203" y="649"/>
                  <a:pt x="1204" y="650"/>
                  <a:pt x="1204" y="649"/>
                </a:cubicBezTo>
                <a:cubicBezTo>
                  <a:pt x="1204" y="649"/>
                  <a:pt x="1204" y="650"/>
                  <a:pt x="1204" y="650"/>
                </a:cubicBezTo>
                <a:cubicBezTo>
                  <a:pt x="1204" y="651"/>
                  <a:pt x="1204" y="650"/>
                  <a:pt x="1204" y="650"/>
                </a:cubicBezTo>
                <a:cubicBezTo>
                  <a:pt x="1205" y="650"/>
                  <a:pt x="1204" y="654"/>
                  <a:pt x="1206" y="652"/>
                </a:cubicBezTo>
                <a:cubicBezTo>
                  <a:pt x="1205" y="653"/>
                  <a:pt x="1206" y="654"/>
                  <a:pt x="1206" y="655"/>
                </a:cubicBezTo>
                <a:cubicBezTo>
                  <a:pt x="1207" y="655"/>
                  <a:pt x="1207" y="654"/>
                  <a:pt x="1207" y="654"/>
                </a:cubicBezTo>
                <a:cubicBezTo>
                  <a:pt x="1207" y="655"/>
                  <a:pt x="1207" y="656"/>
                  <a:pt x="1207" y="656"/>
                </a:cubicBezTo>
                <a:cubicBezTo>
                  <a:pt x="1207" y="656"/>
                  <a:pt x="1208" y="655"/>
                  <a:pt x="1208" y="655"/>
                </a:cubicBezTo>
                <a:cubicBezTo>
                  <a:pt x="1208" y="655"/>
                  <a:pt x="1208" y="656"/>
                  <a:pt x="1208" y="656"/>
                </a:cubicBezTo>
                <a:cubicBezTo>
                  <a:pt x="1208" y="656"/>
                  <a:pt x="1207" y="657"/>
                  <a:pt x="1207" y="657"/>
                </a:cubicBezTo>
                <a:cubicBezTo>
                  <a:pt x="1207" y="657"/>
                  <a:pt x="1207" y="657"/>
                  <a:pt x="1207" y="657"/>
                </a:cubicBezTo>
                <a:cubicBezTo>
                  <a:pt x="1208" y="658"/>
                  <a:pt x="1209" y="658"/>
                  <a:pt x="1209" y="659"/>
                </a:cubicBezTo>
                <a:cubicBezTo>
                  <a:pt x="1208" y="659"/>
                  <a:pt x="1207" y="660"/>
                  <a:pt x="1208" y="662"/>
                </a:cubicBezTo>
                <a:cubicBezTo>
                  <a:pt x="1208" y="662"/>
                  <a:pt x="1208" y="661"/>
                  <a:pt x="1208" y="661"/>
                </a:cubicBezTo>
                <a:cubicBezTo>
                  <a:pt x="1209" y="661"/>
                  <a:pt x="1210" y="662"/>
                  <a:pt x="1211" y="661"/>
                </a:cubicBezTo>
                <a:cubicBezTo>
                  <a:pt x="1211" y="661"/>
                  <a:pt x="1210" y="661"/>
                  <a:pt x="1211" y="662"/>
                </a:cubicBezTo>
                <a:cubicBezTo>
                  <a:pt x="1210" y="662"/>
                  <a:pt x="1208" y="663"/>
                  <a:pt x="1209" y="664"/>
                </a:cubicBezTo>
                <a:cubicBezTo>
                  <a:pt x="1209" y="663"/>
                  <a:pt x="1208" y="663"/>
                  <a:pt x="1208" y="663"/>
                </a:cubicBezTo>
                <a:cubicBezTo>
                  <a:pt x="1207" y="664"/>
                  <a:pt x="1209" y="665"/>
                  <a:pt x="1210" y="665"/>
                </a:cubicBezTo>
                <a:cubicBezTo>
                  <a:pt x="1210" y="665"/>
                  <a:pt x="1210" y="669"/>
                  <a:pt x="1211" y="669"/>
                </a:cubicBezTo>
                <a:cubicBezTo>
                  <a:pt x="1212" y="669"/>
                  <a:pt x="1213" y="671"/>
                  <a:pt x="1214" y="669"/>
                </a:cubicBezTo>
                <a:cubicBezTo>
                  <a:pt x="1213" y="671"/>
                  <a:pt x="1215" y="671"/>
                  <a:pt x="1216" y="671"/>
                </a:cubicBezTo>
                <a:cubicBezTo>
                  <a:pt x="1216" y="672"/>
                  <a:pt x="1215" y="672"/>
                  <a:pt x="1214" y="672"/>
                </a:cubicBezTo>
                <a:cubicBezTo>
                  <a:pt x="1214" y="673"/>
                  <a:pt x="1216" y="673"/>
                  <a:pt x="1214" y="673"/>
                </a:cubicBezTo>
                <a:cubicBezTo>
                  <a:pt x="1215" y="674"/>
                  <a:pt x="1221" y="677"/>
                  <a:pt x="1222" y="677"/>
                </a:cubicBezTo>
                <a:cubicBezTo>
                  <a:pt x="1222" y="677"/>
                  <a:pt x="1222" y="677"/>
                  <a:pt x="1222" y="677"/>
                </a:cubicBezTo>
                <a:cubicBezTo>
                  <a:pt x="1222" y="677"/>
                  <a:pt x="1222" y="677"/>
                  <a:pt x="1222" y="677"/>
                </a:cubicBezTo>
                <a:cubicBezTo>
                  <a:pt x="1223" y="679"/>
                  <a:pt x="1223" y="680"/>
                  <a:pt x="1225" y="681"/>
                </a:cubicBezTo>
                <a:cubicBezTo>
                  <a:pt x="1226" y="681"/>
                  <a:pt x="1227" y="683"/>
                  <a:pt x="1228" y="682"/>
                </a:cubicBezTo>
                <a:cubicBezTo>
                  <a:pt x="1227" y="684"/>
                  <a:pt x="1233" y="686"/>
                  <a:pt x="1233" y="686"/>
                </a:cubicBezTo>
                <a:cubicBezTo>
                  <a:pt x="1236" y="689"/>
                  <a:pt x="1238" y="692"/>
                  <a:pt x="1240" y="694"/>
                </a:cubicBezTo>
                <a:cubicBezTo>
                  <a:pt x="1242" y="696"/>
                  <a:pt x="1245" y="697"/>
                  <a:pt x="1248" y="699"/>
                </a:cubicBezTo>
                <a:cubicBezTo>
                  <a:pt x="1249" y="700"/>
                  <a:pt x="1250" y="700"/>
                  <a:pt x="1252" y="701"/>
                </a:cubicBezTo>
                <a:cubicBezTo>
                  <a:pt x="1253" y="701"/>
                  <a:pt x="1254" y="702"/>
                  <a:pt x="1255" y="702"/>
                </a:cubicBezTo>
                <a:cubicBezTo>
                  <a:pt x="1255" y="702"/>
                  <a:pt x="1255" y="702"/>
                  <a:pt x="1255" y="702"/>
                </a:cubicBezTo>
                <a:cubicBezTo>
                  <a:pt x="1256" y="702"/>
                  <a:pt x="1256" y="702"/>
                  <a:pt x="1257" y="701"/>
                </a:cubicBezTo>
                <a:cubicBezTo>
                  <a:pt x="1258" y="700"/>
                  <a:pt x="1260" y="699"/>
                  <a:pt x="1262" y="699"/>
                </a:cubicBezTo>
                <a:cubicBezTo>
                  <a:pt x="1264" y="699"/>
                  <a:pt x="1266" y="697"/>
                  <a:pt x="1268" y="696"/>
                </a:cubicBezTo>
                <a:cubicBezTo>
                  <a:pt x="1271" y="695"/>
                  <a:pt x="1274" y="695"/>
                  <a:pt x="1276" y="695"/>
                </a:cubicBezTo>
                <a:cubicBezTo>
                  <a:pt x="1275" y="694"/>
                  <a:pt x="1275" y="694"/>
                  <a:pt x="1273" y="694"/>
                </a:cubicBezTo>
                <a:cubicBezTo>
                  <a:pt x="1274" y="694"/>
                  <a:pt x="1276" y="693"/>
                  <a:pt x="1277" y="694"/>
                </a:cubicBezTo>
                <a:cubicBezTo>
                  <a:pt x="1277" y="695"/>
                  <a:pt x="1278" y="695"/>
                  <a:pt x="1278" y="694"/>
                </a:cubicBezTo>
                <a:cubicBezTo>
                  <a:pt x="1281" y="694"/>
                  <a:pt x="1283" y="694"/>
                  <a:pt x="1285" y="694"/>
                </a:cubicBezTo>
                <a:cubicBezTo>
                  <a:pt x="1285" y="693"/>
                  <a:pt x="1284" y="693"/>
                  <a:pt x="1284" y="693"/>
                </a:cubicBezTo>
                <a:cubicBezTo>
                  <a:pt x="1285" y="693"/>
                  <a:pt x="1285" y="693"/>
                  <a:pt x="1285" y="693"/>
                </a:cubicBezTo>
                <a:cubicBezTo>
                  <a:pt x="1286" y="693"/>
                  <a:pt x="1287" y="694"/>
                  <a:pt x="1287" y="692"/>
                </a:cubicBezTo>
                <a:cubicBezTo>
                  <a:pt x="1287" y="693"/>
                  <a:pt x="1287" y="693"/>
                  <a:pt x="1287" y="693"/>
                </a:cubicBezTo>
                <a:cubicBezTo>
                  <a:pt x="1287" y="694"/>
                  <a:pt x="1286" y="693"/>
                  <a:pt x="1285" y="693"/>
                </a:cubicBezTo>
                <a:cubicBezTo>
                  <a:pt x="1286" y="694"/>
                  <a:pt x="1287" y="694"/>
                  <a:pt x="1287" y="694"/>
                </a:cubicBezTo>
                <a:cubicBezTo>
                  <a:pt x="1288" y="694"/>
                  <a:pt x="1289" y="695"/>
                  <a:pt x="1290" y="694"/>
                </a:cubicBezTo>
                <a:cubicBezTo>
                  <a:pt x="1291" y="694"/>
                  <a:pt x="1291" y="693"/>
                  <a:pt x="1292" y="693"/>
                </a:cubicBezTo>
                <a:cubicBezTo>
                  <a:pt x="1292" y="694"/>
                  <a:pt x="1293" y="696"/>
                  <a:pt x="1294" y="694"/>
                </a:cubicBezTo>
                <a:cubicBezTo>
                  <a:pt x="1294" y="694"/>
                  <a:pt x="1294" y="695"/>
                  <a:pt x="1294" y="695"/>
                </a:cubicBezTo>
                <a:cubicBezTo>
                  <a:pt x="1294" y="695"/>
                  <a:pt x="1294" y="695"/>
                  <a:pt x="1294" y="695"/>
                </a:cubicBezTo>
                <a:cubicBezTo>
                  <a:pt x="1295" y="696"/>
                  <a:pt x="1296" y="696"/>
                  <a:pt x="1297" y="696"/>
                </a:cubicBezTo>
                <a:cubicBezTo>
                  <a:pt x="1298" y="697"/>
                  <a:pt x="1299" y="697"/>
                  <a:pt x="1300" y="698"/>
                </a:cubicBezTo>
                <a:cubicBezTo>
                  <a:pt x="1301" y="698"/>
                  <a:pt x="1302" y="698"/>
                  <a:pt x="1302" y="698"/>
                </a:cubicBezTo>
                <a:cubicBezTo>
                  <a:pt x="1303" y="698"/>
                  <a:pt x="1304" y="697"/>
                  <a:pt x="1305" y="696"/>
                </a:cubicBezTo>
                <a:cubicBezTo>
                  <a:pt x="1306" y="695"/>
                  <a:pt x="1307" y="695"/>
                  <a:pt x="1308" y="695"/>
                </a:cubicBezTo>
                <a:cubicBezTo>
                  <a:pt x="1310" y="694"/>
                  <a:pt x="1311" y="694"/>
                  <a:pt x="1313" y="693"/>
                </a:cubicBezTo>
                <a:cubicBezTo>
                  <a:pt x="1316" y="691"/>
                  <a:pt x="1318" y="689"/>
                  <a:pt x="1322" y="689"/>
                </a:cubicBezTo>
                <a:cubicBezTo>
                  <a:pt x="1322" y="689"/>
                  <a:pt x="1324" y="688"/>
                  <a:pt x="1324" y="688"/>
                </a:cubicBezTo>
                <a:cubicBezTo>
                  <a:pt x="1324" y="688"/>
                  <a:pt x="1324" y="689"/>
                  <a:pt x="1325" y="689"/>
                </a:cubicBezTo>
                <a:cubicBezTo>
                  <a:pt x="1326" y="689"/>
                  <a:pt x="1327" y="688"/>
                  <a:pt x="1327" y="687"/>
                </a:cubicBezTo>
                <a:cubicBezTo>
                  <a:pt x="1327" y="686"/>
                  <a:pt x="1328" y="686"/>
                  <a:pt x="1329" y="685"/>
                </a:cubicBezTo>
                <a:cubicBezTo>
                  <a:pt x="1329" y="685"/>
                  <a:pt x="1329" y="685"/>
                  <a:pt x="1329" y="685"/>
                </a:cubicBezTo>
                <a:cubicBezTo>
                  <a:pt x="1330" y="685"/>
                  <a:pt x="1331" y="684"/>
                  <a:pt x="1333" y="684"/>
                </a:cubicBezTo>
                <a:cubicBezTo>
                  <a:pt x="1333" y="684"/>
                  <a:pt x="1332" y="684"/>
                  <a:pt x="1332" y="684"/>
                </a:cubicBezTo>
                <a:cubicBezTo>
                  <a:pt x="1334" y="684"/>
                  <a:pt x="1336" y="684"/>
                  <a:pt x="1337" y="683"/>
                </a:cubicBezTo>
                <a:cubicBezTo>
                  <a:pt x="1338" y="683"/>
                  <a:pt x="1340" y="683"/>
                  <a:pt x="1341" y="683"/>
                </a:cubicBezTo>
                <a:cubicBezTo>
                  <a:pt x="1341" y="683"/>
                  <a:pt x="1341" y="683"/>
                  <a:pt x="1341" y="683"/>
                </a:cubicBezTo>
                <a:cubicBezTo>
                  <a:pt x="1343" y="682"/>
                  <a:pt x="1345" y="683"/>
                  <a:pt x="1347" y="683"/>
                </a:cubicBezTo>
                <a:cubicBezTo>
                  <a:pt x="1347" y="682"/>
                  <a:pt x="1347" y="681"/>
                  <a:pt x="1347" y="681"/>
                </a:cubicBezTo>
                <a:cubicBezTo>
                  <a:pt x="1349" y="682"/>
                  <a:pt x="1349" y="680"/>
                  <a:pt x="1351" y="680"/>
                </a:cubicBezTo>
                <a:cubicBezTo>
                  <a:pt x="1350" y="681"/>
                  <a:pt x="1348" y="682"/>
                  <a:pt x="1347" y="682"/>
                </a:cubicBezTo>
                <a:cubicBezTo>
                  <a:pt x="1348" y="683"/>
                  <a:pt x="1350" y="682"/>
                  <a:pt x="1351" y="682"/>
                </a:cubicBezTo>
                <a:cubicBezTo>
                  <a:pt x="1352" y="682"/>
                  <a:pt x="1354" y="682"/>
                  <a:pt x="1355" y="683"/>
                </a:cubicBezTo>
                <a:cubicBezTo>
                  <a:pt x="1358" y="683"/>
                  <a:pt x="1360" y="686"/>
                  <a:pt x="1361" y="689"/>
                </a:cubicBezTo>
                <a:cubicBezTo>
                  <a:pt x="1362" y="688"/>
                  <a:pt x="1362" y="687"/>
                  <a:pt x="1363" y="687"/>
                </a:cubicBezTo>
                <a:cubicBezTo>
                  <a:pt x="1362" y="688"/>
                  <a:pt x="1361" y="688"/>
                  <a:pt x="1361" y="689"/>
                </a:cubicBezTo>
                <a:cubicBezTo>
                  <a:pt x="1362" y="691"/>
                  <a:pt x="1363" y="690"/>
                  <a:pt x="1363" y="689"/>
                </a:cubicBezTo>
                <a:cubicBezTo>
                  <a:pt x="1363" y="689"/>
                  <a:pt x="1363" y="690"/>
                  <a:pt x="1363" y="690"/>
                </a:cubicBezTo>
                <a:cubicBezTo>
                  <a:pt x="1364" y="690"/>
                  <a:pt x="1364" y="690"/>
                  <a:pt x="1365" y="690"/>
                </a:cubicBezTo>
                <a:cubicBezTo>
                  <a:pt x="1364" y="690"/>
                  <a:pt x="1360" y="691"/>
                  <a:pt x="1363" y="692"/>
                </a:cubicBezTo>
                <a:cubicBezTo>
                  <a:pt x="1364" y="692"/>
                  <a:pt x="1365" y="691"/>
                  <a:pt x="1366" y="691"/>
                </a:cubicBezTo>
                <a:cubicBezTo>
                  <a:pt x="1364" y="692"/>
                  <a:pt x="1366" y="692"/>
                  <a:pt x="1364" y="693"/>
                </a:cubicBezTo>
                <a:cubicBezTo>
                  <a:pt x="1363" y="693"/>
                  <a:pt x="1363" y="693"/>
                  <a:pt x="1364" y="694"/>
                </a:cubicBezTo>
                <a:cubicBezTo>
                  <a:pt x="1365" y="694"/>
                  <a:pt x="1365" y="695"/>
                  <a:pt x="1364" y="695"/>
                </a:cubicBezTo>
                <a:cubicBezTo>
                  <a:pt x="1364" y="696"/>
                  <a:pt x="1365" y="698"/>
                  <a:pt x="1365" y="699"/>
                </a:cubicBezTo>
                <a:cubicBezTo>
                  <a:pt x="1366" y="700"/>
                  <a:pt x="1367" y="701"/>
                  <a:pt x="1368" y="701"/>
                </a:cubicBezTo>
                <a:cubicBezTo>
                  <a:pt x="1369" y="702"/>
                  <a:pt x="1369" y="703"/>
                  <a:pt x="1369" y="701"/>
                </a:cubicBezTo>
                <a:cubicBezTo>
                  <a:pt x="1370" y="704"/>
                  <a:pt x="1371" y="702"/>
                  <a:pt x="1371" y="701"/>
                </a:cubicBezTo>
                <a:cubicBezTo>
                  <a:pt x="1372" y="702"/>
                  <a:pt x="1371" y="702"/>
                  <a:pt x="1373" y="702"/>
                </a:cubicBezTo>
                <a:cubicBezTo>
                  <a:pt x="1374" y="702"/>
                  <a:pt x="1374" y="702"/>
                  <a:pt x="1374" y="701"/>
                </a:cubicBezTo>
                <a:cubicBezTo>
                  <a:pt x="1374" y="701"/>
                  <a:pt x="1374" y="702"/>
                  <a:pt x="1374" y="702"/>
                </a:cubicBezTo>
                <a:cubicBezTo>
                  <a:pt x="1375" y="702"/>
                  <a:pt x="1375" y="701"/>
                  <a:pt x="1375" y="700"/>
                </a:cubicBezTo>
                <a:cubicBezTo>
                  <a:pt x="1375" y="702"/>
                  <a:pt x="1375" y="700"/>
                  <a:pt x="1375" y="700"/>
                </a:cubicBezTo>
                <a:cubicBezTo>
                  <a:pt x="1375" y="700"/>
                  <a:pt x="1375" y="703"/>
                  <a:pt x="1376" y="702"/>
                </a:cubicBezTo>
                <a:cubicBezTo>
                  <a:pt x="1376" y="701"/>
                  <a:pt x="1375" y="699"/>
                  <a:pt x="1376" y="698"/>
                </a:cubicBezTo>
                <a:cubicBezTo>
                  <a:pt x="1375" y="699"/>
                  <a:pt x="1376" y="701"/>
                  <a:pt x="1377" y="702"/>
                </a:cubicBezTo>
                <a:cubicBezTo>
                  <a:pt x="1377" y="701"/>
                  <a:pt x="1377" y="700"/>
                  <a:pt x="1377" y="699"/>
                </a:cubicBezTo>
                <a:cubicBezTo>
                  <a:pt x="1378" y="698"/>
                  <a:pt x="1377" y="700"/>
                  <a:pt x="1378" y="701"/>
                </a:cubicBezTo>
                <a:cubicBezTo>
                  <a:pt x="1379" y="701"/>
                  <a:pt x="1378" y="699"/>
                  <a:pt x="1378" y="699"/>
                </a:cubicBezTo>
                <a:cubicBezTo>
                  <a:pt x="1379" y="699"/>
                  <a:pt x="1379" y="700"/>
                  <a:pt x="1380" y="700"/>
                </a:cubicBezTo>
                <a:cubicBezTo>
                  <a:pt x="1381" y="700"/>
                  <a:pt x="1381" y="700"/>
                  <a:pt x="1382" y="699"/>
                </a:cubicBezTo>
                <a:cubicBezTo>
                  <a:pt x="1381" y="701"/>
                  <a:pt x="1385" y="700"/>
                  <a:pt x="1386" y="700"/>
                </a:cubicBezTo>
                <a:cubicBezTo>
                  <a:pt x="1389" y="700"/>
                  <a:pt x="1388" y="699"/>
                  <a:pt x="1388" y="696"/>
                </a:cubicBezTo>
                <a:cubicBezTo>
                  <a:pt x="1388" y="697"/>
                  <a:pt x="1389" y="698"/>
                  <a:pt x="1389" y="697"/>
                </a:cubicBezTo>
                <a:cubicBezTo>
                  <a:pt x="1389" y="698"/>
                  <a:pt x="1390" y="699"/>
                  <a:pt x="1390" y="699"/>
                </a:cubicBezTo>
                <a:cubicBezTo>
                  <a:pt x="1390" y="699"/>
                  <a:pt x="1390" y="699"/>
                  <a:pt x="1390" y="699"/>
                </a:cubicBezTo>
                <a:cubicBezTo>
                  <a:pt x="1390" y="700"/>
                  <a:pt x="1390" y="701"/>
                  <a:pt x="1392" y="701"/>
                </a:cubicBezTo>
                <a:cubicBezTo>
                  <a:pt x="1391" y="700"/>
                  <a:pt x="1391" y="700"/>
                  <a:pt x="1391" y="699"/>
                </a:cubicBezTo>
                <a:cubicBezTo>
                  <a:pt x="1392" y="699"/>
                  <a:pt x="1392" y="701"/>
                  <a:pt x="1393" y="699"/>
                </a:cubicBezTo>
                <a:cubicBezTo>
                  <a:pt x="1394" y="700"/>
                  <a:pt x="1394" y="703"/>
                  <a:pt x="1394" y="704"/>
                </a:cubicBezTo>
                <a:cubicBezTo>
                  <a:pt x="1394" y="705"/>
                  <a:pt x="1396" y="706"/>
                  <a:pt x="1397" y="705"/>
                </a:cubicBezTo>
                <a:cubicBezTo>
                  <a:pt x="1397" y="706"/>
                  <a:pt x="1397" y="706"/>
                  <a:pt x="1398" y="706"/>
                </a:cubicBezTo>
                <a:cubicBezTo>
                  <a:pt x="1398" y="706"/>
                  <a:pt x="1398" y="705"/>
                  <a:pt x="1398" y="705"/>
                </a:cubicBezTo>
                <a:cubicBezTo>
                  <a:pt x="1399" y="705"/>
                  <a:pt x="1398" y="705"/>
                  <a:pt x="1398" y="705"/>
                </a:cubicBezTo>
                <a:cubicBezTo>
                  <a:pt x="1399" y="705"/>
                  <a:pt x="1399" y="706"/>
                  <a:pt x="1400" y="704"/>
                </a:cubicBezTo>
                <a:cubicBezTo>
                  <a:pt x="1400" y="705"/>
                  <a:pt x="1400" y="705"/>
                  <a:pt x="1399" y="706"/>
                </a:cubicBezTo>
                <a:cubicBezTo>
                  <a:pt x="1401" y="706"/>
                  <a:pt x="1400" y="707"/>
                  <a:pt x="1399" y="707"/>
                </a:cubicBezTo>
                <a:cubicBezTo>
                  <a:pt x="1398" y="708"/>
                  <a:pt x="1400" y="709"/>
                  <a:pt x="1401" y="709"/>
                </a:cubicBezTo>
                <a:cubicBezTo>
                  <a:pt x="1399" y="709"/>
                  <a:pt x="1401" y="711"/>
                  <a:pt x="1401" y="712"/>
                </a:cubicBezTo>
                <a:cubicBezTo>
                  <a:pt x="1402" y="714"/>
                  <a:pt x="1402" y="716"/>
                  <a:pt x="1401" y="718"/>
                </a:cubicBezTo>
                <a:cubicBezTo>
                  <a:pt x="1401" y="719"/>
                  <a:pt x="1401" y="720"/>
                  <a:pt x="1401" y="721"/>
                </a:cubicBezTo>
                <a:cubicBezTo>
                  <a:pt x="1401" y="723"/>
                  <a:pt x="1401" y="725"/>
                  <a:pt x="1400" y="726"/>
                </a:cubicBezTo>
                <a:cubicBezTo>
                  <a:pt x="1400" y="726"/>
                  <a:pt x="1399" y="728"/>
                  <a:pt x="1400" y="728"/>
                </a:cubicBezTo>
                <a:cubicBezTo>
                  <a:pt x="1400" y="728"/>
                  <a:pt x="1400" y="728"/>
                  <a:pt x="1399" y="728"/>
                </a:cubicBezTo>
                <a:cubicBezTo>
                  <a:pt x="1399" y="729"/>
                  <a:pt x="1397" y="731"/>
                  <a:pt x="1397" y="732"/>
                </a:cubicBezTo>
                <a:cubicBezTo>
                  <a:pt x="1398" y="734"/>
                  <a:pt x="1400" y="733"/>
                  <a:pt x="1401" y="733"/>
                </a:cubicBezTo>
                <a:cubicBezTo>
                  <a:pt x="1401" y="733"/>
                  <a:pt x="1401" y="734"/>
                  <a:pt x="1401" y="734"/>
                </a:cubicBezTo>
                <a:cubicBezTo>
                  <a:pt x="1401" y="734"/>
                  <a:pt x="1401" y="734"/>
                  <a:pt x="1401" y="734"/>
                </a:cubicBezTo>
                <a:cubicBezTo>
                  <a:pt x="1400" y="733"/>
                  <a:pt x="1399" y="733"/>
                  <a:pt x="1399" y="734"/>
                </a:cubicBezTo>
                <a:cubicBezTo>
                  <a:pt x="1399" y="736"/>
                  <a:pt x="1400" y="737"/>
                  <a:pt x="1399" y="739"/>
                </a:cubicBezTo>
                <a:cubicBezTo>
                  <a:pt x="1399" y="738"/>
                  <a:pt x="1398" y="737"/>
                  <a:pt x="1398" y="738"/>
                </a:cubicBezTo>
                <a:cubicBezTo>
                  <a:pt x="1396" y="738"/>
                  <a:pt x="1397" y="739"/>
                  <a:pt x="1398" y="739"/>
                </a:cubicBezTo>
                <a:cubicBezTo>
                  <a:pt x="1399" y="741"/>
                  <a:pt x="1401" y="742"/>
                  <a:pt x="1403" y="742"/>
                </a:cubicBezTo>
                <a:cubicBezTo>
                  <a:pt x="1402" y="742"/>
                  <a:pt x="1401" y="742"/>
                  <a:pt x="1401" y="743"/>
                </a:cubicBezTo>
                <a:cubicBezTo>
                  <a:pt x="1400" y="742"/>
                  <a:pt x="1399" y="741"/>
                  <a:pt x="1398" y="743"/>
                </a:cubicBezTo>
                <a:cubicBezTo>
                  <a:pt x="1398" y="742"/>
                  <a:pt x="1397" y="741"/>
                  <a:pt x="1397" y="741"/>
                </a:cubicBezTo>
                <a:cubicBezTo>
                  <a:pt x="1396" y="742"/>
                  <a:pt x="1397" y="745"/>
                  <a:pt x="1397" y="746"/>
                </a:cubicBezTo>
                <a:cubicBezTo>
                  <a:pt x="1397" y="748"/>
                  <a:pt x="1394" y="750"/>
                  <a:pt x="1394" y="752"/>
                </a:cubicBezTo>
                <a:cubicBezTo>
                  <a:pt x="1394" y="751"/>
                  <a:pt x="1393" y="749"/>
                  <a:pt x="1393" y="751"/>
                </a:cubicBezTo>
                <a:cubicBezTo>
                  <a:pt x="1393" y="751"/>
                  <a:pt x="1392" y="750"/>
                  <a:pt x="1392" y="749"/>
                </a:cubicBezTo>
                <a:cubicBezTo>
                  <a:pt x="1392" y="750"/>
                  <a:pt x="1392" y="751"/>
                  <a:pt x="1393" y="752"/>
                </a:cubicBezTo>
                <a:cubicBezTo>
                  <a:pt x="1393" y="752"/>
                  <a:pt x="1396" y="759"/>
                  <a:pt x="1397" y="756"/>
                </a:cubicBezTo>
                <a:cubicBezTo>
                  <a:pt x="1397" y="757"/>
                  <a:pt x="1397" y="757"/>
                  <a:pt x="1397" y="758"/>
                </a:cubicBezTo>
                <a:cubicBezTo>
                  <a:pt x="1397" y="758"/>
                  <a:pt x="1398" y="758"/>
                  <a:pt x="1398" y="758"/>
                </a:cubicBezTo>
                <a:cubicBezTo>
                  <a:pt x="1398" y="758"/>
                  <a:pt x="1398" y="758"/>
                  <a:pt x="1399" y="759"/>
                </a:cubicBezTo>
                <a:cubicBezTo>
                  <a:pt x="1398" y="759"/>
                  <a:pt x="1397" y="759"/>
                  <a:pt x="1396" y="759"/>
                </a:cubicBezTo>
                <a:cubicBezTo>
                  <a:pt x="1397" y="758"/>
                  <a:pt x="1395" y="757"/>
                  <a:pt x="1394" y="756"/>
                </a:cubicBezTo>
                <a:cubicBezTo>
                  <a:pt x="1395" y="757"/>
                  <a:pt x="1396" y="758"/>
                  <a:pt x="1396" y="759"/>
                </a:cubicBezTo>
                <a:cubicBezTo>
                  <a:pt x="1396" y="760"/>
                  <a:pt x="1396" y="761"/>
                  <a:pt x="1397" y="761"/>
                </a:cubicBezTo>
                <a:cubicBezTo>
                  <a:pt x="1398" y="762"/>
                  <a:pt x="1398" y="761"/>
                  <a:pt x="1399" y="763"/>
                </a:cubicBezTo>
                <a:cubicBezTo>
                  <a:pt x="1398" y="763"/>
                  <a:pt x="1398" y="761"/>
                  <a:pt x="1397" y="761"/>
                </a:cubicBezTo>
                <a:cubicBezTo>
                  <a:pt x="1398" y="763"/>
                  <a:pt x="1399" y="766"/>
                  <a:pt x="1400" y="767"/>
                </a:cubicBezTo>
                <a:cubicBezTo>
                  <a:pt x="1401" y="767"/>
                  <a:pt x="1403" y="768"/>
                  <a:pt x="1403" y="768"/>
                </a:cubicBezTo>
                <a:cubicBezTo>
                  <a:pt x="1402" y="769"/>
                  <a:pt x="1402" y="766"/>
                  <a:pt x="1400" y="767"/>
                </a:cubicBezTo>
                <a:cubicBezTo>
                  <a:pt x="1403" y="769"/>
                  <a:pt x="1406" y="772"/>
                  <a:pt x="1407" y="775"/>
                </a:cubicBezTo>
                <a:cubicBezTo>
                  <a:pt x="1409" y="777"/>
                  <a:pt x="1410" y="779"/>
                  <a:pt x="1412" y="781"/>
                </a:cubicBezTo>
                <a:cubicBezTo>
                  <a:pt x="1412" y="781"/>
                  <a:pt x="1412" y="781"/>
                  <a:pt x="1412" y="781"/>
                </a:cubicBezTo>
                <a:cubicBezTo>
                  <a:pt x="1412" y="781"/>
                  <a:pt x="1412" y="781"/>
                  <a:pt x="1412" y="781"/>
                </a:cubicBezTo>
                <a:cubicBezTo>
                  <a:pt x="1414" y="783"/>
                  <a:pt x="1417" y="785"/>
                  <a:pt x="1418" y="788"/>
                </a:cubicBezTo>
                <a:cubicBezTo>
                  <a:pt x="1418" y="789"/>
                  <a:pt x="1419" y="792"/>
                  <a:pt x="1420" y="791"/>
                </a:cubicBezTo>
                <a:cubicBezTo>
                  <a:pt x="1420" y="791"/>
                  <a:pt x="1420" y="791"/>
                  <a:pt x="1420" y="791"/>
                </a:cubicBezTo>
                <a:cubicBezTo>
                  <a:pt x="1420" y="791"/>
                  <a:pt x="1420" y="791"/>
                  <a:pt x="1420" y="791"/>
                </a:cubicBezTo>
                <a:cubicBezTo>
                  <a:pt x="1419" y="792"/>
                  <a:pt x="1421" y="794"/>
                  <a:pt x="1421" y="794"/>
                </a:cubicBezTo>
                <a:cubicBezTo>
                  <a:pt x="1421" y="796"/>
                  <a:pt x="1421" y="796"/>
                  <a:pt x="1421" y="797"/>
                </a:cubicBezTo>
                <a:cubicBezTo>
                  <a:pt x="1421" y="798"/>
                  <a:pt x="1421" y="798"/>
                  <a:pt x="1422" y="798"/>
                </a:cubicBezTo>
                <a:cubicBezTo>
                  <a:pt x="1421" y="798"/>
                  <a:pt x="1421" y="798"/>
                  <a:pt x="1421" y="798"/>
                </a:cubicBezTo>
                <a:cubicBezTo>
                  <a:pt x="1423" y="803"/>
                  <a:pt x="1426" y="798"/>
                  <a:pt x="1429" y="799"/>
                </a:cubicBezTo>
                <a:cubicBezTo>
                  <a:pt x="1429" y="799"/>
                  <a:pt x="1430" y="799"/>
                  <a:pt x="1431" y="799"/>
                </a:cubicBezTo>
                <a:cubicBezTo>
                  <a:pt x="1430" y="799"/>
                  <a:pt x="1430" y="799"/>
                  <a:pt x="1429" y="799"/>
                </a:cubicBezTo>
                <a:cubicBezTo>
                  <a:pt x="1428" y="800"/>
                  <a:pt x="1427" y="801"/>
                  <a:pt x="1426" y="801"/>
                </a:cubicBezTo>
                <a:cubicBezTo>
                  <a:pt x="1425" y="801"/>
                  <a:pt x="1424" y="801"/>
                  <a:pt x="1423" y="801"/>
                </a:cubicBezTo>
                <a:cubicBezTo>
                  <a:pt x="1421" y="802"/>
                  <a:pt x="1423" y="806"/>
                  <a:pt x="1424" y="807"/>
                </a:cubicBezTo>
                <a:cubicBezTo>
                  <a:pt x="1425" y="808"/>
                  <a:pt x="1426" y="809"/>
                  <a:pt x="1426" y="811"/>
                </a:cubicBezTo>
                <a:cubicBezTo>
                  <a:pt x="1427" y="812"/>
                  <a:pt x="1427" y="813"/>
                  <a:pt x="1427" y="814"/>
                </a:cubicBezTo>
                <a:cubicBezTo>
                  <a:pt x="1428" y="816"/>
                  <a:pt x="1429" y="818"/>
                  <a:pt x="1430" y="820"/>
                </a:cubicBezTo>
                <a:cubicBezTo>
                  <a:pt x="1431" y="822"/>
                  <a:pt x="1431" y="824"/>
                  <a:pt x="1431" y="826"/>
                </a:cubicBezTo>
                <a:cubicBezTo>
                  <a:pt x="1431" y="827"/>
                  <a:pt x="1430" y="827"/>
                  <a:pt x="1430" y="828"/>
                </a:cubicBezTo>
                <a:cubicBezTo>
                  <a:pt x="1429" y="828"/>
                  <a:pt x="1428" y="829"/>
                  <a:pt x="1428" y="830"/>
                </a:cubicBezTo>
                <a:cubicBezTo>
                  <a:pt x="1428" y="829"/>
                  <a:pt x="1428" y="828"/>
                  <a:pt x="1429" y="828"/>
                </a:cubicBezTo>
                <a:cubicBezTo>
                  <a:pt x="1427" y="829"/>
                  <a:pt x="1428" y="831"/>
                  <a:pt x="1429" y="832"/>
                </a:cubicBezTo>
                <a:cubicBezTo>
                  <a:pt x="1429" y="833"/>
                  <a:pt x="1429" y="834"/>
                  <a:pt x="1429" y="835"/>
                </a:cubicBezTo>
                <a:cubicBezTo>
                  <a:pt x="1429" y="836"/>
                  <a:pt x="1430" y="837"/>
                  <a:pt x="1430" y="838"/>
                </a:cubicBezTo>
                <a:cubicBezTo>
                  <a:pt x="1431" y="839"/>
                  <a:pt x="1431" y="841"/>
                  <a:pt x="1432" y="842"/>
                </a:cubicBezTo>
                <a:cubicBezTo>
                  <a:pt x="1433" y="844"/>
                  <a:pt x="1434" y="845"/>
                  <a:pt x="1434" y="847"/>
                </a:cubicBezTo>
                <a:cubicBezTo>
                  <a:pt x="1435" y="851"/>
                  <a:pt x="1435" y="857"/>
                  <a:pt x="1433" y="860"/>
                </a:cubicBezTo>
                <a:cubicBezTo>
                  <a:pt x="1432" y="862"/>
                  <a:pt x="1432" y="863"/>
                  <a:pt x="1430" y="863"/>
                </a:cubicBezTo>
                <a:cubicBezTo>
                  <a:pt x="1427" y="864"/>
                  <a:pt x="1428" y="866"/>
                  <a:pt x="1427" y="868"/>
                </a:cubicBezTo>
                <a:cubicBezTo>
                  <a:pt x="1426" y="869"/>
                  <a:pt x="1425" y="870"/>
                  <a:pt x="1424" y="871"/>
                </a:cubicBezTo>
                <a:cubicBezTo>
                  <a:pt x="1423" y="872"/>
                  <a:pt x="1424" y="874"/>
                  <a:pt x="1423" y="876"/>
                </a:cubicBezTo>
                <a:cubicBezTo>
                  <a:pt x="1422" y="877"/>
                  <a:pt x="1422" y="880"/>
                  <a:pt x="1422" y="882"/>
                </a:cubicBezTo>
                <a:cubicBezTo>
                  <a:pt x="1422" y="883"/>
                  <a:pt x="1420" y="886"/>
                  <a:pt x="1420" y="888"/>
                </a:cubicBezTo>
                <a:cubicBezTo>
                  <a:pt x="1421" y="888"/>
                  <a:pt x="1420" y="889"/>
                  <a:pt x="1420" y="890"/>
                </a:cubicBezTo>
                <a:cubicBezTo>
                  <a:pt x="1419" y="891"/>
                  <a:pt x="1419" y="891"/>
                  <a:pt x="1419" y="892"/>
                </a:cubicBezTo>
                <a:cubicBezTo>
                  <a:pt x="1419" y="893"/>
                  <a:pt x="1418" y="894"/>
                  <a:pt x="1417" y="894"/>
                </a:cubicBezTo>
                <a:cubicBezTo>
                  <a:pt x="1417" y="895"/>
                  <a:pt x="1418" y="896"/>
                  <a:pt x="1418" y="896"/>
                </a:cubicBezTo>
                <a:cubicBezTo>
                  <a:pt x="1418" y="900"/>
                  <a:pt x="1417" y="904"/>
                  <a:pt x="1417" y="908"/>
                </a:cubicBezTo>
                <a:cubicBezTo>
                  <a:pt x="1417" y="913"/>
                  <a:pt x="1417" y="918"/>
                  <a:pt x="1421" y="921"/>
                </a:cubicBezTo>
                <a:cubicBezTo>
                  <a:pt x="1425" y="924"/>
                  <a:pt x="1425" y="930"/>
                  <a:pt x="1428" y="934"/>
                </a:cubicBezTo>
                <a:cubicBezTo>
                  <a:pt x="1430" y="938"/>
                  <a:pt x="1431" y="943"/>
                  <a:pt x="1434" y="948"/>
                </a:cubicBezTo>
                <a:cubicBezTo>
                  <a:pt x="1435" y="948"/>
                  <a:pt x="1435" y="950"/>
                  <a:pt x="1435" y="951"/>
                </a:cubicBezTo>
                <a:cubicBezTo>
                  <a:pt x="1436" y="952"/>
                  <a:pt x="1437" y="953"/>
                  <a:pt x="1437" y="954"/>
                </a:cubicBezTo>
                <a:cubicBezTo>
                  <a:pt x="1439" y="955"/>
                  <a:pt x="1440" y="957"/>
                  <a:pt x="1440" y="960"/>
                </a:cubicBezTo>
                <a:cubicBezTo>
                  <a:pt x="1440" y="960"/>
                  <a:pt x="1439" y="964"/>
                  <a:pt x="1439" y="964"/>
                </a:cubicBezTo>
                <a:cubicBezTo>
                  <a:pt x="1439" y="965"/>
                  <a:pt x="1439" y="967"/>
                  <a:pt x="1439" y="969"/>
                </a:cubicBezTo>
                <a:cubicBezTo>
                  <a:pt x="1440" y="971"/>
                  <a:pt x="1439" y="973"/>
                  <a:pt x="1440" y="976"/>
                </a:cubicBezTo>
                <a:cubicBezTo>
                  <a:pt x="1441" y="978"/>
                  <a:pt x="1442" y="980"/>
                  <a:pt x="1442" y="982"/>
                </a:cubicBezTo>
                <a:cubicBezTo>
                  <a:pt x="1443" y="983"/>
                  <a:pt x="1442" y="985"/>
                  <a:pt x="1442" y="986"/>
                </a:cubicBezTo>
                <a:cubicBezTo>
                  <a:pt x="1443" y="987"/>
                  <a:pt x="1442" y="988"/>
                  <a:pt x="1443" y="989"/>
                </a:cubicBezTo>
                <a:cubicBezTo>
                  <a:pt x="1443" y="990"/>
                  <a:pt x="1443" y="991"/>
                  <a:pt x="1443" y="993"/>
                </a:cubicBezTo>
                <a:cubicBezTo>
                  <a:pt x="1443" y="994"/>
                  <a:pt x="1443" y="994"/>
                  <a:pt x="1443" y="995"/>
                </a:cubicBezTo>
                <a:cubicBezTo>
                  <a:pt x="1445" y="996"/>
                  <a:pt x="1444" y="997"/>
                  <a:pt x="1444" y="999"/>
                </a:cubicBezTo>
                <a:cubicBezTo>
                  <a:pt x="1445" y="1000"/>
                  <a:pt x="1445" y="1000"/>
                  <a:pt x="1446" y="1002"/>
                </a:cubicBezTo>
                <a:cubicBezTo>
                  <a:pt x="1446" y="1003"/>
                  <a:pt x="1446" y="1004"/>
                  <a:pt x="1446" y="1005"/>
                </a:cubicBezTo>
                <a:cubicBezTo>
                  <a:pt x="1447" y="1006"/>
                  <a:pt x="1448" y="1008"/>
                  <a:pt x="1449" y="1010"/>
                </a:cubicBezTo>
                <a:cubicBezTo>
                  <a:pt x="1450" y="1012"/>
                  <a:pt x="1452" y="1013"/>
                  <a:pt x="1454" y="1015"/>
                </a:cubicBezTo>
                <a:cubicBezTo>
                  <a:pt x="1454" y="1016"/>
                  <a:pt x="1455" y="1016"/>
                  <a:pt x="1455" y="1016"/>
                </a:cubicBezTo>
                <a:cubicBezTo>
                  <a:pt x="1455" y="1018"/>
                  <a:pt x="1458" y="1020"/>
                  <a:pt x="1458" y="1022"/>
                </a:cubicBezTo>
                <a:cubicBezTo>
                  <a:pt x="1459" y="1025"/>
                  <a:pt x="1460" y="1027"/>
                  <a:pt x="1460" y="1029"/>
                </a:cubicBezTo>
                <a:cubicBezTo>
                  <a:pt x="1462" y="1034"/>
                  <a:pt x="1464" y="1038"/>
                  <a:pt x="1467" y="1043"/>
                </a:cubicBezTo>
                <a:cubicBezTo>
                  <a:pt x="1468" y="1046"/>
                  <a:pt x="1469" y="1048"/>
                  <a:pt x="1469" y="1052"/>
                </a:cubicBezTo>
                <a:cubicBezTo>
                  <a:pt x="1469" y="1054"/>
                  <a:pt x="1469" y="1057"/>
                  <a:pt x="1466" y="1055"/>
                </a:cubicBezTo>
                <a:cubicBezTo>
                  <a:pt x="1466" y="1056"/>
                  <a:pt x="1465" y="1058"/>
                  <a:pt x="1466" y="1058"/>
                </a:cubicBezTo>
                <a:cubicBezTo>
                  <a:pt x="1467" y="1058"/>
                  <a:pt x="1467" y="1059"/>
                  <a:pt x="1467" y="1060"/>
                </a:cubicBezTo>
                <a:cubicBezTo>
                  <a:pt x="1466" y="1058"/>
                  <a:pt x="1468" y="1062"/>
                  <a:pt x="1469" y="1062"/>
                </a:cubicBezTo>
                <a:cubicBezTo>
                  <a:pt x="1469" y="1063"/>
                  <a:pt x="1470" y="1065"/>
                  <a:pt x="1470" y="1066"/>
                </a:cubicBezTo>
                <a:cubicBezTo>
                  <a:pt x="1470" y="1067"/>
                  <a:pt x="1468" y="1070"/>
                  <a:pt x="1470" y="1071"/>
                </a:cubicBezTo>
                <a:cubicBezTo>
                  <a:pt x="1470" y="1070"/>
                  <a:pt x="1470" y="1068"/>
                  <a:pt x="1471" y="1068"/>
                </a:cubicBezTo>
                <a:cubicBezTo>
                  <a:pt x="1473" y="1068"/>
                  <a:pt x="1473" y="1069"/>
                  <a:pt x="1473" y="1071"/>
                </a:cubicBezTo>
                <a:cubicBezTo>
                  <a:pt x="1474" y="1071"/>
                  <a:pt x="1478" y="1071"/>
                  <a:pt x="1477" y="1073"/>
                </a:cubicBezTo>
                <a:cubicBezTo>
                  <a:pt x="1478" y="1073"/>
                  <a:pt x="1478" y="1074"/>
                  <a:pt x="1479" y="1074"/>
                </a:cubicBezTo>
                <a:cubicBezTo>
                  <a:pt x="1479" y="1075"/>
                  <a:pt x="1480" y="1074"/>
                  <a:pt x="1481" y="1075"/>
                </a:cubicBezTo>
                <a:cubicBezTo>
                  <a:pt x="1482" y="1075"/>
                  <a:pt x="1482" y="1075"/>
                  <a:pt x="1483" y="1074"/>
                </a:cubicBezTo>
                <a:cubicBezTo>
                  <a:pt x="1484" y="1073"/>
                  <a:pt x="1485" y="1072"/>
                  <a:pt x="1486" y="1072"/>
                </a:cubicBezTo>
                <a:cubicBezTo>
                  <a:pt x="1487" y="1071"/>
                  <a:pt x="1488" y="1072"/>
                  <a:pt x="1489" y="1071"/>
                </a:cubicBezTo>
                <a:cubicBezTo>
                  <a:pt x="1491" y="1071"/>
                  <a:pt x="1496" y="1072"/>
                  <a:pt x="1497" y="1071"/>
                </a:cubicBezTo>
                <a:cubicBezTo>
                  <a:pt x="1498" y="1068"/>
                  <a:pt x="1502" y="1067"/>
                  <a:pt x="1504" y="1068"/>
                </a:cubicBezTo>
                <a:cubicBezTo>
                  <a:pt x="1504" y="1068"/>
                  <a:pt x="1504" y="1067"/>
                  <a:pt x="1504" y="1067"/>
                </a:cubicBezTo>
                <a:cubicBezTo>
                  <a:pt x="1505" y="1068"/>
                  <a:pt x="1506" y="1068"/>
                  <a:pt x="1507" y="1068"/>
                </a:cubicBezTo>
                <a:cubicBezTo>
                  <a:pt x="1509" y="1069"/>
                  <a:pt x="1508" y="1068"/>
                  <a:pt x="1509" y="1068"/>
                </a:cubicBezTo>
                <a:cubicBezTo>
                  <a:pt x="1512" y="1067"/>
                  <a:pt x="1514" y="1068"/>
                  <a:pt x="1517" y="1068"/>
                </a:cubicBezTo>
                <a:cubicBezTo>
                  <a:pt x="1519" y="1070"/>
                  <a:pt x="1520" y="1069"/>
                  <a:pt x="1522" y="1067"/>
                </a:cubicBezTo>
                <a:cubicBezTo>
                  <a:pt x="1524" y="1066"/>
                  <a:pt x="1526" y="1069"/>
                  <a:pt x="1528" y="1068"/>
                </a:cubicBezTo>
                <a:cubicBezTo>
                  <a:pt x="1526" y="1067"/>
                  <a:pt x="1528" y="1065"/>
                  <a:pt x="1529" y="1065"/>
                </a:cubicBezTo>
                <a:cubicBezTo>
                  <a:pt x="1531" y="1064"/>
                  <a:pt x="1532" y="1065"/>
                  <a:pt x="1534" y="1065"/>
                </a:cubicBezTo>
                <a:cubicBezTo>
                  <a:pt x="1537" y="1065"/>
                  <a:pt x="1540" y="1062"/>
                  <a:pt x="1543" y="1060"/>
                </a:cubicBezTo>
                <a:cubicBezTo>
                  <a:pt x="1546" y="1058"/>
                  <a:pt x="1549" y="1055"/>
                  <a:pt x="1553" y="1052"/>
                </a:cubicBezTo>
                <a:cubicBezTo>
                  <a:pt x="1555" y="1050"/>
                  <a:pt x="1557" y="1047"/>
                  <a:pt x="1559" y="1045"/>
                </a:cubicBezTo>
                <a:cubicBezTo>
                  <a:pt x="1562" y="1042"/>
                  <a:pt x="1565" y="1040"/>
                  <a:pt x="1567" y="1037"/>
                </a:cubicBezTo>
                <a:cubicBezTo>
                  <a:pt x="1568" y="1035"/>
                  <a:pt x="1570" y="1033"/>
                  <a:pt x="1571" y="1031"/>
                </a:cubicBezTo>
                <a:cubicBezTo>
                  <a:pt x="1571" y="1030"/>
                  <a:pt x="1573" y="1029"/>
                  <a:pt x="1573" y="1028"/>
                </a:cubicBezTo>
                <a:cubicBezTo>
                  <a:pt x="1574" y="1025"/>
                  <a:pt x="1576" y="1023"/>
                  <a:pt x="1577" y="1021"/>
                </a:cubicBezTo>
                <a:cubicBezTo>
                  <a:pt x="1578" y="1020"/>
                  <a:pt x="1579" y="1019"/>
                  <a:pt x="1579" y="1019"/>
                </a:cubicBezTo>
                <a:cubicBezTo>
                  <a:pt x="1580" y="1019"/>
                  <a:pt x="1581" y="1019"/>
                  <a:pt x="1581" y="1018"/>
                </a:cubicBezTo>
                <a:cubicBezTo>
                  <a:pt x="1584" y="1018"/>
                  <a:pt x="1585" y="1014"/>
                  <a:pt x="1586" y="1012"/>
                </a:cubicBezTo>
                <a:cubicBezTo>
                  <a:pt x="1587" y="1008"/>
                  <a:pt x="1588" y="1004"/>
                  <a:pt x="1589" y="1000"/>
                </a:cubicBezTo>
                <a:cubicBezTo>
                  <a:pt x="1589" y="1000"/>
                  <a:pt x="1589" y="1000"/>
                  <a:pt x="1589" y="1000"/>
                </a:cubicBezTo>
                <a:cubicBezTo>
                  <a:pt x="1591" y="1000"/>
                  <a:pt x="1590" y="995"/>
                  <a:pt x="1590" y="993"/>
                </a:cubicBezTo>
                <a:cubicBezTo>
                  <a:pt x="1589" y="995"/>
                  <a:pt x="1587" y="991"/>
                  <a:pt x="1586" y="991"/>
                </a:cubicBezTo>
                <a:cubicBezTo>
                  <a:pt x="1588" y="991"/>
                  <a:pt x="1588" y="990"/>
                  <a:pt x="1589" y="988"/>
                </a:cubicBezTo>
                <a:cubicBezTo>
                  <a:pt x="1589" y="987"/>
                  <a:pt x="1591" y="986"/>
                  <a:pt x="1592" y="985"/>
                </a:cubicBezTo>
                <a:cubicBezTo>
                  <a:pt x="1595" y="983"/>
                  <a:pt x="1598" y="982"/>
                  <a:pt x="1602" y="981"/>
                </a:cubicBezTo>
                <a:cubicBezTo>
                  <a:pt x="1604" y="980"/>
                  <a:pt x="1607" y="979"/>
                  <a:pt x="1610" y="977"/>
                </a:cubicBezTo>
                <a:cubicBezTo>
                  <a:pt x="1611" y="975"/>
                  <a:pt x="1613" y="972"/>
                  <a:pt x="1612" y="970"/>
                </a:cubicBezTo>
                <a:cubicBezTo>
                  <a:pt x="1612" y="972"/>
                  <a:pt x="1611" y="970"/>
                  <a:pt x="1611" y="971"/>
                </a:cubicBezTo>
                <a:cubicBezTo>
                  <a:pt x="1611" y="968"/>
                  <a:pt x="1613" y="965"/>
                  <a:pt x="1613" y="962"/>
                </a:cubicBezTo>
                <a:cubicBezTo>
                  <a:pt x="1613" y="961"/>
                  <a:pt x="1612" y="960"/>
                  <a:pt x="1612" y="959"/>
                </a:cubicBezTo>
                <a:cubicBezTo>
                  <a:pt x="1612" y="958"/>
                  <a:pt x="1613" y="956"/>
                  <a:pt x="1613" y="955"/>
                </a:cubicBezTo>
                <a:cubicBezTo>
                  <a:pt x="1613" y="957"/>
                  <a:pt x="1613" y="955"/>
                  <a:pt x="1613" y="954"/>
                </a:cubicBezTo>
                <a:cubicBezTo>
                  <a:pt x="1612" y="955"/>
                  <a:pt x="1612" y="956"/>
                  <a:pt x="1612" y="958"/>
                </a:cubicBezTo>
                <a:cubicBezTo>
                  <a:pt x="1611" y="957"/>
                  <a:pt x="1611" y="956"/>
                  <a:pt x="1611" y="955"/>
                </a:cubicBezTo>
                <a:cubicBezTo>
                  <a:pt x="1611" y="954"/>
                  <a:pt x="1611" y="953"/>
                  <a:pt x="1611" y="951"/>
                </a:cubicBezTo>
                <a:cubicBezTo>
                  <a:pt x="1611" y="950"/>
                  <a:pt x="1609" y="947"/>
                  <a:pt x="1610" y="946"/>
                </a:cubicBezTo>
                <a:cubicBezTo>
                  <a:pt x="1609" y="948"/>
                  <a:pt x="1610" y="944"/>
                  <a:pt x="1610" y="944"/>
                </a:cubicBezTo>
                <a:cubicBezTo>
                  <a:pt x="1610" y="943"/>
                  <a:pt x="1609" y="942"/>
                  <a:pt x="1609" y="941"/>
                </a:cubicBezTo>
                <a:cubicBezTo>
                  <a:pt x="1607" y="939"/>
                  <a:pt x="1607" y="940"/>
                  <a:pt x="1607" y="937"/>
                </a:cubicBezTo>
                <a:cubicBezTo>
                  <a:pt x="1607" y="937"/>
                  <a:pt x="1607" y="936"/>
                  <a:pt x="1607" y="936"/>
                </a:cubicBezTo>
                <a:cubicBezTo>
                  <a:pt x="1607" y="936"/>
                  <a:pt x="1607" y="936"/>
                  <a:pt x="1607" y="935"/>
                </a:cubicBezTo>
                <a:cubicBezTo>
                  <a:pt x="1607" y="935"/>
                  <a:pt x="1608" y="934"/>
                  <a:pt x="1607" y="933"/>
                </a:cubicBezTo>
                <a:cubicBezTo>
                  <a:pt x="1607" y="933"/>
                  <a:pt x="1607" y="930"/>
                  <a:pt x="1606" y="930"/>
                </a:cubicBezTo>
                <a:cubicBezTo>
                  <a:pt x="1607" y="930"/>
                  <a:pt x="1607" y="932"/>
                  <a:pt x="1608" y="932"/>
                </a:cubicBezTo>
                <a:cubicBezTo>
                  <a:pt x="1609" y="933"/>
                  <a:pt x="1611" y="931"/>
                  <a:pt x="1611" y="931"/>
                </a:cubicBezTo>
                <a:cubicBezTo>
                  <a:pt x="1612" y="929"/>
                  <a:pt x="1613" y="928"/>
                  <a:pt x="1615" y="927"/>
                </a:cubicBezTo>
                <a:cubicBezTo>
                  <a:pt x="1616" y="925"/>
                  <a:pt x="1618" y="924"/>
                  <a:pt x="1619" y="923"/>
                </a:cubicBezTo>
                <a:cubicBezTo>
                  <a:pt x="1619" y="924"/>
                  <a:pt x="1620" y="923"/>
                  <a:pt x="1620" y="922"/>
                </a:cubicBezTo>
                <a:cubicBezTo>
                  <a:pt x="1620" y="922"/>
                  <a:pt x="1621" y="923"/>
                  <a:pt x="1621" y="923"/>
                </a:cubicBezTo>
                <a:cubicBezTo>
                  <a:pt x="1620" y="919"/>
                  <a:pt x="1628" y="918"/>
                  <a:pt x="1625" y="914"/>
                </a:cubicBezTo>
                <a:cubicBezTo>
                  <a:pt x="1627" y="916"/>
                  <a:pt x="1629" y="912"/>
                  <a:pt x="1631" y="911"/>
                </a:cubicBezTo>
                <a:cubicBezTo>
                  <a:pt x="1632" y="910"/>
                  <a:pt x="1634" y="910"/>
                  <a:pt x="1636" y="908"/>
                </a:cubicBezTo>
                <a:cubicBezTo>
                  <a:pt x="1636" y="908"/>
                  <a:pt x="1636" y="908"/>
                  <a:pt x="1637" y="908"/>
                </a:cubicBezTo>
                <a:cubicBezTo>
                  <a:pt x="1638" y="907"/>
                  <a:pt x="1639" y="907"/>
                  <a:pt x="1640" y="907"/>
                </a:cubicBezTo>
                <a:cubicBezTo>
                  <a:pt x="1640" y="906"/>
                  <a:pt x="1644" y="906"/>
                  <a:pt x="1644" y="905"/>
                </a:cubicBezTo>
                <a:cubicBezTo>
                  <a:pt x="1644" y="903"/>
                  <a:pt x="1649" y="902"/>
                  <a:pt x="1650" y="900"/>
                </a:cubicBezTo>
                <a:cubicBezTo>
                  <a:pt x="1651" y="899"/>
                  <a:pt x="1653" y="897"/>
                  <a:pt x="1653" y="896"/>
                </a:cubicBezTo>
                <a:cubicBezTo>
                  <a:pt x="1654" y="894"/>
                  <a:pt x="1656" y="893"/>
                  <a:pt x="1657" y="891"/>
                </a:cubicBezTo>
                <a:cubicBezTo>
                  <a:pt x="1657" y="890"/>
                  <a:pt x="1659" y="888"/>
                  <a:pt x="1657" y="888"/>
                </a:cubicBezTo>
                <a:cubicBezTo>
                  <a:pt x="1657" y="888"/>
                  <a:pt x="1658" y="888"/>
                  <a:pt x="1658" y="887"/>
                </a:cubicBezTo>
                <a:cubicBezTo>
                  <a:pt x="1659" y="887"/>
                  <a:pt x="1657" y="886"/>
                  <a:pt x="1659" y="886"/>
                </a:cubicBezTo>
                <a:cubicBezTo>
                  <a:pt x="1659" y="886"/>
                  <a:pt x="1658" y="886"/>
                  <a:pt x="1658" y="886"/>
                </a:cubicBezTo>
                <a:cubicBezTo>
                  <a:pt x="1660" y="885"/>
                  <a:pt x="1659" y="884"/>
                  <a:pt x="1660" y="882"/>
                </a:cubicBezTo>
                <a:cubicBezTo>
                  <a:pt x="1660" y="881"/>
                  <a:pt x="1658" y="881"/>
                  <a:pt x="1658" y="882"/>
                </a:cubicBezTo>
                <a:cubicBezTo>
                  <a:pt x="1658" y="881"/>
                  <a:pt x="1660" y="878"/>
                  <a:pt x="1658" y="879"/>
                </a:cubicBezTo>
                <a:cubicBezTo>
                  <a:pt x="1658" y="878"/>
                  <a:pt x="1659" y="873"/>
                  <a:pt x="1658" y="872"/>
                </a:cubicBezTo>
                <a:cubicBezTo>
                  <a:pt x="1657" y="872"/>
                  <a:pt x="1660" y="867"/>
                  <a:pt x="1657" y="867"/>
                </a:cubicBezTo>
                <a:cubicBezTo>
                  <a:pt x="1658" y="866"/>
                  <a:pt x="1658" y="865"/>
                  <a:pt x="1658" y="864"/>
                </a:cubicBezTo>
                <a:cubicBezTo>
                  <a:pt x="1658" y="863"/>
                  <a:pt x="1657" y="863"/>
                  <a:pt x="1658" y="862"/>
                </a:cubicBezTo>
                <a:cubicBezTo>
                  <a:pt x="1658" y="862"/>
                  <a:pt x="1658" y="861"/>
                  <a:pt x="1658" y="861"/>
                </a:cubicBezTo>
                <a:cubicBezTo>
                  <a:pt x="1657" y="860"/>
                  <a:pt x="1658" y="860"/>
                  <a:pt x="1658" y="859"/>
                </a:cubicBezTo>
                <a:cubicBezTo>
                  <a:pt x="1658" y="858"/>
                  <a:pt x="1658" y="857"/>
                  <a:pt x="1658" y="856"/>
                </a:cubicBezTo>
                <a:cubicBezTo>
                  <a:pt x="1658" y="855"/>
                  <a:pt x="1658" y="852"/>
                  <a:pt x="1657" y="852"/>
                </a:cubicBezTo>
                <a:cubicBezTo>
                  <a:pt x="1656" y="851"/>
                  <a:pt x="1658" y="850"/>
                  <a:pt x="1658" y="850"/>
                </a:cubicBezTo>
                <a:cubicBezTo>
                  <a:pt x="1658" y="849"/>
                  <a:pt x="1658" y="848"/>
                  <a:pt x="1659" y="847"/>
                </a:cubicBezTo>
                <a:cubicBezTo>
                  <a:pt x="1658" y="846"/>
                  <a:pt x="1658" y="846"/>
                  <a:pt x="1658" y="846"/>
                </a:cubicBezTo>
                <a:cubicBezTo>
                  <a:pt x="1659" y="845"/>
                  <a:pt x="1659" y="843"/>
                  <a:pt x="1657" y="844"/>
                </a:cubicBezTo>
                <a:cubicBezTo>
                  <a:pt x="1658" y="842"/>
                  <a:pt x="1654" y="839"/>
                  <a:pt x="1654" y="841"/>
                </a:cubicBezTo>
                <a:cubicBezTo>
                  <a:pt x="1654" y="840"/>
                  <a:pt x="1653" y="838"/>
                  <a:pt x="1652" y="839"/>
                </a:cubicBezTo>
                <a:cubicBezTo>
                  <a:pt x="1652" y="838"/>
                  <a:pt x="1652" y="838"/>
                  <a:pt x="1652" y="837"/>
                </a:cubicBezTo>
                <a:cubicBezTo>
                  <a:pt x="1651" y="836"/>
                  <a:pt x="1652" y="836"/>
                  <a:pt x="1652" y="835"/>
                </a:cubicBezTo>
                <a:cubicBezTo>
                  <a:pt x="1652" y="834"/>
                  <a:pt x="1650" y="834"/>
                  <a:pt x="1651" y="832"/>
                </a:cubicBezTo>
                <a:cubicBezTo>
                  <a:pt x="1651" y="832"/>
                  <a:pt x="1652" y="830"/>
                  <a:pt x="1650" y="830"/>
                </a:cubicBezTo>
                <a:cubicBezTo>
                  <a:pt x="1650" y="831"/>
                  <a:pt x="1650" y="829"/>
                  <a:pt x="1649" y="828"/>
                </a:cubicBezTo>
                <a:cubicBezTo>
                  <a:pt x="1650" y="828"/>
                  <a:pt x="1649" y="826"/>
                  <a:pt x="1648" y="825"/>
                </a:cubicBezTo>
                <a:cubicBezTo>
                  <a:pt x="1648" y="823"/>
                  <a:pt x="1649" y="822"/>
                  <a:pt x="1649" y="821"/>
                </a:cubicBezTo>
                <a:cubicBezTo>
                  <a:pt x="1650" y="820"/>
                  <a:pt x="1650" y="816"/>
                  <a:pt x="1648" y="818"/>
                </a:cubicBezTo>
                <a:cubicBezTo>
                  <a:pt x="1649" y="816"/>
                  <a:pt x="1648" y="814"/>
                  <a:pt x="1650" y="812"/>
                </a:cubicBezTo>
                <a:cubicBezTo>
                  <a:pt x="1651" y="811"/>
                  <a:pt x="1651" y="808"/>
                  <a:pt x="1649" y="809"/>
                </a:cubicBezTo>
                <a:cubicBezTo>
                  <a:pt x="1649" y="806"/>
                  <a:pt x="1644" y="805"/>
                  <a:pt x="1645" y="803"/>
                </a:cubicBezTo>
                <a:cubicBezTo>
                  <a:pt x="1645" y="802"/>
                  <a:pt x="1644" y="801"/>
                  <a:pt x="1644" y="801"/>
                </a:cubicBezTo>
                <a:cubicBezTo>
                  <a:pt x="1644" y="800"/>
                  <a:pt x="1645" y="799"/>
                  <a:pt x="1645" y="799"/>
                </a:cubicBezTo>
                <a:cubicBezTo>
                  <a:pt x="1645" y="798"/>
                  <a:pt x="1646" y="797"/>
                  <a:pt x="1646" y="796"/>
                </a:cubicBezTo>
                <a:cubicBezTo>
                  <a:pt x="1647" y="794"/>
                  <a:pt x="1648" y="791"/>
                  <a:pt x="1648" y="789"/>
                </a:cubicBezTo>
                <a:cubicBezTo>
                  <a:pt x="1648" y="789"/>
                  <a:pt x="1648" y="788"/>
                  <a:pt x="1648" y="788"/>
                </a:cubicBezTo>
                <a:cubicBezTo>
                  <a:pt x="1648" y="788"/>
                  <a:pt x="1648" y="788"/>
                  <a:pt x="1648" y="788"/>
                </a:cubicBezTo>
                <a:cubicBezTo>
                  <a:pt x="1649" y="788"/>
                  <a:pt x="1649" y="787"/>
                  <a:pt x="1650" y="788"/>
                </a:cubicBezTo>
                <a:cubicBezTo>
                  <a:pt x="1650" y="786"/>
                  <a:pt x="1652" y="784"/>
                  <a:pt x="1652" y="782"/>
                </a:cubicBezTo>
                <a:cubicBezTo>
                  <a:pt x="1653" y="782"/>
                  <a:pt x="1654" y="776"/>
                  <a:pt x="1655" y="775"/>
                </a:cubicBezTo>
                <a:cubicBezTo>
                  <a:pt x="1656" y="775"/>
                  <a:pt x="1657" y="773"/>
                  <a:pt x="1657" y="772"/>
                </a:cubicBezTo>
                <a:cubicBezTo>
                  <a:pt x="1656" y="770"/>
                  <a:pt x="1657" y="768"/>
                  <a:pt x="1659" y="768"/>
                </a:cubicBezTo>
                <a:cubicBezTo>
                  <a:pt x="1660" y="768"/>
                  <a:pt x="1661" y="767"/>
                  <a:pt x="1661" y="766"/>
                </a:cubicBezTo>
                <a:cubicBezTo>
                  <a:pt x="1662" y="766"/>
                  <a:pt x="1663" y="763"/>
                  <a:pt x="1663" y="766"/>
                </a:cubicBezTo>
                <a:cubicBezTo>
                  <a:pt x="1664" y="765"/>
                  <a:pt x="1663" y="763"/>
                  <a:pt x="1662" y="762"/>
                </a:cubicBezTo>
                <a:cubicBezTo>
                  <a:pt x="1662" y="763"/>
                  <a:pt x="1663" y="763"/>
                  <a:pt x="1663" y="763"/>
                </a:cubicBezTo>
                <a:cubicBezTo>
                  <a:pt x="1663" y="763"/>
                  <a:pt x="1663" y="762"/>
                  <a:pt x="1663" y="762"/>
                </a:cubicBezTo>
                <a:cubicBezTo>
                  <a:pt x="1665" y="764"/>
                  <a:pt x="1667" y="761"/>
                  <a:pt x="1668" y="760"/>
                </a:cubicBezTo>
                <a:cubicBezTo>
                  <a:pt x="1668" y="760"/>
                  <a:pt x="1668" y="760"/>
                  <a:pt x="1668" y="759"/>
                </a:cubicBezTo>
                <a:cubicBezTo>
                  <a:pt x="1668" y="759"/>
                  <a:pt x="1668" y="759"/>
                  <a:pt x="1668" y="759"/>
                </a:cubicBezTo>
                <a:cubicBezTo>
                  <a:pt x="1670" y="757"/>
                  <a:pt x="1672" y="755"/>
                  <a:pt x="1672" y="752"/>
                </a:cubicBezTo>
                <a:cubicBezTo>
                  <a:pt x="1672" y="754"/>
                  <a:pt x="1674" y="751"/>
                  <a:pt x="1674" y="750"/>
                </a:cubicBezTo>
                <a:cubicBezTo>
                  <a:pt x="1675" y="749"/>
                  <a:pt x="1676" y="747"/>
                  <a:pt x="1677" y="746"/>
                </a:cubicBezTo>
                <a:cubicBezTo>
                  <a:pt x="1679" y="743"/>
                  <a:pt x="1682" y="741"/>
                  <a:pt x="1684" y="738"/>
                </a:cubicBezTo>
                <a:cubicBezTo>
                  <a:pt x="1686" y="736"/>
                  <a:pt x="1688" y="733"/>
                  <a:pt x="1691" y="731"/>
                </a:cubicBezTo>
                <a:cubicBezTo>
                  <a:pt x="1693" y="729"/>
                  <a:pt x="1695" y="727"/>
                  <a:pt x="1698" y="725"/>
                </a:cubicBezTo>
                <a:cubicBezTo>
                  <a:pt x="1704" y="722"/>
                  <a:pt x="1709" y="717"/>
                  <a:pt x="1713" y="712"/>
                </a:cubicBezTo>
                <a:cubicBezTo>
                  <a:pt x="1715" y="709"/>
                  <a:pt x="1718" y="706"/>
                  <a:pt x="1720" y="703"/>
                </a:cubicBezTo>
                <a:cubicBezTo>
                  <a:pt x="1722" y="701"/>
                  <a:pt x="1723" y="698"/>
                  <a:pt x="1725" y="695"/>
                </a:cubicBezTo>
                <a:cubicBezTo>
                  <a:pt x="1727" y="692"/>
                  <a:pt x="1729" y="690"/>
                  <a:pt x="1730" y="686"/>
                </a:cubicBezTo>
                <a:cubicBezTo>
                  <a:pt x="1731" y="683"/>
                  <a:pt x="1731" y="680"/>
                  <a:pt x="1733" y="677"/>
                </a:cubicBezTo>
                <a:cubicBezTo>
                  <a:pt x="1734" y="675"/>
                  <a:pt x="1736" y="673"/>
                  <a:pt x="1736" y="671"/>
                </a:cubicBezTo>
                <a:cubicBezTo>
                  <a:pt x="1737" y="670"/>
                  <a:pt x="1736" y="669"/>
                  <a:pt x="1737" y="668"/>
                </a:cubicBezTo>
                <a:cubicBezTo>
                  <a:pt x="1737" y="667"/>
                  <a:pt x="1738" y="667"/>
                  <a:pt x="1739" y="666"/>
                </a:cubicBezTo>
                <a:cubicBezTo>
                  <a:pt x="1740" y="664"/>
                  <a:pt x="1740" y="661"/>
                  <a:pt x="1742" y="659"/>
                </a:cubicBezTo>
                <a:cubicBezTo>
                  <a:pt x="1743" y="657"/>
                  <a:pt x="1744" y="656"/>
                  <a:pt x="1745" y="654"/>
                </a:cubicBezTo>
                <a:cubicBezTo>
                  <a:pt x="1745" y="651"/>
                  <a:pt x="1745" y="649"/>
                  <a:pt x="1745" y="646"/>
                </a:cubicBezTo>
                <a:cubicBezTo>
                  <a:pt x="1745" y="643"/>
                  <a:pt x="1749" y="646"/>
                  <a:pt x="1749" y="644"/>
                </a:cubicBezTo>
                <a:cubicBezTo>
                  <a:pt x="1749" y="644"/>
                  <a:pt x="1748" y="643"/>
                  <a:pt x="1748" y="643"/>
                </a:cubicBezTo>
                <a:cubicBezTo>
                  <a:pt x="1748" y="644"/>
                  <a:pt x="1747" y="644"/>
                  <a:pt x="1746" y="644"/>
                </a:cubicBezTo>
                <a:cubicBezTo>
                  <a:pt x="1748" y="643"/>
                  <a:pt x="1747" y="640"/>
                  <a:pt x="1747" y="638"/>
                </a:cubicBezTo>
                <a:cubicBezTo>
                  <a:pt x="1746" y="636"/>
                  <a:pt x="1747" y="634"/>
                  <a:pt x="1747" y="632"/>
                </a:cubicBezTo>
                <a:cubicBezTo>
                  <a:pt x="1748" y="630"/>
                  <a:pt x="1744" y="629"/>
                  <a:pt x="1743" y="630"/>
                </a:cubicBezTo>
                <a:cubicBezTo>
                  <a:pt x="1741" y="630"/>
                  <a:pt x="1741" y="632"/>
                  <a:pt x="1739" y="633"/>
                </a:cubicBezTo>
                <a:cubicBezTo>
                  <a:pt x="1738" y="634"/>
                  <a:pt x="1735" y="634"/>
                  <a:pt x="1734" y="634"/>
                </a:cubicBezTo>
                <a:cubicBezTo>
                  <a:pt x="1732" y="635"/>
                  <a:pt x="1730" y="636"/>
                  <a:pt x="1728" y="636"/>
                </a:cubicBezTo>
                <a:cubicBezTo>
                  <a:pt x="1727" y="636"/>
                  <a:pt x="1726" y="636"/>
                  <a:pt x="1725" y="636"/>
                </a:cubicBezTo>
                <a:cubicBezTo>
                  <a:pt x="1724" y="636"/>
                  <a:pt x="1723" y="637"/>
                  <a:pt x="1721" y="637"/>
                </a:cubicBezTo>
                <a:cubicBezTo>
                  <a:pt x="1720" y="638"/>
                  <a:pt x="1718" y="638"/>
                  <a:pt x="1717" y="637"/>
                </a:cubicBezTo>
                <a:cubicBezTo>
                  <a:pt x="1715" y="636"/>
                  <a:pt x="1712" y="639"/>
                  <a:pt x="1711" y="640"/>
                </a:cubicBezTo>
                <a:cubicBezTo>
                  <a:pt x="1709" y="641"/>
                  <a:pt x="1708" y="641"/>
                  <a:pt x="1705" y="641"/>
                </a:cubicBezTo>
                <a:cubicBezTo>
                  <a:pt x="1702" y="640"/>
                  <a:pt x="1702" y="640"/>
                  <a:pt x="1700" y="641"/>
                </a:cubicBezTo>
                <a:cubicBezTo>
                  <a:pt x="1699" y="642"/>
                  <a:pt x="1697" y="643"/>
                  <a:pt x="1696" y="644"/>
                </a:cubicBezTo>
                <a:cubicBezTo>
                  <a:pt x="1692" y="645"/>
                  <a:pt x="1689" y="644"/>
                  <a:pt x="1686" y="641"/>
                </a:cubicBezTo>
                <a:cubicBezTo>
                  <a:pt x="1685" y="639"/>
                  <a:pt x="1683" y="636"/>
                  <a:pt x="1681" y="634"/>
                </a:cubicBezTo>
                <a:cubicBezTo>
                  <a:pt x="1681" y="634"/>
                  <a:pt x="1681" y="634"/>
                  <a:pt x="1680" y="634"/>
                </a:cubicBezTo>
                <a:cubicBezTo>
                  <a:pt x="1680" y="634"/>
                  <a:pt x="1680" y="633"/>
                  <a:pt x="1680" y="633"/>
                </a:cubicBezTo>
                <a:cubicBezTo>
                  <a:pt x="1678" y="633"/>
                  <a:pt x="1676" y="635"/>
                  <a:pt x="1675" y="633"/>
                </a:cubicBezTo>
                <a:cubicBezTo>
                  <a:pt x="1676" y="633"/>
                  <a:pt x="1676" y="632"/>
                  <a:pt x="1677" y="631"/>
                </a:cubicBezTo>
                <a:cubicBezTo>
                  <a:pt x="1679" y="631"/>
                  <a:pt x="1681" y="630"/>
                  <a:pt x="1682" y="629"/>
                </a:cubicBezTo>
                <a:cubicBezTo>
                  <a:pt x="1683" y="627"/>
                  <a:pt x="1680" y="624"/>
                  <a:pt x="1679" y="622"/>
                </a:cubicBezTo>
                <a:cubicBezTo>
                  <a:pt x="1680" y="622"/>
                  <a:pt x="1679" y="621"/>
                  <a:pt x="1678" y="621"/>
                </a:cubicBezTo>
                <a:cubicBezTo>
                  <a:pt x="1678" y="623"/>
                  <a:pt x="1675" y="619"/>
                  <a:pt x="1675" y="618"/>
                </a:cubicBezTo>
                <a:cubicBezTo>
                  <a:pt x="1674" y="617"/>
                  <a:pt x="1673" y="618"/>
                  <a:pt x="1673" y="617"/>
                </a:cubicBezTo>
                <a:cubicBezTo>
                  <a:pt x="1672" y="616"/>
                  <a:pt x="1672" y="614"/>
                  <a:pt x="1671" y="613"/>
                </a:cubicBezTo>
                <a:cubicBezTo>
                  <a:pt x="1672" y="615"/>
                  <a:pt x="1671" y="613"/>
                  <a:pt x="1670" y="613"/>
                </a:cubicBezTo>
                <a:cubicBezTo>
                  <a:pt x="1670" y="612"/>
                  <a:pt x="1669" y="612"/>
                  <a:pt x="1668" y="611"/>
                </a:cubicBezTo>
                <a:cubicBezTo>
                  <a:pt x="1667" y="610"/>
                  <a:pt x="1666" y="609"/>
                  <a:pt x="1665" y="607"/>
                </a:cubicBezTo>
                <a:cubicBezTo>
                  <a:pt x="1664" y="606"/>
                  <a:pt x="1663" y="604"/>
                  <a:pt x="1661" y="604"/>
                </a:cubicBezTo>
                <a:cubicBezTo>
                  <a:pt x="1659" y="603"/>
                  <a:pt x="1659" y="603"/>
                  <a:pt x="1658" y="601"/>
                </a:cubicBezTo>
                <a:cubicBezTo>
                  <a:pt x="1657" y="600"/>
                  <a:pt x="1656" y="602"/>
                  <a:pt x="1655" y="601"/>
                </a:cubicBezTo>
                <a:cubicBezTo>
                  <a:pt x="1654" y="601"/>
                  <a:pt x="1653" y="599"/>
                  <a:pt x="1653" y="598"/>
                </a:cubicBezTo>
                <a:cubicBezTo>
                  <a:pt x="1653" y="597"/>
                  <a:pt x="1652" y="596"/>
                  <a:pt x="1651" y="596"/>
                </a:cubicBezTo>
                <a:cubicBezTo>
                  <a:pt x="1650" y="596"/>
                  <a:pt x="1652" y="599"/>
                  <a:pt x="1651" y="600"/>
                </a:cubicBezTo>
                <a:cubicBezTo>
                  <a:pt x="1650" y="599"/>
                  <a:pt x="1650" y="598"/>
                  <a:pt x="1649" y="597"/>
                </a:cubicBezTo>
                <a:cubicBezTo>
                  <a:pt x="1649" y="596"/>
                  <a:pt x="1648" y="596"/>
                  <a:pt x="1648" y="595"/>
                </a:cubicBezTo>
                <a:cubicBezTo>
                  <a:pt x="1647" y="593"/>
                  <a:pt x="1647" y="592"/>
                  <a:pt x="1646" y="591"/>
                </a:cubicBezTo>
                <a:cubicBezTo>
                  <a:pt x="1646" y="590"/>
                  <a:pt x="1646" y="588"/>
                  <a:pt x="1645" y="587"/>
                </a:cubicBezTo>
                <a:cubicBezTo>
                  <a:pt x="1644" y="582"/>
                  <a:pt x="1642" y="577"/>
                  <a:pt x="1640" y="572"/>
                </a:cubicBezTo>
                <a:cubicBezTo>
                  <a:pt x="1640" y="572"/>
                  <a:pt x="1640" y="572"/>
                  <a:pt x="1639" y="573"/>
                </a:cubicBezTo>
                <a:cubicBezTo>
                  <a:pt x="1640" y="572"/>
                  <a:pt x="1640" y="572"/>
                  <a:pt x="1640" y="572"/>
                </a:cubicBezTo>
                <a:cubicBezTo>
                  <a:pt x="1640" y="570"/>
                  <a:pt x="1637" y="571"/>
                  <a:pt x="1637" y="569"/>
                </a:cubicBezTo>
                <a:cubicBezTo>
                  <a:pt x="1636" y="570"/>
                  <a:pt x="1633" y="565"/>
                  <a:pt x="1632" y="565"/>
                </a:cubicBezTo>
                <a:cubicBezTo>
                  <a:pt x="1629" y="565"/>
                  <a:pt x="1628" y="559"/>
                  <a:pt x="1628" y="557"/>
                </a:cubicBezTo>
                <a:cubicBezTo>
                  <a:pt x="1628" y="554"/>
                  <a:pt x="1627" y="551"/>
                  <a:pt x="1627" y="548"/>
                </a:cubicBezTo>
                <a:cubicBezTo>
                  <a:pt x="1628" y="547"/>
                  <a:pt x="1627" y="545"/>
                  <a:pt x="1626" y="544"/>
                </a:cubicBezTo>
                <a:cubicBezTo>
                  <a:pt x="1626" y="542"/>
                  <a:pt x="1627" y="541"/>
                  <a:pt x="1628" y="543"/>
                </a:cubicBezTo>
                <a:cubicBezTo>
                  <a:pt x="1628" y="541"/>
                  <a:pt x="1625" y="539"/>
                  <a:pt x="1624" y="537"/>
                </a:cubicBezTo>
                <a:cubicBezTo>
                  <a:pt x="1624" y="535"/>
                  <a:pt x="1625" y="534"/>
                  <a:pt x="1622" y="532"/>
                </a:cubicBezTo>
                <a:cubicBezTo>
                  <a:pt x="1621" y="531"/>
                  <a:pt x="1619" y="528"/>
                  <a:pt x="1618" y="527"/>
                </a:cubicBezTo>
                <a:cubicBezTo>
                  <a:pt x="1616" y="526"/>
                  <a:pt x="1614" y="526"/>
                  <a:pt x="1613" y="523"/>
                </a:cubicBezTo>
                <a:cubicBezTo>
                  <a:pt x="1613" y="523"/>
                  <a:pt x="1613" y="523"/>
                  <a:pt x="1613" y="523"/>
                </a:cubicBezTo>
                <a:cubicBezTo>
                  <a:pt x="1613" y="523"/>
                  <a:pt x="1613" y="523"/>
                  <a:pt x="1613" y="522"/>
                </a:cubicBezTo>
                <a:cubicBezTo>
                  <a:pt x="1612" y="521"/>
                  <a:pt x="1611" y="517"/>
                  <a:pt x="1612" y="515"/>
                </a:cubicBezTo>
                <a:cubicBezTo>
                  <a:pt x="1613" y="515"/>
                  <a:pt x="1614" y="516"/>
                  <a:pt x="1614" y="516"/>
                </a:cubicBezTo>
                <a:cubicBezTo>
                  <a:pt x="1614" y="514"/>
                  <a:pt x="1612" y="514"/>
                  <a:pt x="1611" y="512"/>
                </a:cubicBezTo>
                <a:cubicBezTo>
                  <a:pt x="1610" y="511"/>
                  <a:pt x="1609" y="510"/>
                  <a:pt x="1608" y="508"/>
                </a:cubicBezTo>
                <a:cubicBezTo>
                  <a:pt x="1606" y="504"/>
                  <a:pt x="1603" y="499"/>
                  <a:pt x="1601" y="495"/>
                </a:cubicBezTo>
                <a:cubicBezTo>
                  <a:pt x="1601" y="494"/>
                  <a:pt x="1600" y="493"/>
                  <a:pt x="1599" y="491"/>
                </a:cubicBezTo>
                <a:cubicBezTo>
                  <a:pt x="1599" y="491"/>
                  <a:pt x="1598" y="490"/>
                  <a:pt x="1598" y="489"/>
                </a:cubicBezTo>
                <a:cubicBezTo>
                  <a:pt x="1598" y="489"/>
                  <a:pt x="1599" y="488"/>
                  <a:pt x="1598" y="487"/>
                </a:cubicBezTo>
                <a:cubicBezTo>
                  <a:pt x="1598" y="487"/>
                  <a:pt x="1597" y="486"/>
                  <a:pt x="1597" y="485"/>
                </a:cubicBezTo>
                <a:cubicBezTo>
                  <a:pt x="1596" y="484"/>
                  <a:pt x="1596" y="483"/>
                  <a:pt x="1595" y="482"/>
                </a:cubicBezTo>
                <a:cubicBezTo>
                  <a:pt x="1594" y="481"/>
                  <a:pt x="1595" y="479"/>
                  <a:pt x="1593" y="478"/>
                </a:cubicBezTo>
                <a:cubicBezTo>
                  <a:pt x="1595" y="480"/>
                  <a:pt x="1594" y="477"/>
                  <a:pt x="1593" y="477"/>
                </a:cubicBezTo>
                <a:cubicBezTo>
                  <a:pt x="1593" y="476"/>
                  <a:pt x="1592" y="475"/>
                  <a:pt x="1591" y="475"/>
                </a:cubicBezTo>
                <a:cubicBezTo>
                  <a:pt x="1590" y="473"/>
                  <a:pt x="1588" y="471"/>
                  <a:pt x="1587" y="469"/>
                </a:cubicBezTo>
                <a:cubicBezTo>
                  <a:pt x="1586" y="467"/>
                  <a:pt x="1586" y="464"/>
                  <a:pt x="1584" y="462"/>
                </a:cubicBezTo>
                <a:cubicBezTo>
                  <a:pt x="1583" y="461"/>
                  <a:pt x="1584" y="459"/>
                  <a:pt x="1585" y="458"/>
                </a:cubicBezTo>
                <a:cubicBezTo>
                  <a:pt x="1586" y="460"/>
                  <a:pt x="1587" y="463"/>
                  <a:pt x="1588" y="465"/>
                </a:cubicBezTo>
                <a:cubicBezTo>
                  <a:pt x="1589" y="466"/>
                  <a:pt x="1591" y="468"/>
                  <a:pt x="1591" y="470"/>
                </a:cubicBezTo>
                <a:cubicBezTo>
                  <a:pt x="1590" y="472"/>
                  <a:pt x="1593" y="473"/>
                  <a:pt x="1594" y="474"/>
                </a:cubicBezTo>
                <a:cubicBezTo>
                  <a:pt x="1595" y="476"/>
                  <a:pt x="1596" y="477"/>
                  <a:pt x="1597" y="477"/>
                </a:cubicBezTo>
                <a:cubicBezTo>
                  <a:pt x="1598" y="478"/>
                  <a:pt x="1599" y="478"/>
                  <a:pt x="1600" y="479"/>
                </a:cubicBezTo>
                <a:cubicBezTo>
                  <a:pt x="1599" y="478"/>
                  <a:pt x="1601" y="477"/>
                  <a:pt x="1601" y="475"/>
                </a:cubicBezTo>
                <a:cubicBezTo>
                  <a:pt x="1601" y="474"/>
                  <a:pt x="1601" y="473"/>
                  <a:pt x="1602" y="471"/>
                </a:cubicBezTo>
                <a:cubicBezTo>
                  <a:pt x="1603" y="469"/>
                  <a:pt x="1602" y="465"/>
                  <a:pt x="1604" y="463"/>
                </a:cubicBezTo>
                <a:cubicBezTo>
                  <a:pt x="1604" y="462"/>
                  <a:pt x="1604" y="462"/>
                  <a:pt x="1604" y="462"/>
                </a:cubicBezTo>
                <a:cubicBezTo>
                  <a:pt x="1604" y="462"/>
                  <a:pt x="1605" y="461"/>
                  <a:pt x="1605" y="461"/>
                </a:cubicBezTo>
                <a:cubicBezTo>
                  <a:pt x="1605" y="462"/>
                  <a:pt x="1605" y="463"/>
                  <a:pt x="1605" y="464"/>
                </a:cubicBezTo>
                <a:cubicBezTo>
                  <a:pt x="1605" y="464"/>
                  <a:pt x="1605" y="464"/>
                  <a:pt x="1605" y="464"/>
                </a:cubicBezTo>
                <a:cubicBezTo>
                  <a:pt x="1604" y="465"/>
                  <a:pt x="1605" y="464"/>
                  <a:pt x="1604" y="466"/>
                </a:cubicBezTo>
                <a:cubicBezTo>
                  <a:pt x="1604" y="468"/>
                  <a:pt x="1604" y="470"/>
                  <a:pt x="1604" y="472"/>
                </a:cubicBezTo>
                <a:cubicBezTo>
                  <a:pt x="1604" y="473"/>
                  <a:pt x="1602" y="475"/>
                  <a:pt x="1603" y="476"/>
                </a:cubicBezTo>
                <a:cubicBezTo>
                  <a:pt x="1603" y="475"/>
                  <a:pt x="1606" y="475"/>
                  <a:pt x="1607" y="476"/>
                </a:cubicBezTo>
                <a:cubicBezTo>
                  <a:pt x="1608" y="476"/>
                  <a:pt x="1609" y="478"/>
                  <a:pt x="1610" y="480"/>
                </a:cubicBezTo>
                <a:cubicBezTo>
                  <a:pt x="1612" y="484"/>
                  <a:pt x="1616" y="488"/>
                  <a:pt x="1618" y="493"/>
                </a:cubicBezTo>
                <a:cubicBezTo>
                  <a:pt x="1619" y="494"/>
                  <a:pt x="1621" y="495"/>
                  <a:pt x="1621" y="497"/>
                </a:cubicBezTo>
                <a:cubicBezTo>
                  <a:pt x="1621" y="498"/>
                  <a:pt x="1623" y="499"/>
                  <a:pt x="1623" y="500"/>
                </a:cubicBezTo>
                <a:cubicBezTo>
                  <a:pt x="1624" y="501"/>
                  <a:pt x="1628" y="506"/>
                  <a:pt x="1625" y="507"/>
                </a:cubicBezTo>
                <a:cubicBezTo>
                  <a:pt x="1626" y="508"/>
                  <a:pt x="1627" y="509"/>
                  <a:pt x="1627" y="510"/>
                </a:cubicBezTo>
                <a:cubicBezTo>
                  <a:pt x="1628" y="510"/>
                  <a:pt x="1628" y="512"/>
                  <a:pt x="1629" y="512"/>
                </a:cubicBezTo>
                <a:cubicBezTo>
                  <a:pt x="1630" y="513"/>
                  <a:pt x="1632" y="513"/>
                  <a:pt x="1633" y="514"/>
                </a:cubicBezTo>
                <a:cubicBezTo>
                  <a:pt x="1635" y="516"/>
                  <a:pt x="1637" y="518"/>
                  <a:pt x="1638" y="520"/>
                </a:cubicBezTo>
                <a:cubicBezTo>
                  <a:pt x="1639" y="521"/>
                  <a:pt x="1639" y="522"/>
                  <a:pt x="1639" y="523"/>
                </a:cubicBezTo>
                <a:cubicBezTo>
                  <a:pt x="1640" y="524"/>
                  <a:pt x="1641" y="524"/>
                  <a:pt x="1641" y="525"/>
                </a:cubicBezTo>
                <a:cubicBezTo>
                  <a:pt x="1639" y="524"/>
                  <a:pt x="1641" y="526"/>
                  <a:pt x="1641" y="526"/>
                </a:cubicBezTo>
                <a:cubicBezTo>
                  <a:pt x="1641" y="527"/>
                  <a:pt x="1642" y="528"/>
                  <a:pt x="1642" y="529"/>
                </a:cubicBezTo>
                <a:cubicBezTo>
                  <a:pt x="1643" y="531"/>
                  <a:pt x="1642" y="533"/>
                  <a:pt x="1642" y="535"/>
                </a:cubicBezTo>
                <a:cubicBezTo>
                  <a:pt x="1642" y="536"/>
                  <a:pt x="1643" y="538"/>
                  <a:pt x="1643" y="539"/>
                </a:cubicBezTo>
                <a:cubicBezTo>
                  <a:pt x="1643" y="540"/>
                  <a:pt x="1643" y="541"/>
                  <a:pt x="1644" y="543"/>
                </a:cubicBezTo>
                <a:cubicBezTo>
                  <a:pt x="1645" y="545"/>
                  <a:pt x="1647" y="548"/>
                  <a:pt x="1649" y="549"/>
                </a:cubicBezTo>
                <a:cubicBezTo>
                  <a:pt x="1650" y="550"/>
                  <a:pt x="1651" y="550"/>
                  <a:pt x="1653" y="551"/>
                </a:cubicBezTo>
                <a:cubicBezTo>
                  <a:pt x="1653" y="552"/>
                  <a:pt x="1655" y="553"/>
                  <a:pt x="1656" y="554"/>
                </a:cubicBezTo>
                <a:cubicBezTo>
                  <a:pt x="1656" y="555"/>
                  <a:pt x="1657" y="555"/>
                  <a:pt x="1657" y="555"/>
                </a:cubicBezTo>
                <a:cubicBezTo>
                  <a:pt x="1658" y="556"/>
                  <a:pt x="1657" y="556"/>
                  <a:pt x="1658" y="557"/>
                </a:cubicBezTo>
                <a:cubicBezTo>
                  <a:pt x="1658" y="557"/>
                  <a:pt x="1659" y="557"/>
                  <a:pt x="1659" y="558"/>
                </a:cubicBezTo>
                <a:cubicBezTo>
                  <a:pt x="1659" y="559"/>
                  <a:pt x="1659" y="559"/>
                  <a:pt x="1660" y="560"/>
                </a:cubicBezTo>
                <a:cubicBezTo>
                  <a:pt x="1660" y="561"/>
                  <a:pt x="1661" y="563"/>
                  <a:pt x="1661" y="563"/>
                </a:cubicBezTo>
                <a:cubicBezTo>
                  <a:pt x="1661" y="564"/>
                  <a:pt x="1661" y="565"/>
                  <a:pt x="1662" y="565"/>
                </a:cubicBezTo>
                <a:cubicBezTo>
                  <a:pt x="1662" y="567"/>
                  <a:pt x="1663" y="567"/>
                  <a:pt x="1664" y="569"/>
                </a:cubicBezTo>
                <a:cubicBezTo>
                  <a:pt x="1664" y="570"/>
                  <a:pt x="1665" y="572"/>
                  <a:pt x="1666" y="573"/>
                </a:cubicBezTo>
                <a:cubicBezTo>
                  <a:pt x="1668" y="575"/>
                  <a:pt x="1671" y="576"/>
                  <a:pt x="1671" y="580"/>
                </a:cubicBezTo>
                <a:cubicBezTo>
                  <a:pt x="1671" y="578"/>
                  <a:pt x="1674" y="583"/>
                  <a:pt x="1674" y="583"/>
                </a:cubicBezTo>
                <a:cubicBezTo>
                  <a:pt x="1675" y="584"/>
                  <a:pt x="1676" y="586"/>
                  <a:pt x="1675" y="587"/>
                </a:cubicBezTo>
                <a:cubicBezTo>
                  <a:pt x="1675" y="587"/>
                  <a:pt x="1675" y="587"/>
                  <a:pt x="1675" y="588"/>
                </a:cubicBezTo>
                <a:cubicBezTo>
                  <a:pt x="1675" y="587"/>
                  <a:pt x="1675" y="587"/>
                  <a:pt x="1676" y="587"/>
                </a:cubicBezTo>
                <a:cubicBezTo>
                  <a:pt x="1675" y="588"/>
                  <a:pt x="1675" y="588"/>
                  <a:pt x="1676" y="589"/>
                </a:cubicBezTo>
                <a:cubicBezTo>
                  <a:pt x="1676" y="591"/>
                  <a:pt x="1675" y="592"/>
                  <a:pt x="1675" y="594"/>
                </a:cubicBezTo>
                <a:cubicBezTo>
                  <a:pt x="1675" y="595"/>
                  <a:pt x="1676" y="596"/>
                  <a:pt x="1676" y="598"/>
                </a:cubicBezTo>
                <a:cubicBezTo>
                  <a:pt x="1676" y="598"/>
                  <a:pt x="1674" y="598"/>
                  <a:pt x="1674" y="598"/>
                </a:cubicBezTo>
                <a:cubicBezTo>
                  <a:pt x="1674" y="598"/>
                  <a:pt x="1676" y="599"/>
                  <a:pt x="1676" y="599"/>
                </a:cubicBezTo>
                <a:cubicBezTo>
                  <a:pt x="1677" y="600"/>
                  <a:pt x="1677" y="601"/>
                  <a:pt x="1677" y="602"/>
                </a:cubicBezTo>
                <a:cubicBezTo>
                  <a:pt x="1678" y="605"/>
                  <a:pt x="1678" y="607"/>
                  <a:pt x="1679" y="610"/>
                </a:cubicBezTo>
                <a:cubicBezTo>
                  <a:pt x="1679" y="611"/>
                  <a:pt x="1680" y="611"/>
                  <a:pt x="1680" y="612"/>
                </a:cubicBezTo>
                <a:cubicBezTo>
                  <a:pt x="1681" y="613"/>
                  <a:pt x="1680" y="615"/>
                  <a:pt x="1680" y="616"/>
                </a:cubicBezTo>
                <a:cubicBezTo>
                  <a:pt x="1680" y="618"/>
                  <a:pt x="1683" y="620"/>
                  <a:pt x="1682" y="622"/>
                </a:cubicBezTo>
                <a:cubicBezTo>
                  <a:pt x="1683" y="623"/>
                  <a:pt x="1684" y="622"/>
                  <a:pt x="1685" y="622"/>
                </a:cubicBezTo>
                <a:cubicBezTo>
                  <a:pt x="1686" y="623"/>
                  <a:pt x="1687" y="623"/>
                  <a:pt x="1688" y="623"/>
                </a:cubicBezTo>
                <a:cubicBezTo>
                  <a:pt x="1690" y="622"/>
                  <a:pt x="1692" y="621"/>
                  <a:pt x="1694" y="622"/>
                </a:cubicBezTo>
                <a:cubicBezTo>
                  <a:pt x="1694" y="621"/>
                  <a:pt x="1695" y="621"/>
                  <a:pt x="1695" y="622"/>
                </a:cubicBezTo>
                <a:cubicBezTo>
                  <a:pt x="1695" y="621"/>
                  <a:pt x="1696" y="621"/>
                  <a:pt x="1696" y="620"/>
                </a:cubicBezTo>
                <a:cubicBezTo>
                  <a:pt x="1697" y="619"/>
                  <a:pt x="1697" y="619"/>
                  <a:pt x="1698" y="619"/>
                </a:cubicBezTo>
                <a:cubicBezTo>
                  <a:pt x="1700" y="618"/>
                  <a:pt x="1700" y="616"/>
                  <a:pt x="1702" y="616"/>
                </a:cubicBezTo>
                <a:cubicBezTo>
                  <a:pt x="1704" y="615"/>
                  <a:pt x="1707" y="615"/>
                  <a:pt x="1709" y="615"/>
                </a:cubicBezTo>
                <a:cubicBezTo>
                  <a:pt x="1710" y="616"/>
                  <a:pt x="1712" y="614"/>
                  <a:pt x="1713" y="614"/>
                </a:cubicBezTo>
                <a:cubicBezTo>
                  <a:pt x="1715" y="613"/>
                  <a:pt x="1716" y="612"/>
                  <a:pt x="1718" y="611"/>
                </a:cubicBezTo>
                <a:cubicBezTo>
                  <a:pt x="1718" y="610"/>
                  <a:pt x="1719" y="610"/>
                  <a:pt x="1720" y="610"/>
                </a:cubicBezTo>
                <a:cubicBezTo>
                  <a:pt x="1720" y="610"/>
                  <a:pt x="1721" y="610"/>
                  <a:pt x="1721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7" y="609"/>
                  <a:pt x="1728" y="605"/>
                  <a:pt x="1732" y="603"/>
                </a:cubicBezTo>
                <a:cubicBezTo>
                  <a:pt x="1733" y="602"/>
                  <a:pt x="1735" y="602"/>
                  <a:pt x="1736" y="602"/>
                </a:cubicBezTo>
                <a:cubicBezTo>
                  <a:pt x="1739" y="601"/>
                  <a:pt x="1741" y="600"/>
                  <a:pt x="1743" y="600"/>
                </a:cubicBezTo>
                <a:cubicBezTo>
                  <a:pt x="1744" y="599"/>
                  <a:pt x="1746" y="599"/>
                  <a:pt x="1747" y="598"/>
                </a:cubicBezTo>
                <a:cubicBezTo>
                  <a:pt x="1749" y="598"/>
                  <a:pt x="1749" y="597"/>
                  <a:pt x="1750" y="596"/>
                </a:cubicBezTo>
                <a:cubicBezTo>
                  <a:pt x="1751" y="596"/>
                  <a:pt x="1754" y="596"/>
                  <a:pt x="1754" y="594"/>
                </a:cubicBezTo>
                <a:cubicBezTo>
                  <a:pt x="1754" y="593"/>
                  <a:pt x="1753" y="591"/>
                  <a:pt x="1754" y="589"/>
                </a:cubicBezTo>
                <a:cubicBezTo>
                  <a:pt x="1755" y="586"/>
                  <a:pt x="1759" y="586"/>
                  <a:pt x="1761" y="584"/>
                </a:cubicBezTo>
                <a:cubicBezTo>
                  <a:pt x="1761" y="584"/>
                  <a:pt x="1761" y="584"/>
                  <a:pt x="1761" y="584"/>
                </a:cubicBezTo>
                <a:cubicBezTo>
                  <a:pt x="1765" y="584"/>
                  <a:pt x="1768" y="581"/>
                  <a:pt x="1771" y="581"/>
                </a:cubicBezTo>
                <a:cubicBezTo>
                  <a:pt x="1772" y="581"/>
                  <a:pt x="1773" y="581"/>
                  <a:pt x="1774" y="582"/>
                </a:cubicBezTo>
                <a:cubicBezTo>
                  <a:pt x="1775" y="582"/>
                  <a:pt x="1775" y="582"/>
                  <a:pt x="1776" y="582"/>
                </a:cubicBezTo>
                <a:cubicBezTo>
                  <a:pt x="1777" y="581"/>
                  <a:pt x="1778" y="580"/>
                  <a:pt x="1779" y="579"/>
                </a:cubicBezTo>
                <a:cubicBezTo>
                  <a:pt x="1779" y="577"/>
                  <a:pt x="1778" y="576"/>
                  <a:pt x="1779" y="575"/>
                </a:cubicBezTo>
                <a:cubicBezTo>
                  <a:pt x="1780" y="573"/>
                  <a:pt x="1781" y="573"/>
                  <a:pt x="1783" y="573"/>
                </a:cubicBezTo>
                <a:cubicBezTo>
                  <a:pt x="1785" y="573"/>
                  <a:pt x="1787" y="573"/>
                  <a:pt x="1788" y="571"/>
                </a:cubicBezTo>
                <a:cubicBezTo>
                  <a:pt x="1789" y="570"/>
                  <a:pt x="1789" y="569"/>
                  <a:pt x="1789" y="567"/>
                </a:cubicBezTo>
                <a:cubicBezTo>
                  <a:pt x="1790" y="564"/>
                  <a:pt x="1794" y="563"/>
                  <a:pt x="1797" y="563"/>
                </a:cubicBezTo>
                <a:cubicBezTo>
                  <a:pt x="1799" y="563"/>
                  <a:pt x="1799" y="562"/>
                  <a:pt x="1798" y="560"/>
                </a:cubicBezTo>
                <a:cubicBezTo>
                  <a:pt x="1798" y="558"/>
                  <a:pt x="1797" y="556"/>
                  <a:pt x="1798" y="554"/>
                </a:cubicBezTo>
                <a:cubicBezTo>
                  <a:pt x="1798" y="553"/>
                  <a:pt x="1798" y="549"/>
                  <a:pt x="1800" y="548"/>
                </a:cubicBezTo>
                <a:cubicBezTo>
                  <a:pt x="1801" y="547"/>
                  <a:pt x="1801" y="549"/>
                  <a:pt x="1802" y="549"/>
                </a:cubicBezTo>
                <a:cubicBezTo>
                  <a:pt x="1804" y="550"/>
                  <a:pt x="1804" y="547"/>
                  <a:pt x="1804" y="546"/>
                </a:cubicBezTo>
                <a:cubicBezTo>
                  <a:pt x="1805" y="542"/>
                  <a:pt x="1809" y="540"/>
                  <a:pt x="1810" y="537"/>
                </a:cubicBezTo>
                <a:cubicBezTo>
                  <a:pt x="1811" y="535"/>
                  <a:pt x="1815" y="530"/>
                  <a:pt x="1812" y="529"/>
                </a:cubicBezTo>
                <a:cubicBezTo>
                  <a:pt x="1810" y="528"/>
                  <a:pt x="1810" y="528"/>
                  <a:pt x="1809" y="527"/>
                </a:cubicBezTo>
                <a:cubicBezTo>
                  <a:pt x="1807" y="526"/>
                  <a:pt x="1807" y="524"/>
                  <a:pt x="1806" y="523"/>
                </a:cubicBezTo>
                <a:cubicBezTo>
                  <a:pt x="1804" y="521"/>
                  <a:pt x="1803" y="519"/>
                  <a:pt x="1801" y="518"/>
                </a:cubicBezTo>
                <a:cubicBezTo>
                  <a:pt x="1799" y="518"/>
                  <a:pt x="1798" y="518"/>
                  <a:pt x="1796" y="517"/>
                </a:cubicBezTo>
                <a:cubicBezTo>
                  <a:pt x="1793" y="517"/>
                  <a:pt x="1789" y="516"/>
                  <a:pt x="1787" y="513"/>
                </a:cubicBezTo>
                <a:cubicBezTo>
                  <a:pt x="1785" y="511"/>
                  <a:pt x="1784" y="509"/>
                  <a:pt x="1783" y="507"/>
                </a:cubicBezTo>
                <a:cubicBezTo>
                  <a:pt x="1783" y="506"/>
                  <a:pt x="1783" y="506"/>
                  <a:pt x="1782" y="506"/>
                </a:cubicBezTo>
                <a:cubicBezTo>
                  <a:pt x="1783" y="505"/>
                  <a:pt x="1782" y="502"/>
                  <a:pt x="1782" y="501"/>
                </a:cubicBezTo>
                <a:cubicBezTo>
                  <a:pt x="1782" y="499"/>
                  <a:pt x="1780" y="500"/>
                  <a:pt x="1780" y="498"/>
                </a:cubicBezTo>
                <a:cubicBezTo>
                  <a:pt x="1780" y="497"/>
                  <a:pt x="1780" y="495"/>
                  <a:pt x="1779" y="495"/>
                </a:cubicBezTo>
                <a:cubicBezTo>
                  <a:pt x="1778" y="498"/>
                  <a:pt x="1777" y="498"/>
                  <a:pt x="1775" y="500"/>
                </a:cubicBezTo>
                <a:cubicBezTo>
                  <a:pt x="1774" y="501"/>
                  <a:pt x="1773" y="504"/>
                  <a:pt x="1771" y="506"/>
                </a:cubicBezTo>
                <a:cubicBezTo>
                  <a:pt x="1769" y="507"/>
                  <a:pt x="1769" y="508"/>
                  <a:pt x="1768" y="511"/>
                </a:cubicBezTo>
                <a:cubicBezTo>
                  <a:pt x="1767" y="511"/>
                  <a:pt x="1767" y="513"/>
                  <a:pt x="1766" y="513"/>
                </a:cubicBezTo>
                <a:cubicBezTo>
                  <a:pt x="1765" y="513"/>
                  <a:pt x="1765" y="512"/>
                  <a:pt x="1764" y="512"/>
                </a:cubicBezTo>
                <a:cubicBezTo>
                  <a:pt x="1764" y="512"/>
                  <a:pt x="1765" y="513"/>
                  <a:pt x="1765" y="513"/>
                </a:cubicBezTo>
                <a:cubicBezTo>
                  <a:pt x="1762" y="515"/>
                  <a:pt x="1760" y="514"/>
                  <a:pt x="1757" y="514"/>
                </a:cubicBezTo>
                <a:cubicBezTo>
                  <a:pt x="1756" y="514"/>
                  <a:pt x="1755" y="514"/>
                  <a:pt x="1754" y="514"/>
                </a:cubicBezTo>
                <a:cubicBezTo>
                  <a:pt x="1754" y="513"/>
                  <a:pt x="1753" y="513"/>
                  <a:pt x="1752" y="513"/>
                </a:cubicBezTo>
                <a:cubicBezTo>
                  <a:pt x="1752" y="513"/>
                  <a:pt x="1751" y="514"/>
                  <a:pt x="1751" y="514"/>
                </a:cubicBezTo>
                <a:cubicBezTo>
                  <a:pt x="1750" y="515"/>
                  <a:pt x="1749" y="515"/>
                  <a:pt x="1748" y="515"/>
                </a:cubicBezTo>
                <a:cubicBezTo>
                  <a:pt x="1747" y="515"/>
                  <a:pt x="1746" y="515"/>
                  <a:pt x="1746" y="515"/>
                </a:cubicBezTo>
                <a:cubicBezTo>
                  <a:pt x="1745" y="514"/>
                  <a:pt x="1745" y="513"/>
                  <a:pt x="1745" y="512"/>
                </a:cubicBezTo>
                <a:cubicBezTo>
                  <a:pt x="1745" y="512"/>
                  <a:pt x="1744" y="513"/>
                  <a:pt x="1744" y="513"/>
                </a:cubicBezTo>
                <a:cubicBezTo>
                  <a:pt x="1744" y="512"/>
                  <a:pt x="1744" y="512"/>
                  <a:pt x="1744" y="512"/>
                </a:cubicBezTo>
                <a:cubicBezTo>
                  <a:pt x="1744" y="512"/>
                  <a:pt x="1744" y="512"/>
                  <a:pt x="1744" y="512"/>
                </a:cubicBezTo>
                <a:cubicBezTo>
                  <a:pt x="1741" y="513"/>
                  <a:pt x="1742" y="510"/>
                  <a:pt x="1743" y="509"/>
                </a:cubicBezTo>
                <a:cubicBezTo>
                  <a:pt x="1742" y="509"/>
                  <a:pt x="1741" y="509"/>
                  <a:pt x="1741" y="510"/>
                </a:cubicBezTo>
                <a:cubicBezTo>
                  <a:pt x="1741" y="509"/>
                  <a:pt x="1741" y="509"/>
                  <a:pt x="1740" y="509"/>
                </a:cubicBezTo>
                <a:cubicBezTo>
                  <a:pt x="1740" y="509"/>
                  <a:pt x="1741" y="509"/>
                  <a:pt x="1741" y="509"/>
                </a:cubicBezTo>
                <a:cubicBezTo>
                  <a:pt x="1743" y="508"/>
                  <a:pt x="1742" y="507"/>
                  <a:pt x="1743" y="506"/>
                </a:cubicBezTo>
                <a:cubicBezTo>
                  <a:pt x="1743" y="505"/>
                  <a:pt x="1744" y="504"/>
                  <a:pt x="1743" y="503"/>
                </a:cubicBezTo>
                <a:cubicBezTo>
                  <a:pt x="1743" y="503"/>
                  <a:pt x="1742" y="503"/>
                  <a:pt x="1742" y="502"/>
                </a:cubicBezTo>
                <a:cubicBezTo>
                  <a:pt x="1742" y="501"/>
                  <a:pt x="1742" y="501"/>
                  <a:pt x="1742" y="500"/>
                </a:cubicBezTo>
                <a:cubicBezTo>
                  <a:pt x="1742" y="499"/>
                  <a:pt x="1743" y="499"/>
                  <a:pt x="1743" y="498"/>
                </a:cubicBezTo>
                <a:cubicBezTo>
                  <a:pt x="1743" y="497"/>
                  <a:pt x="1741" y="496"/>
                  <a:pt x="1741" y="496"/>
                </a:cubicBezTo>
                <a:cubicBezTo>
                  <a:pt x="1738" y="493"/>
                  <a:pt x="1737" y="498"/>
                  <a:pt x="1737" y="500"/>
                </a:cubicBezTo>
                <a:cubicBezTo>
                  <a:pt x="1736" y="498"/>
                  <a:pt x="1737" y="500"/>
                  <a:pt x="1737" y="501"/>
                </a:cubicBezTo>
                <a:cubicBezTo>
                  <a:pt x="1735" y="499"/>
                  <a:pt x="1736" y="502"/>
                  <a:pt x="1736" y="503"/>
                </a:cubicBezTo>
                <a:cubicBezTo>
                  <a:pt x="1737" y="504"/>
                  <a:pt x="1737" y="506"/>
                  <a:pt x="1738" y="508"/>
                </a:cubicBezTo>
                <a:cubicBezTo>
                  <a:pt x="1738" y="508"/>
                  <a:pt x="1738" y="508"/>
                  <a:pt x="1738" y="509"/>
                </a:cubicBezTo>
                <a:cubicBezTo>
                  <a:pt x="1737" y="508"/>
                  <a:pt x="1736" y="507"/>
                  <a:pt x="1736" y="506"/>
                </a:cubicBezTo>
                <a:cubicBezTo>
                  <a:pt x="1735" y="504"/>
                  <a:pt x="1735" y="503"/>
                  <a:pt x="1734" y="502"/>
                </a:cubicBezTo>
                <a:cubicBezTo>
                  <a:pt x="1733" y="500"/>
                  <a:pt x="1732" y="499"/>
                  <a:pt x="1731" y="498"/>
                </a:cubicBezTo>
                <a:cubicBezTo>
                  <a:pt x="1731" y="498"/>
                  <a:pt x="1731" y="499"/>
                  <a:pt x="1732" y="499"/>
                </a:cubicBezTo>
                <a:cubicBezTo>
                  <a:pt x="1732" y="499"/>
                  <a:pt x="1730" y="496"/>
                  <a:pt x="1730" y="496"/>
                </a:cubicBezTo>
                <a:cubicBezTo>
                  <a:pt x="1729" y="495"/>
                  <a:pt x="1729" y="495"/>
                  <a:pt x="1729" y="494"/>
                </a:cubicBezTo>
                <a:cubicBezTo>
                  <a:pt x="1731" y="495"/>
                  <a:pt x="1731" y="493"/>
                  <a:pt x="1731" y="492"/>
                </a:cubicBezTo>
                <a:cubicBezTo>
                  <a:pt x="1730" y="491"/>
                  <a:pt x="1729" y="491"/>
                  <a:pt x="1729" y="489"/>
                </a:cubicBezTo>
                <a:cubicBezTo>
                  <a:pt x="1727" y="487"/>
                  <a:pt x="1725" y="486"/>
                  <a:pt x="1725" y="484"/>
                </a:cubicBezTo>
                <a:cubicBezTo>
                  <a:pt x="1724" y="486"/>
                  <a:pt x="1723" y="483"/>
                  <a:pt x="1722" y="482"/>
                </a:cubicBezTo>
                <a:cubicBezTo>
                  <a:pt x="1724" y="481"/>
                  <a:pt x="1719" y="480"/>
                  <a:pt x="1719" y="480"/>
                </a:cubicBezTo>
                <a:cubicBezTo>
                  <a:pt x="1719" y="479"/>
                  <a:pt x="1718" y="480"/>
                  <a:pt x="1718" y="478"/>
                </a:cubicBezTo>
                <a:cubicBezTo>
                  <a:pt x="1718" y="479"/>
                  <a:pt x="1719" y="479"/>
                  <a:pt x="1719" y="479"/>
                </a:cubicBezTo>
                <a:cubicBezTo>
                  <a:pt x="1719" y="477"/>
                  <a:pt x="1716" y="475"/>
                  <a:pt x="1716" y="474"/>
                </a:cubicBezTo>
                <a:cubicBezTo>
                  <a:pt x="1715" y="473"/>
                  <a:pt x="1715" y="472"/>
                  <a:pt x="1714" y="472"/>
                </a:cubicBezTo>
                <a:cubicBezTo>
                  <a:pt x="1714" y="472"/>
                  <a:pt x="1714" y="472"/>
                  <a:pt x="1714" y="472"/>
                </a:cubicBezTo>
                <a:cubicBezTo>
                  <a:pt x="1714" y="470"/>
                  <a:pt x="1712" y="468"/>
                  <a:pt x="1712" y="466"/>
                </a:cubicBezTo>
                <a:cubicBezTo>
                  <a:pt x="1711" y="464"/>
                  <a:pt x="1709" y="463"/>
                  <a:pt x="1708" y="464"/>
                </a:cubicBezTo>
                <a:cubicBezTo>
                  <a:pt x="1708" y="463"/>
                  <a:pt x="1710" y="460"/>
                  <a:pt x="1711" y="462"/>
                </a:cubicBezTo>
                <a:cubicBezTo>
                  <a:pt x="1711" y="461"/>
                  <a:pt x="1710" y="459"/>
                  <a:pt x="1710" y="458"/>
                </a:cubicBezTo>
                <a:cubicBezTo>
                  <a:pt x="1709" y="458"/>
                  <a:pt x="1708" y="457"/>
                  <a:pt x="1708" y="457"/>
                </a:cubicBezTo>
                <a:cubicBezTo>
                  <a:pt x="1709" y="457"/>
                  <a:pt x="1709" y="457"/>
                  <a:pt x="1709" y="457"/>
                </a:cubicBezTo>
                <a:cubicBezTo>
                  <a:pt x="1709" y="457"/>
                  <a:pt x="1713" y="458"/>
                  <a:pt x="1714" y="458"/>
                </a:cubicBezTo>
                <a:cubicBezTo>
                  <a:pt x="1714" y="458"/>
                  <a:pt x="1714" y="458"/>
                  <a:pt x="1714" y="458"/>
                </a:cubicBezTo>
                <a:cubicBezTo>
                  <a:pt x="1715" y="458"/>
                  <a:pt x="1715" y="458"/>
                  <a:pt x="1715" y="457"/>
                </a:cubicBezTo>
                <a:cubicBezTo>
                  <a:pt x="1718" y="459"/>
                  <a:pt x="1716" y="455"/>
                  <a:pt x="1717" y="454"/>
                </a:cubicBezTo>
                <a:cubicBezTo>
                  <a:pt x="1717" y="455"/>
                  <a:pt x="1719" y="455"/>
                  <a:pt x="1719" y="455"/>
                </a:cubicBezTo>
                <a:cubicBezTo>
                  <a:pt x="1720" y="457"/>
                  <a:pt x="1721" y="456"/>
                  <a:pt x="1722" y="457"/>
                </a:cubicBezTo>
                <a:cubicBezTo>
                  <a:pt x="1723" y="459"/>
                  <a:pt x="1725" y="454"/>
                  <a:pt x="1727" y="456"/>
                </a:cubicBezTo>
                <a:cubicBezTo>
                  <a:pt x="1727" y="458"/>
                  <a:pt x="1728" y="460"/>
                  <a:pt x="1729" y="461"/>
                </a:cubicBezTo>
                <a:cubicBezTo>
                  <a:pt x="1730" y="462"/>
                  <a:pt x="1733" y="463"/>
                  <a:pt x="1732" y="465"/>
                </a:cubicBezTo>
                <a:cubicBezTo>
                  <a:pt x="1731" y="466"/>
                  <a:pt x="1733" y="466"/>
                  <a:pt x="1733" y="466"/>
                </a:cubicBezTo>
                <a:cubicBezTo>
                  <a:pt x="1734" y="466"/>
                  <a:pt x="1735" y="467"/>
                  <a:pt x="1733" y="467"/>
                </a:cubicBezTo>
                <a:cubicBezTo>
                  <a:pt x="1733" y="468"/>
                  <a:pt x="1734" y="469"/>
                  <a:pt x="1735" y="469"/>
                </a:cubicBezTo>
                <a:cubicBezTo>
                  <a:pt x="1736" y="470"/>
                  <a:pt x="1736" y="472"/>
                  <a:pt x="1736" y="473"/>
                </a:cubicBezTo>
                <a:cubicBezTo>
                  <a:pt x="1738" y="475"/>
                  <a:pt x="1738" y="476"/>
                  <a:pt x="1740" y="478"/>
                </a:cubicBezTo>
                <a:cubicBezTo>
                  <a:pt x="1741" y="479"/>
                  <a:pt x="1743" y="478"/>
                  <a:pt x="1744" y="478"/>
                </a:cubicBezTo>
                <a:cubicBezTo>
                  <a:pt x="1745" y="479"/>
                  <a:pt x="1746" y="479"/>
                  <a:pt x="1746" y="480"/>
                </a:cubicBezTo>
                <a:cubicBezTo>
                  <a:pt x="1747" y="480"/>
                  <a:pt x="1751" y="481"/>
                  <a:pt x="1749" y="483"/>
                </a:cubicBezTo>
                <a:cubicBezTo>
                  <a:pt x="1751" y="483"/>
                  <a:pt x="1752" y="484"/>
                  <a:pt x="1754" y="485"/>
                </a:cubicBezTo>
                <a:cubicBezTo>
                  <a:pt x="1755" y="486"/>
                  <a:pt x="1757" y="486"/>
                  <a:pt x="1757" y="487"/>
                </a:cubicBezTo>
                <a:cubicBezTo>
                  <a:pt x="1759" y="489"/>
                  <a:pt x="1760" y="489"/>
                  <a:pt x="1763" y="489"/>
                </a:cubicBezTo>
                <a:cubicBezTo>
                  <a:pt x="1765" y="489"/>
                  <a:pt x="1767" y="492"/>
                  <a:pt x="1769" y="491"/>
                </a:cubicBezTo>
                <a:cubicBezTo>
                  <a:pt x="1770" y="490"/>
                  <a:pt x="1770" y="489"/>
                  <a:pt x="1772" y="488"/>
                </a:cubicBezTo>
                <a:cubicBezTo>
                  <a:pt x="1772" y="488"/>
                  <a:pt x="1775" y="489"/>
                  <a:pt x="1774" y="488"/>
                </a:cubicBezTo>
                <a:cubicBezTo>
                  <a:pt x="1774" y="487"/>
                  <a:pt x="1775" y="486"/>
                  <a:pt x="1776" y="486"/>
                </a:cubicBezTo>
                <a:cubicBezTo>
                  <a:pt x="1778" y="486"/>
                  <a:pt x="1779" y="484"/>
                  <a:pt x="1780" y="484"/>
                </a:cubicBezTo>
                <a:cubicBezTo>
                  <a:pt x="1783" y="484"/>
                  <a:pt x="1786" y="486"/>
                  <a:pt x="1786" y="489"/>
                </a:cubicBezTo>
                <a:cubicBezTo>
                  <a:pt x="1787" y="491"/>
                  <a:pt x="1787" y="495"/>
                  <a:pt x="1789" y="497"/>
                </a:cubicBezTo>
                <a:cubicBezTo>
                  <a:pt x="1790" y="498"/>
                  <a:pt x="1794" y="498"/>
                  <a:pt x="1793" y="499"/>
                </a:cubicBezTo>
                <a:cubicBezTo>
                  <a:pt x="1794" y="498"/>
                  <a:pt x="1795" y="499"/>
                  <a:pt x="1796" y="500"/>
                </a:cubicBezTo>
                <a:cubicBezTo>
                  <a:pt x="1797" y="500"/>
                  <a:pt x="1798" y="499"/>
                  <a:pt x="1799" y="500"/>
                </a:cubicBezTo>
                <a:cubicBezTo>
                  <a:pt x="1800" y="500"/>
                  <a:pt x="1801" y="500"/>
                  <a:pt x="1802" y="500"/>
                </a:cubicBezTo>
                <a:cubicBezTo>
                  <a:pt x="1803" y="501"/>
                  <a:pt x="1804" y="502"/>
                  <a:pt x="1805" y="501"/>
                </a:cubicBezTo>
                <a:cubicBezTo>
                  <a:pt x="1807" y="501"/>
                  <a:pt x="1809" y="501"/>
                  <a:pt x="1811" y="502"/>
                </a:cubicBezTo>
                <a:cubicBezTo>
                  <a:pt x="1811" y="502"/>
                  <a:pt x="1815" y="502"/>
                  <a:pt x="1815" y="502"/>
                </a:cubicBezTo>
                <a:cubicBezTo>
                  <a:pt x="1815" y="501"/>
                  <a:pt x="1816" y="500"/>
                  <a:pt x="1817" y="502"/>
                </a:cubicBezTo>
                <a:cubicBezTo>
                  <a:pt x="1817" y="503"/>
                  <a:pt x="1819" y="503"/>
                  <a:pt x="1820" y="503"/>
                </a:cubicBezTo>
                <a:cubicBezTo>
                  <a:pt x="1820" y="503"/>
                  <a:pt x="1825" y="505"/>
                  <a:pt x="1824" y="503"/>
                </a:cubicBezTo>
                <a:cubicBezTo>
                  <a:pt x="1825" y="504"/>
                  <a:pt x="1825" y="503"/>
                  <a:pt x="1825" y="503"/>
                </a:cubicBezTo>
                <a:cubicBezTo>
                  <a:pt x="1825" y="504"/>
                  <a:pt x="1827" y="505"/>
                  <a:pt x="1829" y="504"/>
                </a:cubicBezTo>
                <a:cubicBezTo>
                  <a:pt x="1829" y="504"/>
                  <a:pt x="1829" y="503"/>
                  <a:pt x="1830" y="503"/>
                </a:cubicBezTo>
                <a:cubicBezTo>
                  <a:pt x="1830" y="503"/>
                  <a:pt x="1831" y="504"/>
                  <a:pt x="1831" y="504"/>
                </a:cubicBezTo>
                <a:cubicBezTo>
                  <a:pt x="1831" y="502"/>
                  <a:pt x="1839" y="503"/>
                  <a:pt x="1840" y="503"/>
                </a:cubicBezTo>
                <a:cubicBezTo>
                  <a:pt x="1839" y="501"/>
                  <a:pt x="1844" y="502"/>
                  <a:pt x="1845" y="502"/>
                </a:cubicBezTo>
                <a:cubicBezTo>
                  <a:pt x="1845" y="502"/>
                  <a:pt x="1844" y="501"/>
                  <a:pt x="1844" y="501"/>
                </a:cubicBezTo>
                <a:cubicBezTo>
                  <a:pt x="1845" y="501"/>
                  <a:pt x="1847" y="504"/>
                  <a:pt x="1849" y="503"/>
                </a:cubicBezTo>
                <a:cubicBezTo>
                  <a:pt x="1849" y="503"/>
                  <a:pt x="1850" y="504"/>
                  <a:pt x="1850" y="504"/>
                </a:cubicBezTo>
                <a:cubicBezTo>
                  <a:pt x="1849" y="502"/>
                  <a:pt x="1855" y="502"/>
                  <a:pt x="1855" y="502"/>
                </a:cubicBezTo>
                <a:cubicBezTo>
                  <a:pt x="1857" y="501"/>
                  <a:pt x="1858" y="502"/>
                  <a:pt x="1860" y="501"/>
                </a:cubicBezTo>
                <a:cubicBezTo>
                  <a:pt x="1862" y="501"/>
                  <a:pt x="1863" y="500"/>
                  <a:pt x="1865" y="501"/>
                </a:cubicBezTo>
                <a:cubicBezTo>
                  <a:pt x="1864" y="500"/>
                  <a:pt x="1863" y="501"/>
                  <a:pt x="1862" y="501"/>
                </a:cubicBezTo>
                <a:cubicBezTo>
                  <a:pt x="1862" y="498"/>
                  <a:pt x="1865" y="500"/>
                  <a:pt x="1865" y="501"/>
                </a:cubicBezTo>
                <a:cubicBezTo>
                  <a:pt x="1867" y="503"/>
                  <a:pt x="1867" y="504"/>
                  <a:pt x="1867" y="506"/>
                </a:cubicBezTo>
                <a:cubicBezTo>
                  <a:pt x="1867" y="507"/>
                  <a:pt x="1870" y="507"/>
                  <a:pt x="1871" y="507"/>
                </a:cubicBezTo>
                <a:cubicBezTo>
                  <a:pt x="1872" y="508"/>
                  <a:pt x="1871" y="511"/>
                  <a:pt x="1873" y="511"/>
                </a:cubicBezTo>
                <a:cubicBezTo>
                  <a:pt x="1872" y="513"/>
                  <a:pt x="1873" y="514"/>
                  <a:pt x="1875" y="514"/>
                </a:cubicBezTo>
                <a:cubicBezTo>
                  <a:pt x="1874" y="515"/>
                  <a:pt x="1875" y="516"/>
                  <a:pt x="1876" y="515"/>
                </a:cubicBezTo>
                <a:cubicBezTo>
                  <a:pt x="1876" y="517"/>
                  <a:pt x="1876" y="517"/>
                  <a:pt x="1876" y="517"/>
                </a:cubicBezTo>
                <a:cubicBezTo>
                  <a:pt x="1877" y="516"/>
                  <a:pt x="1878" y="517"/>
                  <a:pt x="1877" y="516"/>
                </a:cubicBezTo>
                <a:cubicBezTo>
                  <a:pt x="1878" y="516"/>
                  <a:pt x="1878" y="517"/>
                  <a:pt x="1879" y="517"/>
                </a:cubicBezTo>
                <a:cubicBezTo>
                  <a:pt x="1879" y="516"/>
                  <a:pt x="1879" y="516"/>
                  <a:pt x="1879" y="515"/>
                </a:cubicBezTo>
                <a:cubicBezTo>
                  <a:pt x="1879" y="516"/>
                  <a:pt x="1879" y="517"/>
                  <a:pt x="1880" y="517"/>
                </a:cubicBezTo>
                <a:cubicBezTo>
                  <a:pt x="1880" y="516"/>
                  <a:pt x="1880" y="516"/>
                  <a:pt x="1880" y="517"/>
                </a:cubicBezTo>
                <a:cubicBezTo>
                  <a:pt x="1881" y="518"/>
                  <a:pt x="1881" y="518"/>
                  <a:pt x="1880" y="519"/>
                </a:cubicBezTo>
                <a:cubicBezTo>
                  <a:pt x="1882" y="519"/>
                  <a:pt x="1883" y="516"/>
                  <a:pt x="1885" y="516"/>
                </a:cubicBezTo>
                <a:cubicBezTo>
                  <a:pt x="1884" y="517"/>
                  <a:pt x="1880" y="520"/>
                  <a:pt x="1884" y="521"/>
                </a:cubicBezTo>
                <a:cubicBezTo>
                  <a:pt x="1885" y="521"/>
                  <a:pt x="1885" y="523"/>
                  <a:pt x="1885" y="523"/>
                </a:cubicBezTo>
                <a:cubicBezTo>
                  <a:pt x="1887" y="524"/>
                  <a:pt x="1888" y="525"/>
                  <a:pt x="1889" y="525"/>
                </a:cubicBezTo>
                <a:cubicBezTo>
                  <a:pt x="1890" y="526"/>
                  <a:pt x="1892" y="527"/>
                  <a:pt x="1893" y="527"/>
                </a:cubicBezTo>
                <a:cubicBezTo>
                  <a:pt x="1894" y="527"/>
                  <a:pt x="1894" y="526"/>
                  <a:pt x="1895" y="525"/>
                </a:cubicBezTo>
                <a:cubicBezTo>
                  <a:pt x="1897" y="525"/>
                  <a:pt x="1897" y="525"/>
                  <a:pt x="1899" y="525"/>
                </a:cubicBezTo>
                <a:cubicBezTo>
                  <a:pt x="1900" y="525"/>
                  <a:pt x="1899" y="524"/>
                  <a:pt x="1900" y="523"/>
                </a:cubicBezTo>
                <a:cubicBezTo>
                  <a:pt x="1901" y="524"/>
                  <a:pt x="1900" y="525"/>
                  <a:pt x="1899" y="525"/>
                </a:cubicBezTo>
                <a:cubicBezTo>
                  <a:pt x="1899" y="526"/>
                  <a:pt x="1899" y="527"/>
                  <a:pt x="1898" y="528"/>
                </a:cubicBezTo>
                <a:cubicBezTo>
                  <a:pt x="1897" y="529"/>
                  <a:pt x="1893" y="531"/>
                  <a:pt x="1893" y="530"/>
                </a:cubicBezTo>
                <a:cubicBezTo>
                  <a:pt x="1892" y="531"/>
                  <a:pt x="1891" y="531"/>
                  <a:pt x="1890" y="531"/>
                </a:cubicBezTo>
                <a:cubicBezTo>
                  <a:pt x="1890" y="531"/>
                  <a:pt x="1889" y="529"/>
                  <a:pt x="1889" y="530"/>
                </a:cubicBezTo>
                <a:cubicBezTo>
                  <a:pt x="1887" y="530"/>
                  <a:pt x="1889" y="532"/>
                  <a:pt x="1889" y="533"/>
                </a:cubicBezTo>
                <a:cubicBezTo>
                  <a:pt x="1892" y="536"/>
                  <a:pt x="1895" y="538"/>
                  <a:pt x="1897" y="541"/>
                </a:cubicBezTo>
                <a:cubicBezTo>
                  <a:pt x="1899" y="543"/>
                  <a:pt x="1901" y="545"/>
                  <a:pt x="1904" y="546"/>
                </a:cubicBezTo>
                <a:cubicBezTo>
                  <a:pt x="1906" y="547"/>
                  <a:pt x="1908" y="545"/>
                  <a:pt x="1910" y="544"/>
                </a:cubicBezTo>
                <a:cubicBezTo>
                  <a:pt x="1912" y="543"/>
                  <a:pt x="1913" y="543"/>
                  <a:pt x="1914" y="542"/>
                </a:cubicBezTo>
                <a:cubicBezTo>
                  <a:pt x="1915" y="542"/>
                  <a:pt x="1915" y="541"/>
                  <a:pt x="1915" y="540"/>
                </a:cubicBezTo>
                <a:cubicBezTo>
                  <a:pt x="1917" y="538"/>
                  <a:pt x="1916" y="536"/>
                  <a:pt x="1913" y="536"/>
                </a:cubicBezTo>
                <a:cubicBezTo>
                  <a:pt x="1914" y="535"/>
                  <a:pt x="1914" y="535"/>
                  <a:pt x="1915" y="535"/>
                </a:cubicBezTo>
                <a:cubicBezTo>
                  <a:pt x="1914" y="535"/>
                  <a:pt x="1914" y="534"/>
                  <a:pt x="1914" y="534"/>
                </a:cubicBezTo>
                <a:cubicBezTo>
                  <a:pt x="1915" y="534"/>
                  <a:pt x="1916" y="533"/>
                  <a:pt x="1916" y="532"/>
                </a:cubicBezTo>
                <a:cubicBezTo>
                  <a:pt x="1916" y="532"/>
                  <a:pt x="1915" y="532"/>
                  <a:pt x="1915" y="531"/>
                </a:cubicBezTo>
                <a:cubicBezTo>
                  <a:pt x="1915" y="531"/>
                  <a:pt x="1916" y="531"/>
                  <a:pt x="1916" y="530"/>
                </a:cubicBezTo>
                <a:cubicBezTo>
                  <a:pt x="1917" y="531"/>
                  <a:pt x="1919" y="532"/>
                  <a:pt x="1920" y="532"/>
                </a:cubicBezTo>
                <a:cubicBezTo>
                  <a:pt x="1919" y="533"/>
                  <a:pt x="1918" y="532"/>
                  <a:pt x="1918" y="533"/>
                </a:cubicBezTo>
                <a:cubicBezTo>
                  <a:pt x="1917" y="534"/>
                  <a:pt x="1918" y="535"/>
                  <a:pt x="1919" y="534"/>
                </a:cubicBezTo>
                <a:cubicBezTo>
                  <a:pt x="1916" y="536"/>
                  <a:pt x="1921" y="538"/>
                  <a:pt x="1923" y="536"/>
                </a:cubicBezTo>
                <a:cubicBezTo>
                  <a:pt x="1922" y="537"/>
                  <a:pt x="1919" y="538"/>
                  <a:pt x="1919" y="538"/>
                </a:cubicBezTo>
                <a:cubicBezTo>
                  <a:pt x="1919" y="539"/>
                  <a:pt x="1919" y="540"/>
                  <a:pt x="1919" y="540"/>
                </a:cubicBezTo>
                <a:cubicBezTo>
                  <a:pt x="1919" y="541"/>
                  <a:pt x="1920" y="541"/>
                  <a:pt x="1919" y="543"/>
                </a:cubicBezTo>
                <a:cubicBezTo>
                  <a:pt x="1920" y="542"/>
                  <a:pt x="1920" y="542"/>
                  <a:pt x="1920" y="543"/>
                </a:cubicBezTo>
                <a:cubicBezTo>
                  <a:pt x="1921" y="541"/>
                  <a:pt x="1922" y="545"/>
                  <a:pt x="1922" y="545"/>
                </a:cubicBezTo>
                <a:cubicBezTo>
                  <a:pt x="1923" y="547"/>
                  <a:pt x="1921" y="550"/>
                  <a:pt x="1921" y="552"/>
                </a:cubicBezTo>
                <a:cubicBezTo>
                  <a:pt x="1921" y="553"/>
                  <a:pt x="1921" y="554"/>
                  <a:pt x="1921" y="556"/>
                </a:cubicBezTo>
                <a:cubicBezTo>
                  <a:pt x="1921" y="556"/>
                  <a:pt x="1923" y="558"/>
                  <a:pt x="1922" y="558"/>
                </a:cubicBezTo>
                <a:cubicBezTo>
                  <a:pt x="1922" y="559"/>
                  <a:pt x="1923" y="559"/>
                  <a:pt x="1924" y="560"/>
                </a:cubicBezTo>
                <a:cubicBezTo>
                  <a:pt x="1923" y="559"/>
                  <a:pt x="1922" y="561"/>
                  <a:pt x="1923" y="563"/>
                </a:cubicBezTo>
                <a:cubicBezTo>
                  <a:pt x="1924" y="562"/>
                  <a:pt x="1924" y="562"/>
                  <a:pt x="1924" y="561"/>
                </a:cubicBezTo>
                <a:cubicBezTo>
                  <a:pt x="1924" y="562"/>
                  <a:pt x="1925" y="563"/>
                  <a:pt x="1924" y="563"/>
                </a:cubicBezTo>
                <a:cubicBezTo>
                  <a:pt x="1924" y="564"/>
                  <a:pt x="1924" y="564"/>
                  <a:pt x="1924" y="565"/>
                </a:cubicBezTo>
                <a:cubicBezTo>
                  <a:pt x="1924" y="565"/>
                  <a:pt x="1924" y="565"/>
                  <a:pt x="1924" y="564"/>
                </a:cubicBezTo>
                <a:cubicBezTo>
                  <a:pt x="1923" y="566"/>
                  <a:pt x="1924" y="566"/>
                  <a:pt x="1925" y="568"/>
                </a:cubicBezTo>
                <a:cubicBezTo>
                  <a:pt x="1923" y="566"/>
                  <a:pt x="1925" y="569"/>
                  <a:pt x="1925" y="570"/>
                </a:cubicBezTo>
                <a:cubicBezTo>
                  <a:pt x="1924" y="569"/>
                  <a:pt x="1925" y="572"/>
                  <a:pt x="1926" y="573"/>
                </a:cubicBezTo>
                <a:cubicBezTo>
                  <a:pt x="1926" y="575"/>
                  <a:pt x="1927" y="576"/>
                  <a:pt x="1927" y="577"/>
                </a:cubicBezTo>
                <a:cubicBezTo>
                  <a:pt x="1928" y="579"/>
                  <a:pt x="1928" y="581"/>
                  <a:pt x="1928" y="582"/>
                </a:cubicBezTo>
                <a:cubicBezTo>
                  <a:pt x="1928" y="584"/>
                  <a:pt x="1929" y="585"/>
                  <a:pt x="1929" y="587"/>
                </a:cubicBezTo>
                <a:cubicBezTo>
                  <a:pt x="1930" y="589"/>
                  <a:pt x="1931" y="591"/>
                  <a:pt x="1932" y="593"/>
                </a:cubicBezTo>
                <a:cubicBezTo>
                  <a:pt x="1933" y="594"/>
                  <a:pt x="1934" y="594"/>
                  <a:pt x="1934" y="595"/>
                </a:cubicBezTo>
                <a:cubicBezTo>
                  <a:pt x="1934" y="596"/>
                  <a:pt x="1934" y="597"/>
                  <a:pt x="1935" y="597"/>
                </a:cubicBezTo>
                <a:cubicBezTo>
                  <a:pt x="1933" y="597"/>
                  <a:pt x="1935" y="597"/>
                  <a:pt x="1935" y="598"/>
                </a:cubicBezTo>
                <a:cubicBezTo>
                  <a:pt x="1935" y="599"/>
                  <a:pt x="1935" y="599"/>
                  <a:pt x="1936" y="600"/>
                </a:cubicBezTo>
                <a:cubicBezTo>
                  <a:pt x="1936" y="601"/>
                  <a:pt x="1937" y="602"/>
                  <a:pt x="1938" y="602"/>
                </a:cubicBezTo>
                <a:cubicBezTo>
                  <a:pt x="1936" y="602"/>
                  <a:pt x="1938" y="604"/>
                  <a:pt x="1939" y="604"/>
                </a:cubicBezTo>
                <a:cubicBezTo>
                  <a:pt x="1940" y="605"/>
                  <a:pt x="1939" y="607"/>
                  <a:pt x="1941" y="608"/>
                </a:cubicBezTo>
                <a:cubicBezTo>
                  <a:pt x="1939" y="607"/>
                  <a:pt x="1941" y="609"/>
                  <a:pt x="1941" y="610"/>
                </a:cubicBezTo>
                <a:cubicBezTo>
                  <a:pt x="1941" y="611"/>
                  <a:pt x="1942" y="612"/>
                  <a:pt x="1942" y="613"/>
                </a:cubicBezTo>
                <a:cubicBezTo>
                  <a:pt x="1943" y="614"/>
                  <a:pt x="1943" y="616"/>
                  <a:pt x="1943" y="617"/>
                </a:cubicBezTo>
                <a:cubicBezTo>
                  <a:pt x="1944" y="622"/>
                  <a:pt x="1946" y="626"/>
                  <a:pt x="1949" y="630"/>
                </a:cubicBezTo>
                <a:cubicBezTo>
                  <a:pt x="1949" y="630"/>
                  <a:pt x="1953" y="638"/>
                  <a:pt x="1954" y="638"/>
                </a:cubicBezTo>
                <a:cubicBezTo>
                  <a:pt x="1955" y="640"/>
                  <a:pt x="1955" y="643"/>
                  <a:pt x="1956" y="644"/>
                </a:cubicBezTo>
                <a:cubicBezTo>
                  <a:pt x="1957" y="646"/>
                  <a:pt x="1957" y="646"/>
                  <a:pt x="1957" y="647"/>
                </a:cubicBezTo>
                <a:cubicBezTo>
                  <a:pt x="1957" y="647"/>
                  <a:pt x="1958" y="649"/>
                  <a:pt x="1958" y="647"/>
                </a:cubicBezTo>
                <a:cubicBezTo>
                  <a:pt x="1958" y="648"/>
                  <a:pt x="1959" y="649"/>
                  <a:pt x="1959" y="650"/>
                </a:cubicBezTo>
                <a:cubicBezTo>
                  <a:pt x="1959" y="651"/>
                  <a:pt x="1959" y="652"/>
                  <a:pt x="1960" y="653"/>
                </a:cubicBezTo>
                <a:cubicBezTo>
                  <a:pt x="1958" y="653"/>
                  <a:pt x="1959" y="649"/>
                  <a:pt x="1958" y="651"/>
                </a:cubicBezTo>
                <a:cubicBezTo>
                  <a:pt x="1958" y="650"/>
                  <a:pt x="1958" y="649"/>
                  <a:pt x="1958" y="649"/>
                </a:cubicBezTo>
                <a:cubicBezTo>
                  <a:pt x="1957" y="651"/>
                  <a:pt x="1958" y="653"/>
                  <a:pt x="1959" y="654"/>
                </a:cubicBezTo>
                <a:cubicBezTo>
                  <a:pt x="1959" y="656"/>
                  <a:pt x="1960" y="659"/>
                  <a:pt x="1961" y="658"/>
                </a:cubicBezTo>
                <a:cubicBezTo>
                  <a:pt x="1960" y="658"/>
                  <a:pt x="1965" y="664"/>
                  <a:pt x="1966" y="665"/>
                </a:cubicBezTo>
                <a:cubicBezTo>
                  <a:pt x="1967" y="666"/>
                  <a:pt x="1968" y="667"/>
                  <a:pt x="1970" y="666"/>
                </a:cubicBezTo>
                <a:cubicBezTo>
                  <a:pt x="1971" y="665"/>
                  <a:pt x="1973" y="664"/>
                  <a:pt x="1974" y="663"/>
                </a:cubicBezTo>
                <a:cubicBezTo>
                  <a:pt x="1975" y="661"/>
                  <a:pt x="1974" y="658"/>
                  <a:pt x="1977" y="657"/>
                </a:cubicBezTo>
                <a:cubicBezTo>
                  <a:pt x="1979" y="655"/>
                  <a:pt x="1983" y="654"/>
                  <a:pt x="1985" y="656"/>
                </a:cubicBezTo>
                <a:cubicBezTo>
                  <a:pt x="1985" y="656"/>
                  <a:pt x="1984" y="655"/>
                  <a:pt x="1983" y="655"/>
                </a:cubicBezTo>
                <a:cubicBezTo>
                  <a:pt x="1983" y="655"/>
                  <a:pt x="1982" y="655"/>
                  <a:pt x="1982" y="655"/>
                </a:cubicBezTo>
                <a:cubicBezTo>
                  <a:pt x="1979" y="654"/>
                  <a:pt x="1981" y="651"/>
                  <a:pt x="1982" y="650"/>
                </a:cubicBezTo>
                <a:cubicBezTo>
                  <a:pt x="1982" y="649"/>
                  <a:pt x="1983" y="648"/>
                  <a:pt x="1983" y="647"/>
                </a:cubicBezTo>
                <a:cubicBezTo>
                  <a:pt x="1983" y="647"/>
                  <a:pt x="1983" y="646"/>
                  <a:pt x="1983" y="646"/>
                </a:cubicBezTo>
                <a:cubicBezTo>
                  <a:pt x="1984" y="645"/>
                  <a:pt x="1985" y="645"/>
                  <a:pt x="1986" y="645"/>
                </a:cubicBezTo>
                <a:cubicBezTo>
                  <a:pt x="1986" y="645"/>
                  <a:pt x="1988" y="646"/>
                  <a:pt x="1986" y="645"/>
                </a:cubicBezTo>
                <a:cubicBezTo>
                  <a:pt x="1987" y="645"/>
                  <a:pt x="1987" y="645"/>
                  <a:pt x="1988" y="645"/>
                </a:cubicBezTo>
                <a:cubicBezTo>
                  <a:pt x="1988" y="643"/>
                  <a:pt x="1987" y="641"/>
                  <a:pt x="1987" y="639"/>
                </a:cubicBezTo>
                <a:cubicBezTo>
                  <a:pt x="1987" y="638"/>
                  <a:pt x="1987" y="636"/>
                  <a:pt x="1986" y="635"/>
                </a:cubicBezTo>
                <a:cubicBezTo>
                  <a:pt x="1986" y="635"/>
                  <a:pt x="1986" y="636"/>
                  <a:pt x="1986" y="636"/>
                </a:cubicBezTo>
                <a:cubicBezTo>
                  <a:pt x="1987" y="634"/>
                  <a:pt x="1986" y="631"/>
                  <a:pt x="1987" y="629"/>
                </a:cubicBezTo>
                <a:cubicBezTo>
                  <a:pt x="1988" y="627"/>
                  <a:pt x="1989" y="625"/>
                  <a:pt x="1990" y="622"/>
                </a:cubicBezTo>
                <a:cubicBezTo>
                  <a:pt x="1990" y="621"/>
                  <a:pt x="1991" y="617"/>
                  <a:pt x="1990" y="616"/>
                </a:cubicBezTo>
                <a:cubicBezTo>
                  <a:pt x="1989" y="615"/>
                  <a:pt x="1989" y="615"/>
                  <a:pt x="1988" y="614"/>
                </a:cubicBezTo>
                <a:cubicBezTo>
                  <a:pt x="1987" y="614"/>
                  <a:pt x="1987" y="612"/>
                  <a:pt x="1988" y="614"/>
                </a:cubicBezTo>
                <a:cubicBezTo>
                  <a:pt x="1988" y="612"/>
                  <a:pt x="1989" y="614"/>
                  <a:pt x="1989" y="615"/>
                </a:cubicBezTo>
                <a:cubicBezTo>
                  <a:pt x="1988" y="612"/>
                  <a:pt x="1988" y="609"/>
                  <a:pt x="1988" y="606"/>
                </a:cubicBezTo>
                <a:cubicBezTo>
                  <a:pt x="1988" y="604"/>
                  <a:pt x="1987" y="602"/>
                  <a:pt x="1986" y="601"/>
                </a:cubicBezTo>
                <a:cubicBezTo>
                  <a:pt x="1986" y="599"/>
                  <a:pt x="1987" y="596"/>
                  <a:pt x="1988" y="594"/>
                </a:cubicBezTo>
                <a:cubicBezTo>
                  <a:pt x="1989" y="592"/>
                  <a:pt x="1993" y="591"/>
                  <a:pt x="1992" y="594"/>
                </a:cubicBezTo>
                <a:cubicBezTo>
                  <a:pt x="1992" y="593"/>
                  <a:pt x="1993" y="592"/>
                  <a:pt x="1992" y="591"/>
                </a:cubicBezTo>
                <a:cubicBezTo>
                  <a:pt x="1993" y="592"/>
                  <a:pt x="1993" y="593"/>
                  <a:pt x="1994" y="593"/>
                </a:cubicBezTo>
                <a:cubicBezTo>
                  <a:pt x="1994" y="592"/>
                  <a:pt x="1995" y="590"/>
                  <a:pt x="1995" y="589"/>
                </a:cubicBezTo>
                <a:cubicBezTo>
                  <a:pt x="1995" y="589"/>
                  <a:pt x="1995" y="588"/>
                  <a:pt x="1996" y="588"/>
                </a:cubicBezTo>
                <a:cubicBezTo>
                  <a:pt x="1999" y="588"/>
                  <a:pt x="2003" y="588"/>
                  <a:pt x="2004" y="585"/>
                </a:cubicBezTo>
                <a:cubicBezTo>
                  <a:pt x="2004" y="583"/>
                  <a:pt x="2003" y="583"/>
                  <a:pt x="2003" y="582"/>
                </a:cubicBezTo>
                <a:cubicBezTo>
                  <a:pt x="2004" y="581"/>
                  <a:pt x="2004" y="580"/>
                  <a:pt x="2005" y="579"/>
                </a:cubicBezTo>
                <a:cubicBezTo>
                  <a:pt x="2006" y="579"/>
                  <a:pt x="2012" y="576"/>
                  <a:pt x="2011" y="575"/>
                </a:cubicBezTo>
                <a:cubicBezTo>
                  <a:pt x="2012" y="574"/>
                  <a:pt x="2013" y="571"/>
                  <a:pt x="2015" y="571"/>
                </a:cubicBezTo>
                <a:cubicBezTo>
                  <a:pt x="2017" y="569"/>
                  <a:pt x="2018" y="567"/>
                  <a:pt x="2020" y="565"/>
                </a:cubicBezTo>
                <a:cubicBezTo>
                  <a:pt x="2021" y="563"/>
                  <a:pt x="2022" y="561"/>
                  <a:pt x="2023" y="559"/>
                </a:cubicBezTo>
                <a:cubicBezTo>
                  <a:pt x="2024" y="559"/>
                  <a:pt x="2025" y="557"/>
                  <a:pt x="2026" y="556"/>
                </a:cubicBezTo>
                <a:cubicBezTo>
                  <a:pt x="2026" y="556"/>
                  <a:pt x="2025" y="557"/>
                  <a:pt x="2024" y="558"/>
                </a:cubicBezTo>
                <a:cubicBezTo>
                  <a:pt x="2024" y="556"/>
                  <a:pt x="2025" y="554"/>
                  <a:pt x="2026" y="554"/>
                </a:cubicBezTo>
                <a:cubicBezTo>
                  <a:pt x="2028" y="554"/>
                  <a:pt x="2028" y="556"/>
                  <a:pt x="2027" y="556"/>
                </a:cubicBezTo>
                <a:cubicBezTo>
                  <a:pt x="2029" y="556"/>
                  <a:pt x="2032" y="554"/>
                  <a:pt x="2034" y="553"/>
                </a:cubicBezTo>
                <a:cubicBezTo>
                  <a:pt x="2033" y="553"/>
                  <a:pt x="2032" y="552"/>
                  <a:pt x="2032" y="552"/>
                </a:cubicBezTo>
                <a:cubicBezTo>
                  <a:pt x="2034" y="554"/>
                  <a:pt x="2034" y="552"/>
                  <a:pt x="2036" y="550"/>
                </a:cubicBezTo>
                <a:cubicBezTo>
                  <a:pt x="2037" y="549"/>
                  <a:pt x="2036" y="549"/>
                  <a:pt x="2037" y="548"/>
                </a:cubicBezTo>
                <a:cubicBezTo>
                  <a:pt x="2037" y="548"/>
                  <a:pt x="2038" y="547"/>
                  <a:pt x="2038" y="547"/>
                </a:cubicBezTo>
                <a:cubicBezTo>
                  <a:pt x="2037" y="546"/>
                  <a:pt x="2036" y="542"/>
                  <a:pt x="2037" y="541"/>
                </a:cubicBezTo>
                <a:cubicBezTo>
                  <a:pt x="2037" y="539"/>
                  <a:pt x="2039" y="538"/>
                  <a:pt x="2040" y="538"/>
                </a:cubicBezTo>
                <a:cubicBezTo>
                  <a:pt x="2043" y="537"/>
                  <a:pt x="2044" y="536"/>
                  <a:pt x="2046" y="534"/>
                </a:cubicBezTo>
                <a:cubicBezTo>
                  <a:pt x="2047" y="532"/>
                  <a:pt x="2044" y="532"/>
                  <a:pt x="2044" y="530"/>
                </a:cubicBezTo>
                <a:cubicBezTo>
                  <a:pt x="2045" y="532"/>
                  <a:pt x="2046" y="532"/>
                  <a:pt x="2047" y="534"/>
                </a:cubicBezTo>
                <a:cubicBezTo>
                  <a:pt x="2047" y="535"/>
                  <a:pt x="2047" y="537"/>
                  <a:pt x="2048" y="538"/>
                </a:cubicBezTo>
                <a:cubicBezTo>
                  <a:pt x="2048" y="538"/>
                  <a:pt x="2048" y="537"/>
                  <a:pt x="2048" y="536"/>
                </a:cubicBezTo>
                <a:cubicBezTo>
                  <a:pt x="2048" y="539"/>
                  <a:pt x="2048" y="536"/>
                  <a:pt x="2049" y="537"/>
                </a:cubicBezTo>
                <a:cubicBezTo>
                  <a:pt x="2049" y="537"/>
                  <a:pt x="2049" y="537"/>
                  <a:pt x="2049" y="538"/>
                </a:cubicBezTo>
                <a:cubicBezTo>
                  <a:pt x="2049" y="538"/>
                  <a:pt x="2049" y="535"/>
                  <a:pt x="2049" y="535"/>
                </a:cubicBezTo>
                <a:cubicBezTo>
                  <a:pt x="2050" y="536"/>
                  <a:pt x="2050" y="537"/>
                  <a:pt x="2050" y="538"/>
                </a:cubicBezTo>
                <a:cubicBezTo>
                  <a:pt x="2050" y="537"/>
                  <a:pt x="2049" y="533"/>
                  <a:pt x="2051" y="532"/>
                </a:cubicBezTo>
                <a:cubicBezTo>
                  <a:pt x="2050" y="533"/>
                  <a:pt x="2051" y="534"/>
                  <a:pt x="2050" y="534"/>
                </a:cubicBezTo>
                <a:cubicBezTo>
                  <a:pt x="2051" y="534"/>
                  <a:pt x="2050" y="533"/>
                  <a:pt x="2051" y="533"/>
                </a:cubicBezTo>
                <a:cubicBezTo>
                  <a:pt x="2051" y="534"/>
                  <a:pt x="2051" y="535"/>
                  <a:pt x="2051" y="537"/>
                </a:cubicBezTo>
                <a:cubicBezTo>
                  <a:pt x="2052" y="538"/>
                  <a:pt x="2052" y="537"/>
                  <a:pt x="2053" y="536"/>
                </a:cubicBezTo>
                <a:cubicBezTo>
                  <a:pt x="2053" y="537"/>
                  <a:pt x="2053" y="538"/>
                  <a:pt x="2054" y="537"/>
                </a:cubicBezTo>
                <a:cubicBezTo>
                  <a:pt x="2055" y="537"/>
                  <a:pt x="2053" y="535"/>
                  <a:pt x="2053" y="534"/>
                </a:cubicBezTo>
                <a:cubicBezTo>
                  <a:pt x="2053" y="534"/>
                  <a:pt x="2053" y="534"/>
                  <a:pt x="2054" y="535"/>
                </a:cubicBezTo>
                <a:cubicBezTo>
                  <a:pt x="2054" y="534"/>
                  <a:pt x="2054" y="534"/>
                  <a:pt x="2054" y="533"/>
                </a:cubicBezTo>
                <a:cubicBezTo>
                  <a:pt x="2054" y="535"/>
                  <a:pt x="2056" y="536"/>
                  <a:pt x="2056" y="537"/>
                </a:cubicBezTo>
                <a:cubicBezTo>
                  <a:pt x="2056" y="537"/>
                  <a:pt x="2057" y="535"/>
                  <a:pt x="2056" y="534"/>
                </a:cubicBezTo>
                <a:cubicBezTo>
                  <a:pt x="2057" y="535"/>
                  <a:pt x="2056" y="536"/>
                  <a:pt x="2057" y="537"/>
                </a:cubicBezTo>
                <a:cubicBezTo>
                  <a:pt x="2059" y="535"/>
                  <a:pt x="2057" y="533"/>
                  <a:pt x="2057" y="531"/>
                </a:cubicBezTo>
                <a:cubicBezTo>
                  <a:pt x="2057" y="532"/>
                  <a:pt x="2058" y="533"/>
                  <a:pt x="2058" y="534"/>
                </a:cubicBezTo>
                <a:cubicBezTo>
                  <a:pt x="2058" y="534"/>
                  <a:pt x="2058" y="534"/>
                  <a:pt x="2058" y="534"/>
                </a:cubicBezTo>
                <a:cubicBezTo>
                  <a:pt x="2058" y="535"/>
                  <a:pt x="2058" y="536"/>
                  <a:pt x="2059" y="536"/>
                </a:cubicBezTo>
                <a:cubicBezTo>
                  <a:pt x="2059" y="536"/>
                  <a:pt x="2059" y="535"/>
                  <a:pt x="2059" y="535"/>
                </a:cubicBezTo>
                <a:cubicBezTo>
                  <a:pt x="2059" y="535"/>
                  <a:pt x="2060" y="536"/>
                  <a:pt x="2060" y="535"/>
                </a:cubicBezTo>
                <a:cubicBezTo>
                  <a:pt x="2061" y="534"/>
                  <a:pt x="2060" y="534"/>
                  <a:pt x="2060" y="533"/>
                </a:cubicBezTo>
                <a:cubicBezTo>
                  <a:pt x="2061" y="532"/>
                  <a:pt x="2059" y="530"/>
                  <a:pt x="2061" y="529"/>
                </a:cubicBezTo>
                <a:cubicBezTo>
                  <a:pt x="2060" y="531"/>
                  <a:pt x="2061" y="532"/>
                  <a:pt x="2061" y="534"/>
                </a:cubicBezTo>
                <a:cubicBezTo>
                  <a:pt x="2061" y="533"/>
                  <a:pt x="2062" y="533"/>
                  <a:pt x="2062" y="532"/>
                </a:cubicBezTo>
                <a:cubicBezTo>
                  <a:pt x="2062" y="533"/>
                  <a:pt x="2062" y="533"/>
                  <a:pt x="2062" y="534"/>
                </a:cubicBezTo>
                <a:cubicBezTo>
                  <a:pt x="2062" y="533"/>
                  <a:pt x="2063" y="533"/>
                  <a:pt x="2063" y="532"/>
                </a:cubicBezTo>
                <a:cubicBezTo>
                  <a:pt x="2063" y="533"/>
                  <a:pt x="2062" y="534"/>
                  <a:pt x="2062" y="535"/>
                </a:cubicBezTo>
                <a:cubicBezTo>
                  <a:pt x="2062" y="535"/>
                  <a:pt x="2063" y="535"/>
                  <a:pt x="2063" y="534"/>
                </a:cubicBezTo>
                <a:cubicBezTo>
                  <a:pt x="2062" y="536"/>
                  <a:pt x="2064" y="536"/>
                  <a:pt x="2064" y="535"/>
                </a:cubicBezTo>
                <a:cubicBezTo>
                  <a:pt x="2064" y="534"/>
                  <a:pt x="2065" y="532"/>
                  <a:pt x="2064" y="531"/>
                </a:cubicBezTo>
                <a:cubicBezTo>
                  <a:pt x="2065" y="532"/>
                  <a:pt x="2065" y="532"/>
                  <a:pt x="2065" y="533"/>
                </a:cubicBezTo>
                <a:cubicBezTo>
                  <a:pt x="2067" y="532"/>
                  <a:pt x="2067" y="529"/>
                  <a:pt x="2065" y="528"/>
                </a:cubicBezTo>
                <a:cubicBezTo>
                  <a:pt x="2065" y="529"/>
                  <a:pt x="2065" y="529"/>
                  <a:pt x="2065" y="529"/>
                </a:cubicBezTo>
                <a:cubicBezTo>
                  <a:pt x="2065" y="528"/>
                  <a:pt x="2065" y="527"/>
                  <a:pt x="2064" y="527"/>
                </a:cubicBezTo>
                <a:cubicBezTo>
                  <a:pt x="2064" y="526"/>
                  <a:pt x="2065" y="525"/>
                  <a:pt x="2064" y="524"/>
                </a:cubicBezTo>
                <a:cubicBezTo>
                  <a:pt x="2065" y="524"/>
                  <a:pt x="2065" y="523"/>
                  <a:pt x="2065" y="522"/>
                </a:cubicBezTo>
                <a:cubicBezTo>
                  <a:pt x="2064" y="521"/>
                  <a:pt x="2063" y="521"/>
                  <a:pt x="2062" y="520"/>
                </a:cubicBezTo>
                <a:cubicBezTo>
                  <a:pt x="2062" y="520"/>
                  <a:pt x="2063" y="521"/>
                  <a:pt x="2064" y="521"/>
                </a:cubicBezTo>
                <a:cubicBezTo>
                  <a:pt x="2065" y="521"/>
                  <a:pt x="2064" y="519"/>
                  <a:pt x="2064" y="519"/>
                </a:cubicBezTo>
                <a:cubicBezTo>
                  <a:pt x="2064" y="519"/>
                  <a:pt x="2064" y="519"/>
                  <a:pt x="2065" y="519"/>
                </a:cubicBezTo>
                <a:cubicBezTo>
                  <a:pt x="2065" y="519"/>
                  <a:pt x="2065" y="519"/>
                  <a:pt x="2065" y="519"/>
                </a:cubicBezTo>
                <a:cubicBezTo>
                  <a:pt x="2065" y="519"/>
                  <a:pt x="2065" y="519"/>
                  <a:pt x="2065" y="519"/>
                </a:cubicBezTo>
                <a:cubicBezTo>
                  <a:pt x="2065" y="520"/>
                  <a:pt x="2065" y="520"/>
                  <a:pt x="2065" y="521"/>
                </a:cubicBezTo>
                <a:cubicBezTo>
                  <a:pt x="2065" y="521"/>
                  <a:pt x="2066" y="522"/>
                  <a:pt x="2066" y="523"/>
                </a:cubicBezTo>
                <a:cubicBezTo>
                  <a:pt x="2065" y="523"/>
                  <a:pt x="2066" y="524"/>
                  <a:pt x="2066" y="524"/>
                </a:cubicBezTo>
                <a:cubicBezTo>
                  <a:pt x="2066" y="525"/>
                  <a:pt x="2068" y="529"/>
                  <a:pt x="2069" y="528"/>
                </a:cubicBezTo>
                <a:cubicBezTo>
                  <a:pt x="2069" y="528"/>
                  <a:pt x="2069" y="528"/>
                  <a:pt x="2069" y="527"/>
                </a:cubicBezTo>
                <a:cubicBezTo>
                  <a:pt x="2069" y="528"/>
                  <a:pt x="2070" y="528"/>
                  <a:pt x="2071" y="528"/>
                </a:cubicBezTo>
                <a:cubicBezTo>
                  <a:pt x="2071" y="528"/>
                  <a:pt x="2071" y="528"/>
                  <a:pt x="2071" y="527"/>
                </a:cubicBezTo>
                <a:cubicBezTo>
                  <a:pt x="2072" y="527"/>
                  <a:pt x="2073" y="526"/>
                  <a:pt x="2073" y="525"/>
                </a:cubicBezTo>
                <a:cubicBezTo>
                  <a:pt x="2073" y="528"/>
                  <a:pt x="2075" y="529"/>
                  <a:pt x="2076" y="532"/>
                </a:cubicBezTo>
                <a:cubicBezTo>
                  <a:pt x="2076" y="531"/>
                  <a:pt x="2076" y="530"/>
                  <a:pt x="2077" y="530"/>
                </a:cubicBezTo>
                <a:cubicBezTo>
                  <a:pt x="2075" y="532"/>
                  <a:pt x="2078" y="535"/>
                  <a:pt x="2079" y="538"/>
                </a:cubicBezTo>
                <a:cubicBezTo>
                  <a:pt x="2079" y="539"/>
                  <a:pt x="2079" y="540"/>
                  <a:pt x="2079" y="541"/>
                </a:cubicBezTo>
                <a:cubicBezTo>
                  <a:pt x="2080" y="543"/>
                  <a:pt x="2081" y="544"/>
                  <a:pt x="2082" y="545"/>
                </a:cubicBezTo>
                <a:cubicBezTo>
                  <a:pt x="2082" y="545"/>
                  <a:pt x="2082" y="545"/>
                  <a:pt x="2082" y="545"/>
                </a:cubicBezTo>
                <a:cubicBezTo>
                  <a:pt x="2082" y="546"/>
                  <a:pt x="2083" y="546"/>
                  <a:pt x="2083" y="547"/>
                </a:cubicBezTo>
                <a:cubicBezTo>
                  <a:pt x="2084" y="547"/>
                  <a:pt x="2085" y="548"/>
                  <a:pt x="2086" y="550"/>
                </a:cubicBezTo>
                <a:cubicBezTo>
                  <a:pt x="2086" y="549"/>
                  <a:pt x="2086" y="548"/>
                  <a:pt x="2086" y="547"/>
                </a:cubicBezTo>
                <a:cubicBezTo>
                  <a:pt x="2086" y="548"/>
                  <a:pt x="2087" y="549"/>
                  <a:pt x="2087" y="550"/>
                </a:cubicBezTo>
                <a:cubicBezTo>
                  <a:pt x="2087" y="551"/>
                  <a:pt x="2087" y="551"/>
                  <a:pt x="2088" y="552"/>
                </a:cubicBezTo>
                <a:cubicBezTo>
                  <a:pt x="2088" y="550"/>
                  <a:pt x="2088" y="549"/>
                  <a:pt x="2089" y="548"/>
                </a:cubicBezTo>
                <a:cubicBezTo>
                  <a:pt x="2089" y="548"/>
                  <a:pt x="2089" y="549"/>
                  <a:pt x="2089" y="549"/>
                </a:cubicBezTo>
                <a:cubicBezTo>
                  <a:pt x="2089" y="549"/>
                  <a:pt x="2089" y="549"/>
                  <a:pt x="2089" y="549"/>
                </a:cubicBezTo>
                <a:cubicBezTo>
                  <a:pt x="2089" y="550"/>
                  <a:pt x="2089" y="550"/>
                  <a:pt x="2088" y="551"/>
                </a:cubicBezTo>
                <a:cubicBezTo>
                  <a:pt x="2089" y="551"/>
                  <a:pt x="2089" y="551"/>
                  <a:pt x="2090" y="551"/>
                </a:cubicBezTo>
                <a:cubicBezTo>
                  <a:pt x="2089" y="552"/>
                  <a:pt x="2089" y="553"/>
                  <a:pt x="2090" y="554"/>
                </a:cubicBezTo>
                <a:cubicBezTo>
                  <a:pt x="2090" y="554"/>
                  <a:pt x="2090" y="553"/>
                  <a:pt x="2090" y="553"/>
                </a:cubicBezTo>
                <a:cubicBezTo>
                  <a:pt x="2090" y="553"/>
                  <a:pt x="2090" y="554"/>
                  <a:pt x="2091" y="555"/>
                </a:cubicBezTo>
                <a:cubicBezTo>
                  <a:pt x="2091" y="554"/>
                  <a:pt x="2090" y="553"/>
                  <a:pt x="2090" y="552"/>
                </a:cubicBezTo>
                <a:cubicBezTo>
                  <a:pt x="2091" y="552"/>
                  <a:pt x="2091" y="552"/>
                  <a:pt x="2092" y="553"/>
                </a:cubicBezTo>
                <a:cubicBezTo>
                  <a:pt x="2093" y="553"/>
                  <a:pt x="2094" y="554"/>
                  <a:pt x="2094" y="554"/>
                </a:cubicBezTo>
                <a:cubicBezTo>
                  <a:pt x="2094" y="554"/>
                  <a:pt x="2094" y="555"/>
                  <a:pt x="2094" y="555"/>
                </a:cubicBezTo>
                <a:cubicBezTo>
                  <a:pt x="2095" y="556"/>
                  <a:pt x="2095" y="556"/>
                  <a:pt x="2096" y="556"/>
                </a:cubicBezTo>
                <a:cubicBezTo>
                  <a:pt x="2095" y="557"/>
                  <a:pt x="2097" y="558"/>
                  <a:pt x="2097" y="558"/>
                </a:cubicBezTo>
                <a:cubicBezTo>
                  <a:pt x="2098" y="560"/>
                  <a:pt x="2097" y="560"/>
                  <a:pt x="2096" y="560"/>
                </a:cubicBezTo>
                <a:cubicBezTo>
                  <a:pt x="2096" y="560"/>
                  <a:pt x="2095" y="560"/>
                  <a:pt x="2095" y="559"/>
                </a:cubicBezTo>
                <a:cubicBezTo>
                  <a:pt x="2094" y="558"/>
                  <a:pt x="2093" y="559"/>
                  <a:pt x="2094" y="559"/>
                </a:cubicBezTo>
                <a:cubicBezTo>
                  <a:pt x="2095" y="561"/>
                  <a:pt x="2096" y="563"/>
                  <a:pt x="2098" y="564"/>
                </a:cubicBezTo>
                <a:cubicBezTo>
                  <a:pt x="2098" y="563"/>
                  <a:pt x="2098" y="561"/>
                  <a:pt x="2097" y="561"/>
                </a:cubicBezTo>
                <a:cubicBezTo>
                  <a:pt x="2099" y="562"/>
                  <a:pt x="2098" y="560"/>
                  <a:pt x="2098" y="559"/>
                </a:cubicBezTo>
                <a:cubicBezTo>
                  <a:pt x="2099" y="560"/>
                  <a:pt x="2099" y="562"/>
                  <a:pt x="2099" y="563"/>
                </a:cubicBezTo>
                <a:cubicBezTo>
                  <a:pt x="2099" y="564"/>
                  <a:pt x="2100" y="564"/>
                  <a:pt x="2101" y="565"/>
                </a:cubicBezTo>
                <a:cubicBezTo>
                  <a:pt x="2099" y="565"/>
                  <a:pt x="2101" y="566"/>
                  <a:pt x="2101" y="567"/>
                </a:cubicBezTo>
                <a:cubicBezTo>
                  <a:pt x="2101" y="567"/>
                  <a:pt x="2102" y="568"/>
                  <a:pt x="2102" y="569"/>
                </a:cubicBezTo>
                <a:cubicBezTo>
                  <a:pt x="2103" y="570"/>
                  <a:pt x="2103" y="572"/>
                  <a:pt x="2104" y="574"/>
                </a:cubicBezTo>
                <a:cubicBezTo>
                  <a:pt x="2104" y="575"/>
                  <a:pt x="2106" y="578"/>
                  <a:pt x="2105" y="579"/>
                </a:cubicBezTo>
                <a:cubicBezTo>
                  <a:pt x="2104" y="580"/>
                  <a:pt x="2104" y="582"/>
                  <a:pt x="2104" y="583"/>
                </a:cubicBezTo>
                <a:cubicBezTo>
                  <a:pt x="2104" y="584"/>
                  <a:pt x="2102" y="592"/>
                  <a:pt x="2104" y="591"/>
                </a:cubicBezTo>
                <a:cubicBezTo>
                  <a:pt x="2105" y="590"/>
                  <a:pt x="2107" y="587"/>
                  <a:pt x="2107" y="586"/>
                </a:cubicBezTo>
                <a:cubicBezTo>
                  <a:pt x="2107" y="586"/>
                  <a:pt x="2107" y="586"/>
                  <a:pt x="2107" y="586"/>
                </a:cubicBezTo>
                <a:cubicBezTo>
                  <a:pt x="2107" y="588"/>
                  <a:pt x="2107" y="590"/>
                  <a:pt x="2106" y="591"/>
                </a:cubicBezTo>
                <a:cubicBezTo>
                  <a:pt x="2107" y="591"/>
                  <a:pt x="2108" y="590"/>
                  <a:pt x="2108" y="589"/>
                </a:cubicBezTo>
                <a:cubicBezTo>
                  <a:pt x="2108" y="590"/>
                  <a:pt x="2108" y="591"/>
                  <a:pt x="2107" y="592"/>
                </a:cubicBezTo>
                <a:cubicBezTo>
                  <a:pt x="2107" y="592"/>
                  <a:pt x="2107" y="592"/>
                  <a:pt x="2108" y="593"/>
                </a:cubicBezTo>
                <a:cubicBezTo>
                  <a:pt x="2108" y="591"/>
                  <a:pt x="2108" y="589"/>
                  <a:pt x="2110" y="589"/>
                </a:cubicBezTo>
                <a:cubicBezTo>
                  <a:pt x="2109" y="589"/>
                  <a:pt x="2108" y="593"/>
                  <a:pt x="2109" y="593"/>
                </a:cubicBezTo>
                <a:cubicBezTo>
                  <a:pt x="2111" y="595"/>
                  <a:pt x="2110" y="589"/>
                  <a:pt x="2111" y="590"/>
                </a:cubicBezTo>
                <a:cubicBezTo>
                  <a:pt x="2111" y="590"/>
                  <a:pt x="2111" y="593"/>
                  <a:pt x="2112" y="593"/>
                </a:cubicBezTo>
                <a:cubicBezTo>
                  <a:pt x="2112" y="592"/>
                  <a:pt x="2112" y="592"/>
                  <a:pt x="2112" y="591"/>
                </a:cubicBezTo>
                <a:cubicBezTo>
                  <a:pt x="2112" y="593"/>
                  <a:pt x="2113" y="590"/>
                  <a:pt x="2113" y="590"/>
                </a:cubicBezTo>
                <a:cubicBezTo>
                  <a:pt x="2113" y="590"/>
                  <a:pt x="2112" y="593"/>
                  <a:pt x="2113" y="594"/>
                </a:cubicBezTo>
                <a:cubicBezTo>
                  <a:pt x="2115" y="594"/>
                  <a:pt x="2116" y="590"/>
                  <a:pt x="2116" y="589"/>
                </a:cubicBezTo>
                <a:cubicBezTo>
                  <a:pt x="2117" y="590"/>
                  <a:pt x="2119" y="588"/>
                  <a:pt x="2118" y="587"/>
                </a:cubicBezTo>
                <a:cubicBezTo>
                  <a:pt x="2119" y="589"/>
                  <a:pt x="2121" y="587"/>
                  <a:pt x="2120" y="586"/>
                </a:cubicBezTo>
                <a:close/>
                <a:moveTo>
                  <a:pt x="2095" y="617"/>
                </a:moveTo>
                <a:cubicBezTo>
                  <a:pt x="2096" y="616"/>
                  <a:pt x="2096" y="615"/>
                  <a:pt x="2096" y="614"/>
                </a:cubicBezTo>
                <a:cubicBezTo>
                  <a:pt x="2094" y="616"/>
                  <a:pt x="2095" y="619"/>
                  <a:pt x="2094" y="621"/>
                </a:cubicBezTo>
                <a:cubicBezTo>
                  <a:pt x="2093" y="622"/>
                  <a:pt x="2094" y="626"/>
                  <a:pt x="2095" y="627"/>
                </a:cubicBezTo>
                <a:cubicBezTo>
                  <a:pt x="2093" y="627"/>
                  <a:pt x="2092" y="634"/>
                  <a:pt x="2095" y="633"/>
                </a:cubicBezTo>
                <a:cubicBezTo>
                  <a:pt x="2094" y="633"/>
                  <a:pt x="2095" y="632"/>
                  <a:pt x="2095" y="632"/>
                </a:cubicBezTo>
                <a:cubicBezTo>
                  <a:pt x="2095" y="630"/>
                  <a:pt x="2094" y="629"/>
                  <a:pt x="2095" y="628"/>
                </a:cubicBezTo>
                <a:cubicBezTo>
                  <a:pt x="2095" y="627"/>
                  <a:pt x="2096" y="627"/>
                  <a:pt x="2095" y="626"/>
                </a:cubicBezTo>
                <a:cubicBezTo>
                  <a:pt x="2095" y="624"/>
                  <a:pt x="2096" y="625"/>
                  <a:pt x="2096" y="624"/>
                </a:cubicBezTo>
                <a:cubicBezTo>
                  <a:pt x="2096" y="623"/>
                  <a:pt x="2095" y="621"/>
                  <a:pt x="2095" y="620"/>
                </a:cubicBezTo>
                <a:cubicBezTo>
                  <a:pt x="2096" y="619"/>
                  <a:pt x="2098" y="617"/>
                  <a:pt x="2095" y="617"/>
                </a:cubicBezTo>
                <a:close/>
                <a:moveTo>
                  <a:pt x="1252" y="136"/>
                </a:moveTo>
                <a:cubicBezTo>
                  <a:pt x="1253" y="134"/>
                  <a:pt x="1250" y="135"/>
                  <a:pt x="1250" y="135"/>
                </a:cubicBezTo>
                <a:cubicBezTo>
                  <a:pt x="1251" y="134"/>
                  <a:pt x="1252" y="134"/>
                  <a:pt x="1252" y="134"/>
                </a:cubicBezTo>
                <a:cubicBezTo>
                  <a:pt x="1251" y="134"/>
                  <a:pt x="1251" y="134"/>
                  <a:pt x="1250" y="134"/>
                </a:cubicBezTo>
                <a:cubicBezTo>
                  <a:pt x="1251" y="134"/>
                  <a:pt x="1252" y="133"/>
                  <a:pt x="1252" y="132"/>
                </a:cubicBezTo>
                <a:cubicBezTo>
                  <a:pt x="1251" y="132"/>
                  <a:pt x="1250" y="131"/>
                  <a:pt x="1249" y="131"/>
                </a:cubicBezTo>
                <a:cubicBezTo>
                  <a:pt x="1248" y="131"/>
                  <a:pt x="1247" y="131"/>
                  <a:pt x="1246" y="132"/>
                </a:cubicBezTo>
                <a:cubicBezTo>
                  <a:pt x="1247" y="131"/>
                  <a:pt x="1249" y="131"/>
                  <a:pt x="1248" y="130"/>
                </a:cubicBezTo>
                <a:cubicBezTo>
                  <a:pt x="1247" y="130"/>
                  <a:pt x="1246" y="130"/>
                  <a:pt x="1245" y="130"/>
                </a:cubicBezTo>
                <a:cubicBezTo>
                  <a:pt x="1245" y="129"/>
                  <a:pt x="1246" y="129"/>
                  <a:pt x="1247" y="128"/>
                </a:cubicBezTo>
                <a:cubicBezTo>
                  <a:pt x="1247" y="127"/>
                  <a:pt x="1244" y="127"/>
                  <a:pt x="1244" y="127"/>
                </a:cubicBezTo>
                <a:cubicBezTo>
                  <a:pt x="1245" y="127"/>
                  <a:pt x="1245" y="126"/>
                  <a:pt x="1245" y="126"/>
                </a:cubicBezTo>
                <a:cubicBezTo>
                  <a:pt x="1245" y="125"/>
                  <a:pt x="1247" y="125"/>
                  <a:pt x="1248" y="125"/>
                </a:cubicBezTo>
                <a:cubicBezTo>
                  <a:pt x="1246" y="125"/>
                  <a:pt x="1243" y="125"/>
                  <a:pt x="1242" y="127"/>
                </a:cubicBezTo>
                <a:cubicBezTo>
                  <a:pt x="1242" y="126"/>
                  <a:pt x="1240" y="126"/>
                  <a:pt x="1240" y="125"/>
                </a:cubicBezTo>
                <a:cubicBezTo>
                  <a:pt x="1241" y="124"/>
                  <a:pt x="1238" y="123"/>
                  <a:pt x="1237" y="124"/>
                </a:cubicBezTo>
                <a:cubicBezTo>
                  <a:pt x="1237" y="124"/>
                  <a:pt x="1235" y="123"/>
                  <a:pt x="1236" y="124"/>
                </a:cubicBezTo>
                <a:cubicBezTo>
                  <a:pt x="1236" y="126"/>
                  <a:pt x="1235" y="126"/>
                  <a:pt x="1235" y="127"/>
                </a:cubicBezTo>
                <a:cubicBezTo>
                  <a:pt x="1234" y="127"/>
                  <a:pt x="1232" y="126"/>
                  <a:pt x="1231" y="126"/>
                </a:cubicBezTo>
                <a:cubicBezTo>
                  <a:pt x="1230" y="126"/>
                  <a:pt x="1229" y="128"/>
                  <a:pt x="1228" y="129"/>
                </a:cubicBezTo>
                <a:cubicBezTo>
                  <a:pt x="1228" y="128"/>
                  <a:pt x="1225" y="125"/>
                  <a:pt x="1224" y="127"/>
                </a:cubicBezTo>
                <a:cubicBezTo>
                  <a:pt x="1223" y="127"/>
                  <a:pt x="1224" y="128"/>
                  <a:pt x="1224" y="128"/>
                </a:cubicBezTo>
                <a:cubicBezTo>
                  <a:pt x="1225" y="129"/>
                  <a:pt x="1225" y="130"/>
                  <a:pt x="1224" y="131"/>
                </a:cubicBezTo>
                <a:cubicBezTo>
                  <a:pt x="1223" y="129"/>
                  <a:pt x="1222" y="126"/>
                  <a:pt x="1220" y="126"/>
                </a:cubicBezTo>
                <a:cubicBezTo>
                  <a:pt x="1219" y="126"/>
                  <a:pt x="1219" y="127"/>
                  <a:pt x="1219" y="127"/>
                </a:cubicBezTo>
                <a:cubicBezTo>
                  <a:pt x="1218" y="127"/>
                  <a:pt x="1217" y="127"/>
                  <a:pt x="1217" y="127"/>
                </a:cubicBezTo>
                <a:cubicBezTo>
                  <a:pt x="1216" y="128"/>
                  <a:pt x="1217" y="129"/>
                  <a:pt x="1216" y="130"/>
                </a:cubicBezTo>
                <a:cubicBezTo>
                  <a:pt x="1215" y="131"/>
                  <a:pt x="1213" y="127"/>
                  <a:pt x="1212" y="127"/>
                </a:cubicBezTo>
                <a:cubicBezTo>
                  <a:pt x="1211" y="126"/>
                  <a:pt x="1210" y="128"/>
                  <a:pt x="1210" y="129"/>
                </a:cubicBezTo>
                <a:cubicBezTo>
                  <a:pt x="1211" y="130"/>
                  <a:pt x="1210" y="132"/>
                  <a:pt x="1209" y="131"/>
                </a:cubicBezTo>
                <a:cubicBezTo>
                  <a:pt x="1209" y="133"/>
                  <a:pt x="1208" y="131"/>
                  <a:pt x="1207" y="131"/>
                </a:cubicBezTo>
                <a:cubicBezTo>
                  <a:pt x="1205" y="130"/>
                  <a:pt x="1206" y="134"/>
                  <a:pt x="1205" y="132"/>
                </a:cubicBezTo>
                <a:cubicBezTo>
                  <a:pt x="1205" y="133"/>
                  <a:pt x="1204" y="134"/>
                  <a:pt x="1204" y="135"/>
                </a:cubicBezTo>
                <a:cubicBezTo>
                  <a:pt x="1204" y="134"/>
                  <a:pt x="1204" y="132"/>
                  <a:pt x="1202" y="132"/>
                </a:cubicBezTo>
                <a:cubicBezTo>
                  <a:pt x="1205" y="132"/>
                  <a:pt x="1201" y="131"/>
                  <a:pt x="1201" y="130"/>
                </a:cubicBezTo>
                <a:cubicBezTo>
                  <a:pt x="1203" y="132"/>
                  <a:pt x="1205" y="128"/>
                  <a:pt x="1203" y="128"/>
                </a:cubicBezTo>
                <a:cubicBezTo>
                  <a:pt x="1204" y="128"/>
                  <a:pt x="1203" y="127"/>
                  <a:pt x="1203" y="127"/>
                </a:cubicBezTo>
                <a:cubicBezTo>
                  <a:pt x="1202" y="127"/>
                  <a:pt x="1202" y="126"/>
                  <a:pt x="1201" y="126"/>
                </a:cubicBezTo>
                <a:cubicBezTo>
                  <a:pt x="1201" y="125"/>
                  <a:pt x="1200" y="126"/>
                  <a:pt x="1199" y="125"/>
                </a:cubicBezTo>
                <a:cubicBezTo>
                  <a:pt x="1199" y="124"/>
                  <a:pt x="1198" y="124"/>
                  <a:pt x="1197" y="124"/>
                </a:cubicBezTo>
                <a:cubicBezTo>
                  <a:pt x="1197" y="124"/>
                  <a:pt x="1193" y="125"/>
                  <a:pt x="1194" y="125"/>
                </a:cubicBezTo>
                <a:cubicBezTo>
                  <a:pt x="1195" y="126"/>
                  <a:pt x="1197" y="126"/>
                  <a:pt x="1198" y="126"/>
                </a:cubicBezTo>
                <a:cubicBezTo>
                  <a:pt x="1197" y="126"/>
                  <a:pt x="1196" y="125"/>
                  <a:pt x="1195" y="126"/>
                </a:cubicBezTo>
                <a:cubicBezTo>
                  <a:pt x="1196" y="127"/>
                  <a:pt x="1197" y="127"/>
                  <a:pt x="1197" y="128"/>
                </a:cubicBezTo>
                <a:cubicBezTo>
                  <a:pt x="1197" y="129"/>
                  <a:pt x="1196" y="129"/>
                  <a:pt x="1196" y="129"/>
                </a:cubicBezTo>
                <a:cubicBezTo>
                  <a:pt x="1197" y="127"/>
                  <a:pt x="1195" y="128"/>
                  <a:pt x="1194" y="128"/>
                </a:cubicBezTo>
                <a:cubicBezTo>
                  <a:pt x="1195" y="127"/>
                  <a:pt x="1194" y="127"/>
                  <a:pt x="1194" y="128"/>
                </a:cubicBezTo>
                <a:cubicBezTo>
                  <a:pt x="1194" y="128"/>
                  <a:pt x="1194" y="127"/>
                  <a:pt x="1194" y="127"/>
                </a:cubicBezTo>
                <a:cubicBezTo>
                  <a:pt x="1193" y="127"/>
                  <a:pt x="1193" y="126"/>
                  <a:pt x="1192" y="126"/>
                </a:cubicBezTo>
                <a:cubicBezTo>
                  <a:pt x="1191" y="126"/>
                  <a:pt x="1190" y="127"/>
                  <a:pt x="1191" y="127"/>
                </a:cubicBezTo>
                <a:cubicBezTo>
                  <a:pt x="1190" y="127"/>
                  <a:pt x="1190" y="128"/>
                  <a:pt x="1191" y="128"/>
                </a:cubicBezTo>
                <a:cubicBezTo>
                  <a:pt x="1191" y="127"/>
                  <a:pt x="1190" y="127"/>
                  <a:pt x="1189" y="127"/>
                </a:cubicBezTo>
                <a:cubicBezTo>
                  <a:pt x="1189" y="129"/>
                  <a:pt x="1191" y="129"/>
                  <a:pt x="1191" y="129"/>
                </a:cubicBezTo>
                <a:cubicBezTo>
                  <a:pt x="1190" y="129"/>
                  <a:pt x="1189" y="128"/>
                  <a:pt x="1188" y="129"/>
                </a:cubicBezTo>
                <a:cubicBezTo>
                  <a:pt x="1189" y="130"/>
                  <a:pt x="1190" y="130"/>
                  <a:pt x="1191" y="130"/>
                </a:cubicBezTo>
                <a:cubicBezTo>
                  <a:pt x="1191" y="130"/>
                  <a:pt x="1190" y="130"/>
                  <a:pt x="1190" y="130"/>
                </a:cubicBezTo>
                <a:cubicBezTo>
                  <a:pt x="1190" y="130"/>
                  <a:pt x="1191" y="131"/>
                  <a:pt x="1191" y="131"/>
                </a:cubicBezTo>
                <a:cubicBezTo>
                  <a:pt x="1190" y="132"/>
                  <a:pt x="1188" y="129"/>
                  <a:pt x="1186" y="130"/>
                </a:cubicBezTo>
                <a:cubicBezTo>
                  <a:pt x="1186" y="130"/>
                  <a:pt x="1187" y="131"/>
                  <a:pt x="1187" y="131"/>
                </a:cubicBezTo>
                <a:cubicBezTo>
                  <a:pt x="1186" y="131"/>
                  <a:pt x="1186" y="131"/>
                  <a:pt x="1187" y="132"/>
                </a:cubicBezTo>
                <a:cubicBezTo>
                  <a:pt x="1186" y="131"/>
                  <a:pt x="1184" y="130"/>
                  <a:pt x="1184" y="132"/>
                </a:cubicBezTo>
                <a:cubicBezTo>
                  <a:pt x="1185" y="132"/>
                  <a:pt x="1186" y="132"/>
                  <a:pt x="1187" y="133"/>
                </a:cubicBezTo>
                <a:cubicBezTo>
                  <a:pt x="1188" y="133"/>
                  <a:pt x="1190" y="132"/>
                  <a:pt x="1191" y="132"/>
                </a:cubicBezTo>
                <a:cubicBezTo>
                  <a:pt x="1191" y="132"/>
                  <a:pt x="1191" y="131"/>
                  <a:pt x="1192" y="132"/>
                </a:cubicBezTo>
                <a:cubicBezTo>
                  <a:pt x="1193" y="132"/>
                  <a:pt x="1194" y="130"/>
                  <a:pt x="1194" y="132"/>
                </a:cubicBezTo>
                <a:cubicBezTo>
                  <a:pt x="1195" y="132"/>
                  <a:pt x="1195" y="131"/>
                  <a:pt x="1196" y="131"/>
                </a:cubicBezTo>
                <a:cubicBezTo>
                  <a:pt x="1196" y="132"/>
                  <a:pt x="1197" y="132"/>
                  <a:pt x="1198" y="132"/>
                </a:cubicBezTo>
                <a:cubicBezTo>
                  <a:pt x="1197" y="132"/>
                  <a:pt x="1197" y="132"/>
                  <a:pt x="1197" y="132"/>
                </a:cubicBezTo>
                <a:cubicBezTo>
                  <a:pt x="1197" y="133"/>
                  <a:pt x="1198" y="132"/>
                  <a:pt x="1198" y="132"/>
                </a:cubicBezTo>
                <a:cubicBezTo>
                  <a:pt x="1199" y="132"/>
                  <a:pt x="1200" y="133"/>
                  <a:pt x="1201" y="132"/>
                </a:cubicBezTo>
                <a:cubicBezTo>
                  <a:pt x="1199" y="133"/>
                  <a:pt x="1196" y="133"/>
                  <a:pt x="1195" y="135"/>
                </a:cubicBezTo>
                <a:cubicBezTo>
                  <a:pt x="1196" y="135"/>
                  <a:pt x="1196" y="135"/>
                  <a:pt x="1197" y="135"/>
                </a:cubicBezTo>
                <a:cubicBezTo>
                  <a:pt x="1198" y="135"/>
                  <a:pt x="1199" y="135"/>
                  <a:pt x="1200" y="135"/>
                </a:cubicBezTo>
                <a:cubicBezTo>
                  <a:pt x="1198" y="138"/>
                  <a:pt x="1193" y="134"/>
                  <a:pt x="1191" y="137"/>
                </a:cubicBezTo>
                <a:cubicBezTo>
                  <a:pt x="1190" y="135"/>
                  <a:pt x="1190" y="136"/>
                  <a:pt x="1189" y="137"/>
                </a:cubicBezTo>
                <a:cubicBezTo>
                  <a:pt x="1188" y="137"/>
                  <a:pt x="1187" y="137"/>
                  <a:pt x="1186" y="137"/>
                </a:cubicBezTo>
                <a:cubicBezTo>
                  <a:pt x="1184" y="137"/>
                  <a:pt x="1185" y="139"/>
                  <a:pt x="1187" y="138"/>
                </a:cubicBezTo>
                <a:cubicBezTo>
                  <a:pt x="1188" y="138"/>
                  <a:pt x="1189" y="138"/>
                  <a:pt x="1191" y="138"/>
                </a:cubicBezTo>
                <a:cubicBezTo>
                  <a:pt x="1192" y="138"/>
                  <a:pt x="1193" y="138"/>
                  <a:pt x="1193" y="138"/>
                </a:cubicBezTo>
                <a:cubicBezTo>
                  <a:pt x="1194" y="138"/>
                  <a:pt x="1195" y="139"/>
                  <a:pt x="1196" y="138"/>
                </a:cubicBezTo>
                <a:cubicBezTo>
                  <a:pt x="1196" y="139"/>
                  <a:pt x="1195" y="139"/>
                  <a:pt x="1195" y="140"/>
                </a:cubicBezTo>
                <a:cubicBezTo>
                  <a:pt x="1195" y="140"/>
                  <a:pt x="1196" y="140"/>
                  <a:pt x="1196" y="141"/>
                </a:cubicBezTo>
                <a:cubicBezTo>
                  <a:pt x="1197" y="140"/>
                  <a:pt x="1199" y="139"/>
                  <a:pt x="1200" y="139"/>
                </a:cubicBezTo>
                <a:cubicBezTo>
                  <a:pt x="1200" y="140"/>
                  <a:pt x="1199" y="140"/>
                  <a:pt x="1198" y="140"/>
                </a:cubicBezTo>
                <a:cubicBezTo>
                  <a:pt x="1197" y="140"/>
                  <a:pt x="1196" y="142"/>
                  <a:pt x="1198" y="141"/>
                </a:cubicBezTo>
                <a:cubicBezTo>
                  <a:pt x="1197" y="141"/>
                  <a:pt x="1196" y="142"/>
                  <a:pt x="1196" y="142"/>
                </a:cubicBezTo>
                <a:cubicBezTo>
                  <a:pt x="1197" y="142"/>
                  <a:pt x="1199" y="141"/>
                  <a:pt x="1200" y="141"/>
                </a:cubicBezTo>
                <a:cubicBezTo>
                  <a:pt x="1199" y="142"/>
                  <a:pt x="1196" y="142"/>
                  <a:pt x="1198" y="143"/>
                </a:cubicBezTo>
                <a:cubicBezTo>
                  <a:pt x="1197" y="143"/>
                  <a:pt x="1197" y="143"/>
                  <a:pt x="1196" y="143"/>
                </a:cubicBezTo>
                <a:cubicBezTo>
                  <a:pt x="1196" y="145"/>
                  <a:pt x="1195" y="144"/>
                  <a:pt x="1194" y="144"/>
                </a:cubicBezTo>
                <a:cubicBezTo>
                  <a:pt x="1193" y="145"/>
                  <a:pt x="1193" y="145"/>
                  <a:pt x="1192" y="145"/>
                </a:cubicBezTo>
                <a:cubicBezTo>
                  <a:pt x="1192" y="144"/>
                  <a:pt x="1192" y="144"/>
                  <a:pt x="1192" y="144"/>
                </a:cubicBezTo>
                <a:cubicBezTo>
                  <a:pt x="1191" y="144"/>
                  <a:pt x="1191" y="145"/>
                  <a:pt x="1191" y="146"/>
                </a:cubicBezTo>
                <a:cubicBezTo>
                  <a:pt x="1193" y="146"/>
                  <a:pt x="1195" y="146"/>
                  <a:pt x="1197" y="146"/>
                </a:cubicBezTo>
                <a:cubicBezTo>
                  <a:pt x="1198" y="146"/>
                  <a:pt x="1199" y="146"/>
                  <a:pt x="1199" y="146"/>
                </a:cubicBezTo>
                <a:cubicBezTo>
                  <a:pt x="1200" y="146"/>
                  <a:pt x="1201" y="145"/>
                  <a:pt x="1202" y="145"/>
                </a:cubicBezTo>
                <a:cubicBezTo>
                  <a:pt x="1202" y="145"/>
                  <a:pt x="1202" y="146"/>
                  <a:pt x="1201" y="146"/>
                </a:cubicBezTo>
                <a:cubicBezTo>
                  <a:pt x="1202" y="146"/>
                  <a:pt x="1203" y="147"/>
                  <a:pt x="1203" y="146"/>
                </a:cubicBezTo>
                <a:cubicBezTo>
                  <a:pt x="1204" y="145"/>
                  <a:pt x="1205" y="147"/>
                  <a:pt x="1203" y="147"/>
                </a:cubicBezTo>
                <a:cubicBezTo>
                  <a:pt x="1204" y="147"/>
                  <a:pt x="1205" y="147"/>
                  <a:pt x="1206" y="146"/>
                </a:cubicBezTo>
                <a:cubicBezTo>
                  <a:pt x="1206" y="146"/>
                  <a:pt x="1206" y="147"/>
                  <a:pt x="1206" y="147"/>
                </a:cubicBezTo>
                <a:cubicBezTo>
                  <a:pt x="1206" y="147"/>
                  <a:pt x="1205" y="147"/>
                  <a:pt x="1205" y="147"/>
                </a:cubicBezTo>
                <a:cubicBezTo>
                  <a:pt x="1206" y="149"/>
                  <a:pt x="1208" y="148"/>
                  <a:pt x="1209" y="149"/>
                </a:cubicBezTo>
                <a:cubicBezTo>
                  <a:pt x="1211" y="149"/>
                  <a:pt x="1213" y="150"/>
                  <a:pt x="1215" y="150"/>
                </a:cubicBezTo>
                <a:cubicBezTo>
                  <a:pt x="1216" y="150"/>
                  <a:pt x="1218" y="150"/>
                  <a:pt x="1219" y="149"/>
                </a:cubicBezTo>
                <a:cubicBezTo>
                  <a:pt x="1220" y="149"/>
                  <a:pt x="1220" y="149"/>
                  <a:pt x="1221" y="149"/>
                </a:cubicBezTo>
                <a:cubicBezTo>
                  <a:pt x="1222" y="148"/>
                  <a:pt x="1221" y="148"/>
                  <a:pt x="1222" y="147"/>
                </a:cubicBezTo>
                <a:cubicBezTo>
                  <a:pt x="1220" y="147"/>
                  <a:pt x="1224" y="147"/>
                  <a:pt x="1225" y="147"/>
                </a:cubicBezTo>
                <a:cubicBezTo>
                  <a:pt x="1226" y="147"/>
                  <a:pt x="1228" y="147"/>
                  <a:pt x="1228" y="145"/>
                </a:cubicBezTo>
                <a:cubicBezTo>
                  <a:pt x="1228" y="147"/>
                  <a:pt x="1232" y="145"/>
                  <a:pt x="1233" y="145"/>
                </a:cubicBezTo>
                <a:cubicBezTo>
                  <a:pt x="1235" y="144"/>
                  <a:pt x="1237" y="143"/>
                  <a:pt x="1239" y="142"/>
                </a:cubicBezTo>
                <a:cubicBezTo>
                  <a:pt x="1240" y="141"/>
                  <a:pt x="1241" y="143"/>
                  <a:pt x="1242" y="142"/>
                </a:cubicBezTo>
                <a:cubicBezTo>
                  <a:pt x="1243" y="142"/>
                  <a:pt x="1247" y="140"/>
                  <a:pt x="1245" y="140"/>
                </a:cubicBezTo>
                <a:cubicBezTo>
                  <a:pt x="1245" y="139"/>
                  <a:pt x="1247" y="139"/>
                  <a:pt x="1246" y="138"/>
                </a:cubicBezTo>
                <a:cubicBezTo>
                  <a:pt x="1247" y="140"/>
                  <a:pt x="1248" y="138"/>
                  <a:pt x="1250" y="138"/>
                </a:cubicBezTo>
                <a:cubicBezTo>
                  <a:pt x="1248" y="137"/>
                  <a:pt x="1251" y="137"/>
                  <a:pt x="1249" y="137"/>
                </a:cubicBezTo>
                <a:cubicBezTo>
                  <a:pt x="1250" y="137"/>
                  <a:pt x="1250" y="137"/>
                  <a:pt x="1251" y="137"/>
                </a:cubicBezTo>
                <a:cubicBezTo>
                  <a:pt x="1250" y="136"/>
                  <a:pt x="1249" y="136"/>
                  <a:pt x="1248" y="136"/>
                </a:cubicBezTo>
                <a:cubicBezTo>
                  <a:pt x="1250" y="135"/>
                  <a:pt x="1251" y="137"/>
                  <a:pt x="1252" y="136"/>
                </a:cubicBezTo>
                <a:close/>
                <a:moveTo>
                  <a:pt x="1393" y="343"/>
                </a:moveTo>
                <a:cubicBezTo>
                  <a:pt x="1392" y="343"/>
                  <a:pt x="1392" y="345"/>
                  <a:pt x="1393" y="344"/>
                </a:cubicBezTo>
                <a:cubicBezTo>
                  <a:pt x="1393" y="345"/>
                  <a:pt x="1393" y="346"/>
                  <a:pt x="1392" y="346"/>
                </a:cubicBezTo>
                <a:cubicBezTo>
                  <a:pt x="1393" y="346"/>
                  <a:pt x="1393" y="346"/>
                  <a:pt x="1394" y="347"/>
                </a:cubicBezTo>
                <a:cubicBezTo>
                  <a:pt x="1392" y="347"/>
                  <a:pt x="1396" y="349"/>
                  <a:pt x="1396" y="350"/>
                </a:cubicBezTo>
                <a:cubicBezTo>
                  <a:pt x="1397" y="347"/>
                  <a:pt x="1399" y="345"/>
                  <a:pt x="1399" y="342"/>
                </a:cubicBezTo>
                <a:cubicBezTo>
                  <a:pt x="1400" y="340"/>
                  <a:pt x="1399" y="337"/>
                  <a:pt x="1398" y="334"/>
                </a:cubicBezTo>
                <a:cubicBezTo>
                  <a:pt x="1397" y="334"/>
                  <a:pt x="1398" y="336"/>
                  <a:pt x="1397" y="337"/>
                </a:cubicBezTo>
                <a:cubicBezTo>
                  <a:pt x="1396" y="337"/>
                  <a:pt x="1394" y="338"/>
                  <a:pt x="1393" y="338"/>
                </a:cubicBezTo>
                <a:cubicBezTo>
                  <a:pt x="1392" y="339"/>
                  <a:pt x="1392" y="339"/>
                  <a:pt x="1392" y="340"/>
                </a:cubicBezTo>
                <a:cubicBezTo>
                  <a:pt x="1392" y="340"/>
                  <a:pt x="1392" y="341"/>
                  <a:pt x="1392" y="341"/>
                </a:cubicBezTo>
                <a:cubicBezTo>
                  <a:pt x="1391" y="341"/>
                  <a:pt x="1392" y="343"/>
                  <a:pt x="1393" y="343"/>
                </a:cubicBezTo>
                <a:close/>
                <a:moveTo>
                  <a:pt x="1389" y="357"/>
                </a:moveTo>
                <a:cubicBezTo>
                  <a:pt x="1389" y="357"/>
                  <a:pt x="1390" y="358"/>
                  <a:pt x="1390" y="358"/>
                </a:cubicBezTo>
                <a:cubicBezTo>
                  <a:pt x="1390" y="359"/>
                  <a:pt x="1391" y="360"/>
                  <a:pt x="1391" y="361"/>
                </a:cubicBezTo>
                <a:cubicBezTo>
                  <a:pt x="1391" y="361"/>
                  <a:pt x="1390" y="362"/>
                  <a:pt x="1390" y="363"/>
                </a:cubicBezTo>
                <a:cubicBezTo>
                  <a:pt x="1390" y="363"/>
                  <a:pt x="1391" y="363"/>
                  <a:pt x="1391" y="364"/>
                </a:cubicBezTo>
                <a:cubicBezTo>
                  <a:pt x="1391" y="364"/>
                  <a:pt x="1391" y="365"/>
                  <a:pt x="1391" y="365"/>
                </a:cubicBezTo>
                <a:cubicBezTo>
                  <a:pt x="1391" y="365"/>
                  <a:pt x="1391" y="365"/>
                  <a:pt x="1390" y="365"/>
                </a:cubicBezTo>
                <a:cubicBezTo>
                  <a:pt x="1390" y="366"/>
                  <a:pt x="1390" y="368"/>
                  <a:pt x="1390" y="369"/>
                </a:cubicBezTo>
                <a:cubicBezTo>
                  <a:pt x="1390" y="370"/>
                  <a:pt x="1391" y="371"/>
                  <a:pt x="1390" y="371"/>
                </a:cubicBezTo>
                <a:cubicBezTo>
                  <a:pt x="1390" y="372"/>
                  <a:pt x="1390" y="372"/>
                  <a:pt x="1390" y="372"/>
                </a:cubicBezTo>
                <a:cubicBezTo>
                  <a:pt x="1391" y="372"/>
                  <a:pt x="1391" y="372"/>
                  <a:pt x="1391" y="371"/>
                </a:cubicBezTo>
                <a:cubicBezTo>
                  <a:pt x="1392" y="373"/>
                  <a:pt x="1392" y="373"/>
                  <a:pt x="1393" y="373"/>
                </a:cubicBezTo>
                <a:cubicBezTo>
                  <a:pt x="1395" y="373"/>
                  <a:pt x="1395" y="371"/>
                  <a:pt x="1395" y="370"/>
                </a:cubicBezTo>
                <a:cubicBezTo>
                  <a:pt x="1396" y="370"/>
                  <a:pt x="1398" y="371"/>
                  <a:pt x="1399" y="370"/>
                </a:cubicBezTo>
                <a:cubicBezTo>
                  <a:pt x="1400" y="370"/>
                  <a:pt x="1400" y="368"/>
                  <a:pt x="1400" y="367"/>
                </a:cubicBezTo>
                <a:cubicBezTo>
                  <a:pt x="1400" y="365"/>
                  <a:pt x="1401" y="362"/>
                  <a:pt x="1400" y="361"/>
                </a:cubicBezTo>
                <a:cubicBezTo>
                  <a:pt x="1399" y="360"/>
                  <a:pt x="1401" y="359"/>
                  <a:pt x="1401" y="358"/>
                </a:cubicBezTo>
                <a:cubicBezTo>
                  <a:pt x="1401" y="357"/>
                  <a:pt x="1401" y="354"/>
                  <a:pt x="1399" y="354"/>
                </a:cubicBezTo>
                <a:cubicBezTo>
                  <a:pt x="1399" y="353"/>
                  <a:pt x="1399" y="353"/>
                  <a:pt x="1400" y="353"/>
                </a:cubicBezTo>
                <a:cubicBezTo>
                  <a:pt x="1399" y="353"/>
                  <a:pt x="1399" y="353"/>
                  <a:pt x="1399" y="352"/>
                </a:cubicBezTo>
                <a:cubicBezTo>
                  <a:pt x="1398" y="352"/>
                  <a:pt x="1398" y="351"/>
                  <a:pt x="1397" y="351"/>
                </a:cubicBezTo>
                <a:cubicBezTo>
                  <a:pt x="1396" y="350"/>
                  <a:pt x="1396" y="351"/>
                  <a:pt x="1395" y="352"/>
                </a:cubicBezTo>
                <a:cubicBezTo>
                  <a:pt x="1393" y="353"/>
                  <a:pt x="1391" y="356"/>
                  <a:pt x="1389" y="354"/>
                </a:cubicBezTo>
                <a:cubicBezTo>
                  <a:pt x="1389" y="355"/>
                  <a:pt x="1388" y="356"/>
                  <a:pt x="1389" y="357"/>
                </a:cubicBezTo>
                <a:close/>
                <a:moveTo>
                  <a:pt x="1729" y="489"/>
                </a:moveTo>
                <a:cubicBezTo>
                  <a:pt x="1729" y="489"/>
                  <a:pt x="1729" y="489"/>
                  <a:pt x="1729" y="489"/>
                </a:cubicBezTo>
                <a:cubicBezTo>
                  <a:pt x="1729" y="489"/>
                  <a:pt x="1729" y="489"/>
                  <a:pt x="1729" y="489"/>
                </a:cubicBezTo>
                <a:cubicBezTo>
                  <a:pt x="1729" y="489"/>
                  <a:pt x="1729" y="489"/>
                  <a:pt x="1729" y="489"/>
                </a:cubicBezTo>
                <a:close/>
                <a:moveTo>
                  <a:pt x="2107" y="679"/>
                </a:moveTo>
                <a:cubicBezTo>
                  <a:pt x="2108" y="677"/>
                  <a:pt x="2107" y="677"/>
                  <a:pt x="2107" y="675"/>
                </a:cubicBezTo>
                <a:cubicBezTo>
                  <a:pt x="2104" y="674"/>
                  <a:pt x="2106" y="678"/>
                  <a:pt x="2107" y="679"/>
                </a:cubicBezTo>
                <a:close/>
                <a:moveTo>
                  <a:pt x="1348" y="259"/>
                </a:moveTo>
                <a:cubicBezTo>
                  <a:pt x="1348" y="259"/>
                  <a:pt x="1348" y="259"/>
                  <a:pt x="1348" y="259"/>
                </a:cubicBezTo>
                <a:cubicBezTo>
                  <a:pt x="1348" y="259"/>
                  <a:pt x="1348" y="259"/>
                  <a:pt x="1348" y="259"/>
                </a:cubicBezTo>
                <a:close/>
                <a:moveTo>
                  <a:pt x="1318" y="384"/>
                </a:moveTo>
                <a:cubicBezTo>
                  <a:pt x="1319" y="384"/>
                  <a:pt x="1318" y="385"/>
                  <a:pt x="1318" y="385"/>
                </a:cubicBezTo>
                <a:cubicBezTo>
                  <a:pt x="1319" y="385"/>
                  <a:pt x="1319" y="385"/>
                  <a:pt x="1318" y="384"/>
                </a:cubicBezTo>
                <a:close/>
                <a:moveTo>
                  <a:pt x="1730" y="490"/>
                </a:moveTo>
                <a:cubicBezTo>
                  <a:pt x="1730" y="489"/>
                  <a:pt x="1729" y="489"/>
                  <a:pt x="1729" y="489"/>
                </a:cubicBezTo>
                <a:cubicBezTo>
                  <a:pt x="1729" y="489"/>
                  <a:pt x="1730" y="489"/>
                  <a:pt x="1730" y="490"/>
                </a:cubicBezTo>
                <a:close/>
                <a:moveTo>
                  <a:pt x="1511" y="404"/>
                </a:moveTo>
                <a:cubicBezTo>
                  <a:pt x="1511" y="404"/>
                  <a:pt x="1511" y="405"/>
                  <a:pt x="1511" y="405"/>
                </a:cubicBezTo>
                <a:cubicBezTo>
                  <a:pt x="1511" y="405"/>
                  <a:pt x="1510" y="405"/>
                  <a:pt x="1510" y="405"/>
                </a:cubicBezTo>
                <a:cubicBezTo>
                  <a:pt x="1510" y="406"/>
                  <a:pt x="1509" y="407"/>
                  <a:pt x="1510" y="408"/>
                </a:cubicBezTo>
                <a:cubicBezTo>
                  <a:pt x="1511" y="408"/>
                  <a:pt x="1514" y="408"/>
                  <a:pt x="1515" y="408"/>
                </a:cubicBezTo>
                <a:cubicBezTo>
                  <a:pt x="1516" y="408"/>
                  <a:pt x="1518" y="408"/>
                  <a:pt x="1519" y="409"/>
                </a:cubicBezTo>
                <a:cubicBezTo>
                  <a:pt x="1520" y="409"/>
                  <a:pt x="1520" y="410"/>
                  <a:pt x="1520" y="410"/>
                </a:cubicBezTo>
                <a:cubicBezTo>
                  <a:pt x="1521" y="411"/>
                  <a:pt x="1522" y="411"/>
                  <a:pt x="1523" y="410"/>
                </a:cubicBezTo>
                <a:cubicBezTo>
                  <a:pt x="1525" y="410"/>
                  <a:pt x="1527" y="410"/>
                  <a:pt x="1530" y="410"/>
                </a:cubicBezTo>
                <a:cubicBezTo>
                  <a:pt x="1530" y="410"/>
                  <a:pt x="1531" y="410"/>
                  <a:pt x="1532" y="409"/>
                </a:cubicBezTo>
                <a:cubicBezTo>
                  <a:pt x="1532" y="409"/>
                  <a:pt x="1532" y="408"/>
                  <a:pt x="1531" y="408"/>
                </a:cubicBezTo>
                <a:cubicBezTo>
                  <a:pt x="1530" y="408"/>
                  <a:pt x="1529" y="408"/>
                  <a:pt x="1528" y="409"/>
                </a:cubicBezTo>
                <a:cubicBezTo>
                  <a:pt x="1527" y="409"/>
                  <a:pt x="1527" y="408"/>
                  <a:pt x="1527" y="407"/>
                </a:cubicBezTo>
                <a:cubicBezTo>
                  <a:pt x="1527" y="406"/>
                  <a:pt x="1526" y="407"/>
                  <a:pt x="1525" y="407"/>
                </a:cubicBezTo>
                <a:cubicBezTo>
                  <a:pt x="1523" y="407"/>
                  <a:pt x="1520" y="405"/>
                  <a:pt x="1518" y="406"/>
                </a:cubicBezTo>
                <a:cubicBezTo>
                  <a:pt x="1517" y="407"/>
                  <a:pt x="1516" y="407"/>
                  <a:pt x="1515" y="406"/>
                </a:cubicBezTo>
                <a:cubicBezTo>
                  <a:pt x="1515" y="405"/>
                  <a:pt x="1513" y="405"/>
                  <a:pt x="1515" y="405"/>
                </a:cubicBezTo>
                <a:cubicBezTo>
                  <a:pt x="1513" y="405"/>
                  <a:pt x="1512" y="406"/>
                  <a:pt x="1511" y="404"/>
                </a:cubicBezTo>
                <a:close/>
                <a:moveTo>
                  <a:pt x="551" y="466"/>
                </a:moveTo>
                <a:cubicBezTo>
                  <a:pt x="552" y="465"/>
                  <a:pt x="553" y="465"/>
                  <a:pt x="554" y="464"/>
                </a:cubicBezTo>
                <a:cubicBezTo>
                  <a:pt x="554" y="464"/>
                  <a:pt x="554" y="464"/>
                  <a:pt x="553" y="464"/>
                </a:cubicBezTo>
                <a:cubicBezTo>
                  <a:pt x="553" y="465"/>
                  <a:pt x="552" y="465"/>
                  <a:pt x="551" y="466"/>
                </a:cubicBezTo>
                <a:close/>
                <a:moveTo>
                  <a:pt x="601" y="456"/>
                </a:moveTo>
                <a:cubicBezTo>
                  <a:pt x="601" y="457"/>
                  <a:pt x="600" y="457"/>
                  <a:pt x="600" y="457"/>
                </a:cubicBezTo>
                <a:cubicBezTo>
                  <a:pt x="601" y="458"/>
                  <a:pt x="601" y="457"/>
                  <a:pt x="601" y="456"/>
                </a:cubicBezTo>
                <a:close/>
                <a:moveTo>
                  <a:pt x="577" y="462"/>
                </a:moveTo>
                <a:cubicBezTo>
                  <a:pt x="578" y="462"/>
                  <a:pt x="579" y="463"/>
                  <a:pt x="579" y="462"/>
                </a:cubicBezTo>
                <a:cubicBezTo>
                  <a:pt x="579" y="461"/>
                  <a:pt x="578" y="461"/>
                  <a:pt x="577" y="462"/>
                </a:cubicBezTo>
                <a:close/>
                <a:moveTo>
                  <a:pt x="530" y="481"/>
                </a:moveTo>
                <a:cubicBezTo>
                  <a:pt x="530" y="480"/>
                  <a:pt x="531" y="479"/>
                  <a:pt x="531" y="479"/>
                </a:cubicBezTo>
                <a:cubicBezTo>
                  <a:pt x="530" y="480"/>
                  <a:pt x="528" y="481"/>
                  <a:pt x="528" y="483"/>
                </a:cubicBezTo>
                <a:cubicBezTo>
                  <a:pt x="529" y="483"/>
                  <a:pt x="529" y="482"/>
                  <a:pt x="530" y="481"/>
                </a:cubicBezTo>
                <a:close/>
                <a:moveTo>
                  <a:pt x="535" y="475"/>
                </a:moveTo>
                <a:cubicBezTo>
                  <a:pt x="536" y="475"/>
                  <a:pt x="537" y="474"/>
                  <a:pt x="538" y="473"/>
                </a:cubicBezTo>
                <a:cubicBezTo>
                  <a:pt x="537" y="474"/>
                  <a:pt x="536" y="474"/>
                  <a:pt x="535" y="475"/>
                </a:cubicBezTo>
                <a:close/>
                <a:moveTo>
                  <a:pt x="723" y="408"/>
                </a:moveTo>
                <a:cubicBezTo>
                  <a:pt x="724" y="408"/>
                  <a:pt x="724" y="408"/>
                  <a:pt x="725" y="408"/>
                </a:cubicBezTo>
                <a:cubicBezTo>
                  <a:pt x="726" y="406"/>
                  <a:pt x="726" y="404"/>
                  <a:pt x="726" y="403"/>
                </a:cubicBezTo>
                <a:cubicBezTo>
                  <a:pt x="726" y="405"/>
                  <a:pt x="725" y="407"/>
                  <a:pt x="723" y="408"/>
                </a:cubicBezTo>
                <a:close/>
                <a:moveTo>
                  <a:pt x="709" y="515"/>
                </a:moveTo>
                <a:cubicBezTo>
                  <a:pt x="709" y="515"/>
                  <a:pt x="710" y="515"/>
                  <a:pt x="710" y="514"/>
                </a:cubicBezTo>
                <a:cubicBezTo>
                  <a:pt x="710" y="514"/>
                  <a:pt x="709" y="514"/>
                  <a:pt x="709" y="514"/>
                </a:cubicBezTo>
                <a:cubicBezTo>
                  <a:pt x="709" y="514"/>
                  <a:pt x="709" y="515"/>
                  <a:pt x="709" y="515"/>
                </a:cubicBezTo>
                <a:close/>
                <a:moveTo>
                  <a:pt x="2307" y="519"/>
                </a:moveTo>
                <a:cubicBezTo>
                  <a:pt x="2307" y="520"/>
                  <a:pt x="2308" y="521"/>
                  <a:pt x="2308" y="522"/>
                </a:cubicBezTo>
                <a:cubicBezTo>
                  <a:pt x="2307" y="522"/>
                  <a:pt x="2307" y="523"/>
                  <a:pt x="2308" y="523"/>
                </a:cubicBezTo>
                <a:cubicBezTo>
                  <a:pt x="2309" y="525"/>
                  <a:pt x="2309" y="526"/>
                  <a:pt x="2310" y="528"/>
                </a:cubicBezTo>
                <a:cubicBezTo>
                  <a:pt x="2311" y="529"/>
                  <a:pt x="2312" y="530"/>
                  <a:pt x="2313" y="531"/>
                </a:cubicBezTo>
                <a:cubicBezTo>
                  <a:pt x="2314" y="532"/>
                  <a:pt x="2314" y="535"/>
                  <a:pt x="2315" y="534"/>
                </a:cubicBezTo>
                <a:cubicBezTo>
                  <a:pt x="2316" y="534"/>
                  <a:pt x="2316" y="532"/>
                  <a:pt x="2316" y="531"/>
                </a:cubicBezTo>
                <a:cubicBezTo>
                  <a:pt x="2315" y="529"/>
                  <a:pt x="2316" y="528"/>
                  <a:pt x="2317" y="527"/>
                </a:cubicBezTo>
                <a:cubicBezTo>
                  <a:pt x="2319" y="524"/>
                  <a:pt x="2319" y="519"/>
                  <a:pt x="2319" y="516"/>
                </a:cubicBezTo>
                <a:cubicBezTo>
                  <a:pt x="2319" y="515"/>
                  <a:pt x="2318" y="514"/>
                  <a:pt x="2318" y="513"/>
                </a:cubicBezTo>
                <a:cubicBezTo>
                  <a:pt x="2319" y="513"/>
                  <a:pt x="2319" y="512"/>
                  <a:pt x="2319" y="512"/>
                </a:cubicBezTo>
                <a:cubicBezTo>
                  <a:pt x="2319" y="510"/>
                  <a:pt x="2319" y="509"/>
                  <a:pt x="2319" y="507"/>
                </a:cubicBezTo>
                <a:cubicBezTo>
                  <a:pt x="2319" y="506"/>
                  <a:pt x="2320" y="505"/>
                  <a:pt x="2319" y="505"/>
                </a:cubicBezTo>
                <a:cubicBezTo>
                  <a:pt x="2318" y="504"/>
                  <a:pt x="2316" y="502"/>
                  <a:pt x="2315" y="503"/>
                </a:cubicBezTo>
                <a:cubicBezTo>
                  <a:pt x="2314" y="504"/>
                  <a:pt x="2312" y="504"/>
                  <a:pt x="2312" y="505"/>
                </a:cubicBezTo>
                <a:cubicBezTo>
                  <a:pt x="2311" y="507"/>
                  <a:pt x="2311" y="508"/>
                  <a:pt x="2310" y="509"/>
                </a:cubicBezTo>
                <a:cubicBezTo>
                  <a:pt x="2309" y="510"/>
                  <a:pt x="2309" y="512"/>
                  <a:pt x="2309" y="513"/>
                </a:cubicBezTo>
                <a:cubicBezTo>
                  <a:pt x="2308" y="515"/>
                  <a:pt x="2307" y="517"/>
                  <a:pt x="2307" y="519"/>
                </a:cubicBezTo>
                <a:close/>
                <a:moveTo>
                  <a:pt x="666" y="474"/>
                </a:moveTo>
                <a:cubicBezTo>
                  <a:pt x="666" y="474"/>
                  <a:pt x="666" y="474"/>
                  <a:pt x="666" y="474"/>
                </a:cubicBezTo>
                <a:cubicBezTo>
                  <a:pt x="667" y="473"/>
                  <a:pt x="667" y="472"/>
                  <a:pt x="667" y="471"/>
                </a:cubicBezTo>
                <a:cubicBezTo>
                  <a:pt x="666" y="472"/>
                  <a:pt x="666" y="473"/>
                  <a:pt x="666" y="474"/>
                </a:cubicBezTo>
                <a:close/>
                <a:moveTo>
                  <a:pt x="666" y="449"/>
                </a:moveTo>
                <a:cubicBezTo>
                  <a:pt x="666" y="449"/>
                  <a:pt x="665" y="450"/>
                  <a:pt x="665" y="450"/>
                </a:cubicBezTo>
                <a:cubicBezTo>
                  <a:pt x="666" y="450"/>
                  <a:pt x="666" y="449"/>
                  <a:pt x="666" y="449"/>
                </a:cubicBezTo>
                <a:close/>
                <a:moveTo>
                  <a:pt x="965" y="39"/>
                </a:moveTo>
                <a:cubicBezTo>
                  <a:pt x="963" y="39"/>
                  <a:pt x="961" y="39"/>
                  <a:pt x="959" y="39"/>
                </a:cubicBezTo>
                <a:cubicBezTo>
                  <a:pt x="959" y="41"/>
                  <a:pt x="964" y="40"/>
                  <a:pt x="965" y="39"/>
                </a:cubicBezTo>
                <a:close/>
                <a:moveTo>
                  <a:pt x="599" y="588"/>
                </a:moveTo>
                <a:cubicBezTo>
                  <a:pt x="600" y="588"/>
                  <a:pt x="601" y="587"/>
                  <a:pt x="602" y="587"/>
                </a:cubicBezTo>
                <a:cubicBezTo>
                  <a:pt x="601" y="587"/>
                  <a:pt x="599" y="587"/>
                  <a:pt x="599" y="588"/>
                </a:cubicBezTo>
                <a:close/>
                <a:moveTo>
                  <a:pt x="1008" y="98"/>
                </a:moveTo>
                <a:cubicBezTo>
                  <a:pt x="1010" y="99"/>
                  <a:pt x="1012" y="99"/>
                  <a:pt x="1014" y="99"/>
                </a:cubicBezTo>
                <a:cubicBezTo>
                  <a:pt x="1012" y="100"/>
                  <a:pt x="1015" y="99"/>
                  <a:pt x="1015" y="99"/>
                </a:cubicBezTo>
                <a:cubicBezTo>
                  <a:pt x="1013" y="100"/>
                  <a:pt x="1017" y="99"/>
                  <a:pt x="1017" y="99"/>
                </a:cubicBezTo>
                <a:cubicBezTo>
                  <a:pt x="1017" y="99"/>
                  <a:pt x="1015" y="99"/>
                  <a:pt x="1017" y="100"/>
                </a:cubicBezTo>
                <a:cubicBezTo>
                  <a:pt x="1015" y="100"/>
                  <a:pt x="1013" y="100"/>
                  <a:pt x="1011" y="100"/>
                </a:cubicBezTo>
                <a:cubicBezTo>
                  <a:pt x="1011" y="103"/>
                  <a:pt x="1019" y="101"/>
                  <a:pt x="1020" y="100"/>
                </a:cubicBezTo>
                <a:cubicBezTo>
                  <a:pt x="1022" y="100"/>
                  <a:pt x="1027" y="100"/>
                  <a:pt x="1027" y="98"/>
                </a:cubicBezTo>
                <a:cubicBezTo>
                  <a:pt x="1027" y="96"/>
                  <a:pt x="1024" y="96"/>
                  <a:pt x="1024" y="96"/>
                </a:cubicBezTo>
                <a:cubicBezTo>
                  <a:pt x="1022" y="95"/>
                  <a:pt x="1021" y="93"/>
                  <a:pt x="1019" y="93"/>
                </a:cubicBezTo>
                <a:cubicBezTo>
                  <a:pt x="1017" y="93"/>
                  <a:pt x="1015" y="93"/>
                  <a:pt x="1013" y="93"/>
                </a:cubicBezTo>
                <a:cubicBezTo>
                  <a:pt x="1012" y="93"/>
                  <a:pt x="1010" y="95"/>
                  <a:pt x="1012" y="95"/>
                </a:cubicBezTo>
                <a:cubicBezTo>
                  <a:pt x="1012" y="95"/>
                  <a:pt x="1013" y="96"/>
                  <a:pt x="1013" y="96"/>
                </a:cubicBezTo>
                <a:cubicBezTo>
                  <a:pt x="1012" y="96"/>
                  <a:pt x="1010" y="95"/>
                  <a:pt x="1010" y="97"/>
                </a:cubicBezTo>
                <a:cubicBezTo>
                  <a:pt x="1010" y="97"/>
                  <a:pt x="1011" y="97"/>
                  <a:pt x="1011" y="98"/>
                </a:cubicBezTo>
                <a:cubicBezTo>
                  <a:pt x="1010" y="97"/>
                  <a:pt x="1009" y="97"/>
                  <a:pt x="1008" y="98"/>
                </a:cubicBezTo>
                <a:close/>
                <a:moveTo>
                  <a:pt x="1007" y="114"/>
                </a:moveTo>
                <a:cubicBezTo>
                  <a:pt x="1007" y="114"/>
                  <a:pt x="1007" y="114"/>
                  <a:pt x="1008" y="113"/>
                </a:cubicBezTo>
                <a:cubicBezTo>
                  <a:pt x="1007" y="113"/>
                  <a:pt x="1007" y="113"/>
                  <a:pt x="1007" y="114"/>
                </a:cubicBezTo>
                <a:close/>
                <a:moveTo>
                  <a:pt x="1179" y="106"/>
                </a:moveTo>
                <a:cubicBezTo>
                  <a:pt x="1180" y="106"/>
                  <a:pt x="1180" y="105"/>
                  <a:pt x="1181" y="105"/>
                </a:cubicBezTo>
                <a:cubicBezTo>
                  <a:pt x="1183" y="105"/>
                  <a:pt x="1184" y="104"/>
                  <a:pt x="1185" y="103"/>
                </a:cubicBezTo>
                <a:cubicBezTo>
                  <a:pt x="1183" y="103"/>
                  <a:pt x="1186" y="103"/>
                  <a:pt x="1187" y="103"/>
                </a:cubicBezTo>
                <a:cubicBezTo>
                  <a:pt x="1187" y="102"/>
                  <a:pt x="1187" y="103"/>
                  <a:pt x="1188" y="102"/>
                </a:cubicBezTo>
                <a:cubicBezTo>
                  <a:pt x="1189" y="102"/>
                  <a:pt x="1190" y="101"/>
                  <a:pt x="1188" y="101"/>
                </a:cubicBezTo>
                <a:cubicBezTo>
                  <a:pt x="1189" y="100"/>
                  <a:pt x="1190" y="102"/>
                  <a:pt x="1191" y="101"/>
                </a:cubicBezTo>
                <a:cubicBezTo>
                  <a:pt x="1189" y="101"/>
                  <a:pt x="1192" y="101"/>
                  <a:pt x="1191" y="100"/>
                </a:cubicBezTo>
                <a:cubicBezTo>
                  <a:pt x="1192" y="100"/>
                  <a:pt x="1193" y="100"/>
                  <a:pt x="1193" y="100"/>
                </a:cubicBezTo>
                <a:cubicBezTo>
                  <a:pt x="1194" y="100"/>
                  <a:pt x="1196" y="99"/>
                  <a:pt x="1194" y="99"/>
                </a:cubicBezTo>
                <a:cubicBezTo>
                  <a:pt x="1195" y="99"/>
                  <a:pt x="1197" y="99"/>
                  <a:pt x="1198" y="99"/>
                </a:cubicBezTo>
                <a:cubicBezTo>
                  <a:pt x="1199" y="98"/>
                  <a:pt x="1198" y="97"/>
                  <a:pt x="1197" y="97"/>
                </a:cubicBezTo>
                <a:cubicBezTo>
                  <a:pt x="1198" y="97"/>
                  <a:pt x="1201" y="98"/>
                  <a:pt x="1200" y="96"/>
                </a:cubicBezTo>
                <a:cubicBezTo>
                  <a:pt x="1201" y="97"/>
                  <a:pt x="1202" y="97"/>
                  <a:pt x="1203" y="97"/>
                </a:cubicBezTo>
                <a:cubicBezTo>
                  <a:pt x="1202" y="97"/>
                  <a:pt x="1202" y="96"/>
                  <a:pt x="1201" y="96"/>
                </a:cubicBezTo>
                <a:cubicBezTo>
                  <a:pt x="1203" y="96"/>
                  <a:pt x="1207" y="96"/>
                  <a:pt x="1208" y="95"/>
                </a:cubicBezTo>
                <a:cubicBezTo>
                  <a:pt x="1207" y="94"/>
                  <a:pt x="1206" y="94"/>
                  <a:pt x="1204" y="95"/>
                </a:cubicBezTo>
                <a:cubicBezTo>
                  <a:pt x="1203" y="95"/>
                  <a:pt x="1201" y="95"/>
                  <a:pt x="1199" y="94"/>
                </a:cubicBezTo>
                <a:cubicBezTo>
                  <a:pt x="1197" y="94"/>
                  <a:pt x="1196" y="94"/>
                  <a:pt x="1194" y="93"/>
                </a:cubicBezTo>
                <a:cubicBezTo>
                  <a:pt x="1193" y="93"/>
                  <a:pt x="1191" y="93"/>
                  <a:pt x="1190" y="93"/>
                </a:cubicBezTo>
                <a:cubicBezTo>
                  <a:pt x="1190" y="93"/>
                  <a:pt x="1190" y="93"/>
                  <a:pt x="1190" y="92"/>
                </a:cubicBezTo>
                <a:cubicBezTo>
                  <a:pt x="1189" y="92"/>
                  <a:pt x="1187" y="93"/>
                  <a:pt x="1185" y="93"/>
                </a:cubicBezTo>
                <a:cubicBezTo>
                  <a:pt x="1183" y="94"/>
                  <a:pt x="1180" y="93"/>
                  <a:pt x="1178" y="94"/>
                </a:cubicBezTo>
                <a:cubicBezTo>
                  <a:pt x="1177" y="96"/>
                  <a:pt x="1176" y="95"/>
                  <a:pt x="1175" y="95"/>
                </a:cubicBezTo>
                <a:cubicBezTo>
                  <a:pt x="1173" y="95"/>
                  <a:pt x="1171" y="95"/>
                  <a:pt x="1170" y="95"/>
                </a:cubicBezTo>
                <a:cubicBezTo>
                  <a:pt x="1171" y="95"/>
                  <a:pt x="1175" y="95"/>
                  <a:pt x="1176" y="94"/>
                </a:cubicBezTo>
                <a:cubicBezTo>
                  <a:pt x="1177" y="93"/>
                  <a:pt x="1178" y="93"/>
                  <a:pt x="1180" y="93"/>
                </a:cubicBezTo>
                <a:cubicBezTo>
                  <a:pt x="1181" y="93"/>
                  <a:pt x="1182" y="93"/>
                  <a:pt x="1184" y="92"/>
                </a:cubicBezTo>
                <a:cubicBezTo>
                  <a:pt x="1183" y="91"/>
                  <a:pt x="1182" y="91"/>
                  <a:pt x="1181" y="91"/>
                </a:cubicBezTo>
                <a:cubicBezTo>
                  <a:pt x="1181" y="91"/>
                  <a:pt x="1181" y="91"/>
                  <a:pt x="1181" y="91"/>
                </a:cubicBezTo>
                <a:cubicBezTo>
                  <a:pt x="1185" y="91"/>
                  <a:pt x="1188" y="91"/>
                  <a:pt x="1191" y="90"/>
                </a:cubicBezTo>
                <a:cubicBezTo>
                  <a:pt x="1191" y="90"/>
                  <a:pt x="1190" y="89"/>
                  <a:pt x="1190" y="89"/>
                </a:cubicBezTo>
                <a:cubicBezTo>
                  <a:pt x="1192" y="89"/>
                  <a:pt x="1190" y="87"/>
                  <a:pt x="1189" y="88"/>
                </a:cubicBezTo>
                <a:cubicBezTo>
                  <a:pt x="1189" y="87"/>
                  <a:pt x="1189" y="87"/>
                  <a:pt x="1190" y="87"/>
                </a:cubicBezTo>
                <a:cubicBezTo>
                  <a:pt x="1188" y="87"/>
                  <a:pt x="1187" y="87"/>
                  <a:pt x="1186" y="88"/>
                </a:cubicBezTo>
                <a:cubicBezTo>
                  <a:pt x="1185" y="88"/>
                  <a:pt x="1183" y="88"/>
                  <a:pt x="1181" y="88"/>
                </a:cubicBezTo>
                <a:cubicBezTo>
                  <a:pt x="1180" y="89"/>
                  <a:pt x="1178" y="90"/>
                  <a:pt x="1177" y="90"/>
                </a:cubicBezTo>
                <a:cubicBezTo>
                  <a:pt x="1176" y="90"/>
                  <a:pt x="1176" y="90"/>
                  <a:pt x="1175" y="90"/>
                </a:cubicBezTo>
                <a:cubicBezTo>
                  <a:pt x="1174" y="90"/>
                  <a:pt x="1174" y="91"/>
                  <a:pt x="1173" y="92"/>
                </a:cubicBezTo>
                <a:cubicBezTo>
                  <a:pt x="1174" y="92"/>
                  <a:pt x="1174" y="92"/>
                  <a:pt x="1175" y="92"/>
                </a:cubicBezTo>
                <a:cubicBezTo>
                  <a:pt x="1175" y="92"/>
                  <a:pt x="1175" y="92"/>
                  <a:pt x="1175" y="92"/>
                </a:cubicBezTo>
                <a:cubicBezTo>
                  <a:pt x="1174" y="92"/>
                  <a:pt x="1173" y="92"/>
                  <a:pt x="1172" y="92"/>
                </a:cubicBezTo>
                <a:cubicBezTo>
                  <a:pt x="1172" y="92"/>
                  <a:pt x="1172" y="91"/>
                  <a:pt x="1171" y="91"/>
                </a:cubicBezTo>
                <a:cubicBezTo>
                  <a:pt x="1170" y="92"/>
                  <a:pt x="1168" y="92"/>
                  <a:pt x="1167" y="92"/>
                </a:cubicBezTo>
                <a:cubicBezTo>
                  <a:pt x="1168" y="92"/>
                  <a:pt x="1171" y="92"/>
                  <a:pt x="1172" y="91"/>
                </a:cubicBezTo>
                <a:cubicBezTo>
                  <a:pt x="1174" y="89"/>
                  <a:pt x="1177" y="89"/>
                  <a:pt x="1173" y="87"/>
                </a:cubicBezTo>
                <a:cubicBezTo>
                  <a:pt x="1175" y="88"/>
                  <a:pt x="1176" y="88"/>
                  <a:pt x="1178" y="88"/>
                </a:cubicBezTo>
                <a:cubicBezTo>
                  <a:pt x="1177" y="87"/>
                  <a:pt x="1177" y="87"/>
                  <a:pt x="1176" y="86"/>
                </a:cubicBezTo>
                <a:cubicBezTo>
                  <a:pt x="1177" y="86"/>
                  <a:pt x="1178" y="87"/>
                  <a:pt x="1178" y="87"/>
                </a:cubicBezTo>
                <a:cubicBezTo>
                  <a:pt x="1179" y="88"/>
                  <a:pt x="1181" y="88"/>
                  <a:pt x="1182" y="88"/>
                </a:cubicBezTo>
                <a:cubicBezTo>
                  <a:pt x="1184" y="88"/>
                  <a:pt x="1189" y="88"/>
                  <a:pt x="1190" y="86"/>
                </a:cubicBezTo>
                <a:cubicBezTo>
                  <a:pt x="1190" y="85"/>
                  <a:pt x="1192" y="86"/>
                  <a:pt x="1192" y="85"/>
                </a:cubicBezTo>
                <a:cubicBezTo>
                  <a:pt x="1191" y="84"/>
                  <a:pt x="1190" y="84"/>
                  <a:pt x="1190" y="84"/>
                </a:cubicBezTo>
                <a:cubicBezTo>
                  <a:pt x="1189" y="83"/>
                  <a:pt x="1188" y="84"/>
                  <a:pt x="1187" y="84"/>
                </a:cubicBezTo>
                <a:cubicBezTo>
                  <a:pt x="1185" y="84"/>
                  <a:pt x="1183" y="83"/>
                  <a:pt x="1181" y="83"/>
                </a:cubicBezTo>
                <a:cubicBezTo>
                  <a:pt x="1184" y="83"/>
                  <a:pt x="1180" y="83"/>
                  <a:pt x="1180" y="83"/>
                </a:cubicBezTo>
                <a:cubicBezTo>
                  <a:pt x="1180" y="83"/>
                  <a:pt x="1181" y="82"/>
                  <a:pt x="1181" y="82"/>
                </a:cubicBezTo>
                <a:cubicBezTo>
                  <a:pt x="1181" y="82"/>
                  <a:pt x="1177" y="80"/>
                  <a:pt x="1179" y="80"/>
                </a:cubicBezTo>
                <a:cubicBezTo>
                  <a:pt x="1178" y="80"/>
                  <a:pt x="1177" y="80"/>
                  <a:pt x="1176" y="80"/>
                </a:cubicBezTo>
                <a:cubicBezTo>
                  <a:pt x="1176" y="80"/>
                  <a:pt x="1176" y="79"/>
                  <a:pt x="1175" y="79"/>
                </a:cubicBezTo>
                <a:cubicBezTo>
                  <a:pt x="1177" y="79"/>
                  <a:pt x="1179" y="80"/>
                  <a:pt x="1180" y="81"/>
                </a:cubicBezTo>
                <a:cubicBezTo>
                  <a:pt x="1182" y="81"/>
                  <a:pt x="1183" y="83"/>
                  <a:pt x="1185" y="83"/>
                </a:cubicBezTo>
                <a:cubicBezTo>
                  <a:pt x="1185" y="83"/>
                  <a:pt x="1186" y="83"/>
                  <a:pt x="1186" y="83"/>
                </a:cubicBezTo>
                <a:cubicBezTo>
                  <a:pt x="1187" y="82"/>
                  <a:pt x="1188" y="83"/>
                  <a:pt x="1189" y="83"/>
                </a:cubicBezTo>
                <a:cubicBezTo>
                  <a:pt x="1191" y="83"/>
                  <a:pt x="1193" y="85"/>
                  <a:pt x="1195" y="85"/>
                </a:cubicBezTo>
                <a:cubicBezTo>
                  <a:pt x="1197" y="85"/>
                  <a:pt x="1198" y="87"/>
                  <a:pt x="1198" y="88"/>
                </a:cubicBezTo>
                <a:cubicBezTo>
                  <a:pt x="1198" y="90"/>
                  <a:pt x="1200" y="91"/>
                  <a:pt x="1202" y="91"/>
                </a:cubicBezTo>
                <a:cubicBezTo>
                  <a:pt x="1203" y="92"/>
                  <a:pt x="1205" y="92"/>
                  <a:pt x="1206" y="92"/>
                </a:cubicBezTo>
                <a:cubicBezTo>
                  <a:pt x="1207" y="91"/>
                  <a:pt x="1207" y="88"/>
                  <a:pt x="1208" y="89"/>
                </a:cubicBezTo>
                <a:cubicBezTo>
                  <a:pt x="1206" y="92"/>
                  <a:pt x="1210" y="91"/>
                  <a:pt x="1210" y="92"/>
                </a:cubicBezTo>
                <a:cubicBezTo>
                  <a:pt x="1211" y="93"/>
                  <a:pt x="1214" y="90"/>
                  <a:pt x="1212" y="91"/>
                </a:cubicBezTo>
                <a:cubicBezTo>
                  <a:pt x="1212" y="90"/>
                  <a:pt x="1213" y="89"/>
                  <a:pt x="1213" y="89"/>
                </a:cubicBezTo>
                <a:cubicBezTo>
                  <a:pt x="1213" y="89"/>
                  <a:pt x="1212" y="89"/>
                  <a:pt x="1212" y="89"/>
                </a:cubicBezTo>
                <a:cubicBezTo>
                  <a:pt x="1213" y="89"/>
                  <a:pt x="1213" y="88"/>
                  <a:pt x="1214" y="88"/>
                </a:cubicBezTo>
                <a:cubicBezTo>
                  <a:pt x="1213" y="87"/>
                  <a:pt x="1213" y="87"/>
                  <a:pt x="1212" y="88"/>
                </a:cubicBezTo>
                <a:cubicBezTo>
                  <a:pt x="1212" y="87"/>
                  <a:pt x="1213" y="87"/>
                  <a:pt x="1213" y="87"/>
                </a:cubicBezTo>
                <a:cubicBezTo>
                  <a:pt x="1212" y="87"/>
                  <a:pt x="1211" y="87"/>
                  <a:pt x="1210" y="87"/>
                </a:cubicBezTo>
                <a:cubicBezTo>
                  <a:pt x="1211" y="87"/>
                  <a:pt x="1213" y="86"/>
                  <a:pt x="1214" y="86"/>
                </a:cubicBezTo>
                <a:cubicBezTo>
                  <a:pt x="1214" y="85"/>
                  <a:pt x="1213" y="85"/>
                  <a:pt x="1213" y="85"/>
                </a:cubicBezTo>
                <a:cubicBezTo>
                  <a:pt x="1213" y="85"/>
                  <a:pt x="1214" y="85"/>
                  <a:pt x="1214" y="85"/>
                </a:cubicBezTo>
                <a:cubicBezTo>
                  <a:pt x="1213" y="85"/>
                  <a:pt x="1213" y="84"/>
                  <a:pt x="1214" y="84"/>
                </a:cubicBezTo>
                <a:cubicBezTo>
                  <a:pt x="1212" y="84"/>
                  <a:pt x="1211" y="84"/>
                  <a:pt x="1209" y="85"/>
                </a:cubicBezTo>
                <a:cubicBezTo>
                  <a:pt x="1210" y="83"/>
                  <a:pt x="1211" y="82"/>
                  <a:pt x="1213" y="82"/>
                </a:cubicBezTo>
                <a:cubicBezTo>
                  <a:pt x="1212" y="82"/>
                  <a:pt x="1211" y="82"/>
                  <a:pt x="1209" y="83"/>
                </a:cubicBezTo>
                <a:cubicBezTo>
                  <a:pt x="1209" y="82"/>
                  <a:pt x="1210" y="82"/>
                  <a:pt x="1210" y="82"/>
                </a:cubicBezTo>
                <a:cubicBezTo>
                  <a:pt x="1209" y="81"/>
                  <a:pt x="1208" y="82"/>
                  <a:pt x="1207" y="82"/>
                </a:cubicBezTo>
                <a:cubicBezTo>
                  <a:pt x="1207" y="81"/>
                  <a:pt x="1209" y="81"/>
                  <a:pt x="1210" y="81"/>
                </a:cubicBezTo>
                <a:cubicBezTo>
                  <a:pt x="1209" y="80"/>
                  <a:pt x="1208" y="80"/>
                  <a:pt x="1207" y="79"/>
                </a:cubicBezTo>
                <a:cubicBezTo>
                  <a:pt x="1206" y="79"/>
                  <a:pt x="1204" y="79"/>
                  <a:pt x="1204" y="78"/>
                </a:cubicBezTo>
                <a:cubicBezTo>
                  <a:pt x="1203" y="78"/>
                  <a:pt x="1201" y="77"/>
                  <a:pt x="1199" y="76"/>
                </a:cubicBezTo>
                <a:cubicBezTo>
                  <a:pt x="1197" y="76"/>
                  <a:pt x="1196" y="78"/>
                  <a:pt x="1194" y="78"/>
                </a:cubicBezTo>
                <a:cubicBezTo>
                  <a:pt x="1194" y="78"/>
                  <a:pt x="1195" y="77"/>
                  <a:pt x="1195" y="76"/>
                </a:cubicBezTo>
                <a:cubicBezTo>
                  <a:pt x="1194" y="76"/>
                  <a:pt x="1193" y="77"/>
                  <a:pt x="1192" y="76"/>
                </a:cubicBezTo>
                <a:cubicBezTo>
                  <a:pt x="1193" y="76"/>
                  <a:pt x="1200" y="77"/>
                  <a:pt x="1199" y="75"/>
                </a:cubicBezTo>
                <a:cubicBezTo>
                  <a:pt x="1198" y="72"/>
                  <a:pt x="1191" y="74"/>
                  <a:pt x="1190" y="75"/>
                </a:cubicBezTo>
                <a:cubicBezTo>
                  <a:pt x="1190" y="75"/>
                  <a:pt x="1190" y="74"/>
                  <a:pt x="1190" y="74"/>
                </a:cubicBezTo>
                <a:cubicBezTo>
                  <a:pt x="1190" y="74"/>
                  <a:pt x="1189" y="74"/>
                  <a:pt x="1188" y="74"/>
                </a:cubicBezTo>
                <a:cubicBezTo>
                  <a:pt x="1188" y="74"/>
                  <a:pt x="1189" y="74"/>
                  <a:pt x="1190" y="74"/>
                </a:cubicBezTo>
                <a:cubicBezTo>
                  <a:pt x="1188" y="73"/>
                  <a:pt x="1186" y="74"/>
                  <a:pt x="1184" y="73"/>
                </a:cubicBezTo>
                <a:cubicBezTo>
                  <a:pt x="1186" y="73"/>
                  <a:pt x="1187" y="73"/>
                  <a:pt x="1188" y="73"/>
                </a:cubicBezTo>
                <a:cubicBezTo>
                  <a:pt x="1190" y="73"/>
                  <a:pt x="1191" y="74"/>
                  <a:pt x="1192" y="74"/>
                </a:cubicBezTo>
                <a:cubicBezTo>
                  <a:pt x="1193" y="73"/>
                  <a:pt x="1194" y="73"/>
                  <a:pt x="1195" y="73"/>
                </a:cubicBezTo>
                <a:cubicBezTo>
                  <a:pt x="1197" y="73"/>
                  <a:pt x="1198" y="73"/>
                  <a:pt x="1199" y="72"/>
                </a:cubicBezTo>
                <a:cubicBezTo>
                  <a:pt x="1198" y="71"/>
                  <a:pt x="1197" y="71"/>
                  <a:pt x="1195" y="71"/>
                </a:cubicBezTo>
                <a:cubicBezTo>
                  <a:pt x="1194" y="71"/>
                  <a:pt x="1192" y="70"/>
                  <a:pt x="1190" y="71"/>
                </a:cubicBezTo>
                <a:cubicBezTo>
                  <a:pt x="1189" y="71"/>
                  <a:pt x="1188" y="71"/>
                  <a:pt x="1186" y="71"/>
                </a:cubicBezTo>
                <a:cubicBezTo>
                  <a:pt x="1186" y="71"/>
                  <a:pt x="1185" y="72"/>
                  <a:pt x="1184" y="72"/>
                </a:cubicBezTo>
                <a:cubicBezTo>
                  <a:pt x="1185" y="72"/>
                  <a:pt x="1185" y="71"/>
                  <a:pt x="1184" y="71"/>
                </a:cubicBezTo>
                <a:cubicBezTo>
                  <a:pt x="1185" y="71"/>
                  <a:pt x="1186" y="70"/>
                  <a:pt x="1187" y="71"/>
                </a:cubicBezTo>
                <a:cubicBezTo>
                  <a:pt x="1189" y="71"/>
                  <a:pt x="1190" y="71"/>
                  <a:pt x="1191" y="70"/>
                </a:cubicBezTo>
                <a:cubicBezTo>
                  <a:pt x="1189" y="70"/>
                  <a:pt x="1187" y="69"/>
                  <a:pt x="1186" y="68"/>
                </a:cubicBezTo>
                <a:cubicBezTo>
                  <a:pt x="1187" y="68"/>
                  <a:pt x="1188" y="69"/>
                  <a:pt x="1189" y="69"/>
                </a:cubicBezTo>
                <a:cubicBezTo>
                  <a:pt x="1191" y="69"/>
                  <a:pt x="1193" y="70"/>
                  <a:pt x="1194" y="70"/>
                </a:cubicBezTo>
                <a:cubicBezTo>
                  <a:pt x="1196" y="70"/>
                  <a:pt x="1196" y="69"/>
                  <a:pt x="1198" y="69"/>
                </a:cubicBezTo>
                <a:cubicBezTo>
                  <a:pt x="1199" y="68"/>
                  <a:pt x="1200" y="68"/>
                  <a:pt x="1202" y="68"/>
                </a:cubicBezTo>
                <a:cubicBezTo>
                  <a:pt x="1200" y="67"/>
                  <a:pt x="1198" y="66"/>
                  <a:pt x="1197" y="65"/>
                </a:cubicBezTo>
                <a:cubicBezTo>
                  <a:pt x="1199" y="64"/>
                  <a:pt x="1200" y="66"/>
                  <a:pt x="1201" y="67"/>
                </a:cubicBezTo>
                <a:cubicBezTo>
                  <a:pt x="1203" y="68"/>
                  <a:pt x="1204" y="67"/>
                  <a:pt x="1205" y="66"/>
                </a:cubicBezTo>
                <a:cubicBezTo>
                  <a:pt x="1206" y="65"/>
                  <a:pt x="1208" y="66"/>
                  <a:pt x="1210" y="66"/>
                </a:cubicBezTo>
                <a:cubicBezTo>
                  <a:pt x="1212" y="67"/>
                  <a:pt x="1214" y="67"/>
                  <a:pt x="1216" y="67"/>
                </a:cubicBezTo>
                <a:cubicBezTo>
                  <a:pt x="1214" y="68"/>
                  <a:pt x="1212" y="67"/>
                  <a:pt x="1210" y="67"/>
                </a:cubicBezTo>
                <a:cubicBezTo>
                  <a:pt x="1209" y="66"/>
                  <a:pt x="1207" y="66"/>
                  <a:pt x="1206" y="67"/>
                </a:cubicBezTo>
                <a:cubicBezTo>
                  <a:pt x="1211" y="69"/>
                  <a:pt x="1214" y="71"/>
                  <a:pt x="1219" y="69"/>
                </a:cubicBezTo>
                <a:cubicBezTo>
                  <a:pt x="1221" y="68"/>
                  <a:pt x="1223" y="69"/>
                  <a:pt x="1225" y="69"/>
                </a:cubicBezTo>
                <a:cubicBezTo>
                  <a:pt x="1227" y="68"/>
                  <a:pt x="1226" y="68"/>
                  <a:pt x="1226" y="67"/>
                </a:cubicBezTo>
                <a:cubicBezTo>
                  <a:pt x="1227" y="66"/>
                  <a:pt x="1228" y="66"/>
                  <a:pt x="1228" y="65"/>
                </a:cubicBezTo>
                <a:cubicBezTo>
                  <a:pt x="1225" y="65"/>
                  <a:pt x="1223" y="64"/>
                  <a:pt x="1221" y="64"/>
                </a:cubicBezTo>
                <a:cubicBezTo>
                  <a:pt x="1218" y="64"/>
                  <a:pt x="1221" y="66"/>
                  <a:pt x="1219" y="67"/>
                </a:cubicBezTo>
                <a:cubicBezTo>
                  <a:pt x="1219" y="64"/>
                  <a:pt x="1218" y="64"/>
                  <a:pt x="1216" y="64"/>
                </a:cubicBezTo>
                <a:cubicBezTo>
                  <a:pt x="1217" y="63"/>
                  <a:pt x="1218" y="64"/>
                  <a:pt x="1219" y="63"/>
                </a:cubicBezTo>
                <a:cubicBezTo>
                  <a:pt x="1218" y="62"/>
                  <a:pt x="1217" y="62"/>
                  <a:pt x="1217" y="62"/>
                </a:cubicBezTo>
                <a:cubicBezTo>
                  <a:pt x="1218" y="62"/>
                  <a:pt x="1220" y="62"/>
                  <a:pt x="1221" y="61"/>
                </a:cubicBezTo>
                <a:cubicBezTo>
                  <a:pt x="1221" y="61"/>
                  <a:pt x="1220" y="60"/>
                  <a:pt x="1220" y="60"/>
                </a:cubicBezTo>
                <a:cubicBezTo>
                  <a:pt x="1221" y="60"/>
                  <a:pt x="1221" y="61"/>
                  <a:pt x="1222" y="61"/>
                </a:cubicBezTo>
                <a:cubicBezTo>
                  <a:pt x="1225" y="61"/>
                  <a:pt x="1227" y="61"/>
                  <a:pt x="1229" y="61"/>
                </a:cubicBezTo>
                <a:cubicBezTo>
                  <a:pt x="1229" y="61"/>
                  <a:pt x="1230" y="62"/>
                  <a:pt x="1230" y="62"/>
                </a:cubicBezTo>
                <a:cubicBezTo>
                  <a:pt x="1231" y="62"/>
                  <a:pt x="1232" y="62"/>
                  <a:pt x="1233" y="62"/>
                </a:cubicBezTo>
                <a:cubicBezTo>
                  <a:pt x="1234" y="63"/>
                  <a:pt x="1236" y="61"/>
                  <a:pt x="1237" y="61"/>
                </a:cubicBezTo>
                <a:cubicBezTo>
                  <a:pt x="1237" y="61"/>
                  <a:pt x="1236" y="60"/>
                  <a:pt x="1236" y="59"/>
                </a:cubicBezTo>
                <a:cubicBezTo>
                  <a:pt x="1234" y="59"/>
                  <a:pt x="1233" y="60"/>
                  <a:pt x="1231" y="59"/>
                </a:cubicBezTo>
                <a:cubicBezTo>
                  <a:pt x="1229" y="58"/>
                  <a:pt x="1228" y="60"/>
                  <a:pt x="1226" y="59"/>
                </a:cubicBezTo>
                <a:cubicBezTo>
                  <a:pt x="1227" y="59"/>
                  <a:pt x="1228" y="59"/>
                  <a:pt x="1228" y="59"/>
                </a:cubicBezTo>
                <a:cubicBezTo>
                  <a:pt x="1227" y="58"/>
                  <a:pt x="1229" y="57"/>
                  <a:pt x="1229" y="56"/>
                </a:cubicBezTo>
                <a:cubicBezTo>
                  <a:pt x="1227" y="56"/>
                  <a:pt x="1226" y="57"/>
                  <a:pt x="1224" y="57"/>
                </a:cubicBezTo>
                <a:cubicBezTo>
                  <a:pt x="1222" y="57"/>
                  <a:pt x="1221" y="56"/>
                  <a:pt x="1220" y="56"/>
                </a:cubicBezTo>
                <a:cubicBezTo>
                  <a:pt x="1221" y="56"/>
                  <a:pt x="1222" y="57"/>
                  <a:pt x="1224" y="57"/>
                </a:cubicBezTo>
                <a:cubicBezTo>
                  <a:pt x="1226" y="56"/>
                  <a:pt x="1228" y="56"/>
                  <a:pt x="1230" y="56"/>
                </a:cubicBezTo>
                <a:cubicBezTo>
                  <a:pt x="1228" y="54"/>
                  <a:pt x="1224" y="54"/>
                  <a:pt x="1222" y="53"/>
                </a:cubicBezTo>
                <a:cubicBezTo>
                  <a:pt x="1223" y="53"/>
                  <a:pt x="1224" y="53"/>
                  <a:pt x="1225" y="53"/>
                </a:cubicBezTo>
                <a:cubicBezTo>
                  <a:pt x="1224" y="52"/>
                  <a:pt x="1223" y="52"/>
                  <a:pt x="1222" y="52"/>
                </a:cubicBezTo>
                <a:cubicBezTo>
                  <a:pt x="1224" y="51"/>
                  <a:pt x="1226" y="53"/>
                  <a:pt x="1228" y="54"/>
                </a:cubicBezTo>
                <a:cubicBezTo>
                  <a:pt x="1229" y="54"/>
                  <a:pt x="1234" y="54"/>
                  <a:pt x="1233" y="55"/>
                </a:cubicBezTo>
                <a:cubicBezTo>
                  <a:pt x="1234" y="56"/>
                  <a:pt x="1236" y="56"/>
                  <a:pt x="1236" y="55"/>
                </a:cubicBezTo>
                <a:cubicBezTo>
                  <a:pt x="1237" y="54"/>
                  <a:pt x="1238" y="53"/>
                  <a:pt x="1237" y="52"/>
                </a:cubicBezTo>
                <a:cubicBezTo>
                  <a:pt x="1237" y="52"/>
                  <a:pt x="1237" y="52"/>
                  <a:pt x="1237" y="51"/>
                </a:cubicBezTo>
                <a:cubicBezTo>
                  <a:pt x="1236" y="50"/>
                  <a:pt x="1234" y="50"/>
                  <a:pt x="1233" y="50"/>
                </a:cubicBezTo>
                <a:cubicBezTo>
                  <a:pt x="1234" y="49"/>
                  <a:pt x="1235" y="49"/>
                  <a:pt x="1236" y="49"/>
                </a:cubicBezTo>
                <a:cubicBezTo>
                  <a:pt x="1238" y="49"/>
                  <a:pt x="1237" y="48"/>
                  <a:pt x="1235" y="48"/>
                </a:cubicBezTo>
                <a:cubicBezTo>
                  <a:pt x="1234" y="48"/>
                  <a:pt x="1232" y="47"/>
                  <a:pt x="1230" y="47"/>
                </a:cubicBezTo>
                <a:cubicBezTo>
                  <a:pt x="1231" y="48"/>
                  <a:pt x="1232" y="48"/>
                  <a:pt x="1233" y="48"/>
                </a:cubicBezTo>
                <a:cubicBezTo>
                  <a:pt x="1232" y="49"/>
                  <a:pt x="1231" y="48"/>
                  <a:pt x="1230" y="48"/>
                </a:cubicBezTo>
                <a:cubicBezTo>
                  <a:pt x="1229" y="47"/>
                  <a:pt x="1228" y="48"/>
                  <a:pt x="1226" y="48"/>
                </a:cubicBezTo>
                <a:cubicBezTo>
                  <a:pt x="1227" y="47"/>
                  <a:pt x="1227" y="47"/>
                  <a:pt x="1227" y="47"/>
                </a:cubicBezTo>
                <a:cubicBezTo>
                  <a:pt x="1226" y="46"/>
                  <a:pt x="1224" y="46"/>
                  <a:pt x="1223" y="46"/>
                </a:cubicBezTo>
                <a:cubicBezTo>
                  <a:pt x="1224" y="46"/>
                  <a:pt x="1226" y="47"/>
                  <a:pt x="1227" y="46"/>
                </a:cubicBezTo>
                <a:cubicBezTo>
                  <a:pt x="1226" y="46"/>
                  <a:pt x="1226" y="46"/>
                  <a:pt x="1225" y="46"/>
                </a:cubicBezTo>
                <a:cubicBezTo>
                  <a:pt x="1226" y="46"/>
                  <a:pt x="1226" y="46"/>
                  <a:pt x="1227" y="46"/>
                </a:cubicBezTo>
                <a:cubicBezTo>
                  <a:pt x="1226" y="45"/>
                  <a:pt x="1226" y="45"/>
                  <a:pt x="1225" y="46"/>
                </a:cubicBezTo>
                <a:cubicBezTo>
                  <a:pt x="1227" y="45"/>
                  <a:pt x="1224" y="45"/>
                  <a:pt x="1224" y="46"/>
                </a:cubicBezTo>
                <a:cubicBezTo>
                  <a:pt x="1223" y="45"/>
                  <a:pt x="1223" y="45"/>
                  <a:pt x="1222" y="45"/>
                </a:cubicBezTo>
                <a:cubicBezTo>
                  <a:pt x="1222" y="44"/>
                  <a:pt x="1224" y="43"/>
                  <a:pt x="1225" y="43"/>
                </a:cubicBezTo>
                <a:cubicBezTo>
                  <a:pt x="1226" y="43"/>
                  <a:pt x="1226" y="44"/>
                  <a:pt x="1227" y="45"/>
                </a:cubicBezTo>
                <a:cubicBezTo>
                  <a:pt x="1229" y="45"/>
                  <a:pt x="1231" y="44"/>
                  <a:pt x="1232" y="44"/>
                </a:cubicBezTo>
                <a:cubicBezTo>
                  <a:pt x="1232" y="43"/>
                  <a:pt x="1232" y="43"/>
                  <a:pt x="1231" y="43"/>
                </a:cubicBezTo>
                <a:cubicBezTo>
                  <a:pt x="1232" y="43"/>
                  <a:pt x="1233" y="43"/>
                  <a:pt x="1234" y="43"/>
                </a:cubicBezTo>
                <a:cubicBezTo>
                  <a:pt x="1233" y="43"/>
                  <a:pt x="1233" y="43"/>
                  <a:pt x="1232" y="43"/>
                </a:cubicBezTo>
                <a:cubicBezTo>
                  <a:pt x="1235" y="42"/>
                  <a:pt x="1238" y="43"/>
                  <a:pt x="1241" y="43"/>
                </a:cubicBezTo>
                <a:cubicBezTo>
                  <a:pt x="1242" y="43"/>
                  <a:pt x="1246" y="45"/>
                  <a:pt x="1247" y="43"/>
                </a:cubicBezTo>
                <a:cubicBezTo>
                  <a:pt x="1250" y="41"/>
                  <a:pt x="1245" y="39"/>
                  <a:pt x="1243" y="40"/>
                </a:cubicBezTo>
                <a:cubicBezTo>
                  <a:pt x="1242" y="41"/>
                  <a:pt x="1242" y="40"/>
                  <a:pt x="1241" y="40"/>
                </a:cubicBezTo>
                <a:cubicBezTo>
                  <a:pt x="1240" y="39"/>
                  <a:pt x="1239" y="39"/>
                  <a:pt x="1238" y="39"/>
                </a:cubicBezTo>
                <a:cubicBezTo>
                  <a:pt x="1238" y="39"/>
                  <a:pt x="1239" y="39"/>
                  <a:pt x="1239" y="39"/>
                </a:cubicBezTo>
                <a:cubicBezTo>
                  <a:pt x="1237" y="39"/>
                  <a:pt x="1235" y="39"/>
                  <a:pt x="1233" y="38"/>
                </a:cubicBezTo>
                <a:cubicBezTo>
                  <a:pt x="1235" y="38"/>
                  <a:pt x="1236" y="39"/>
                  <a:pt x="1237" y="39"/>
                </a:cubicBezTo>
                <a:cubicBezTo>
                  <a:pt x="1235" y="38"/>
                  <a:pt x="1237" y="38"/>
                  <a:pt x="1238" y="38"/>
                </a:cubicBezTo>
                <a:cubicBezTo>
                  <a:pt x="1237" y="38"/>
                  <a:pt x="1235" y="37"/>
                  <a:pt x="1234" y="38"/>
                </a:cubicBezTo>
                <a:cubicBezTo>
                  <a:pt x="1238" y="37"/>
                  <a:pt x="1241" y="38"/>
                  <a:pt x="1245" y="38"/>
                </a:cubicBezTo>
                <a:cubicBezTo>
                  <a:pt x="1244" y="36"/>
                  <a:pt x="1240" y="36"/>
                  <a:pt x="1238" y="36"/>
                </a:cubicBezTo>
                <a:cubicBezTo>
                  <a:pt x="1237" y="36"/>
                  <a:pt x="1236" y="35"/>
                  <a:pt x="1234" y="36"/>
                </a:cubicBezTo>
                <a:cubicBezTo>
                  <a:pt x="1233" y="36"/>
                  <a:pt x="1232" y="38"/>
                  <a:pt x="1231" y="38"/>
                </a:cubicBezTo>
                <a:cubicBezTo>
                  <a:pt x="1231" y="38"/>
                  <a:pt x="1229" y="37"/>
                  <a:pt x="1228" y="37"/>
                </a:cubicBezTo>
                <a:cubicBezTo>
                  <a:pt x="1230" y="36"/>
                  <a:pt x="1231" y="35"/>
                  <a:pt x="1233" y="35"/>
                </a:cubicBezTo>
                <a:cubicBezTo>
                  <a:pt x="1232" y="34"/>
                  <a:pt x="1232" y="34"/>
                  <a:pt x="1231" y="34"/>
                </a:cubicBezTo>
                <a:cubicBezTo>
                  <a:pt x="1232" y="34"/>
                  <a:pt x="1234" y="34"/>
                  <a:pt x="1234" y="33"/>
                </a:cubicBezTo>
                <a:cubicBezTo>
                  <a:pt x="1234" y="32"/>
                  <a:pt x="1236" y="32"/>
                  <a:pt x="1236" y="31"/>
                </a:cubicBezTo>
                <a:cubicBezTo>
                  <a:pt x="1236" y="31"/>
                  <a:pt x="1235" y="31"/>
                  <a:pt x="1235" y="31"/>
                </a:cubicBezTo>
                <a:cubicBezTo>
                  <a:pt x="1235" y="31"/>
                  <a:pt x="1238" y="30"/>
                  <a:pt x="1236" y="30"/>
                </a:cubicBezTo>
                <a:cubicBezTo>
                  <a:pt x="1237" y="29"/>
                  <a:pt x="1239" y="29"/>
                  <a:pt x="1240" y="29"/>
                </a:cubicBezTo>
                <a:cubicBezTo>
                  <a:pt x="1241" y="29"/>
                  <a:pt x="1242" y="30"/>
                  <a:pt x="1243" y="29"/>
                </a:cubicBezTo>
                <a:cubicBezTo>
                  <a:pt x="1244" y="27"/>
                  <a:pt x="1244" y="28"/>
                  <a:pt x="1245" y="28"/>
                </a:cubicBezTo>
                <a:cubicBezTo>
                  <a:pt x="1246" y="27"/>
                  <a:pt x="1246" y="27"/>
                  <a:pt x="1247" y="27"/>
                </a:cubicBezTo>
                <a:cubicBezTo>
                  <a:pt x="1248" y="26"/>
                  <a:pt x="1248" y="27"/>
                  <a:pt x="1249" y="26"/>
                </a:cubicBezTo>
                <a:cubicBezTo>
                  <a:pt x="1247" y="26"/>
                  <a:pt x="1246" y="27"/>
                  <a:pt x="1245" y="27"/>
                </a:cubicBezTo>
                <a:cubicBezTo>
                  <a:pt x="1245" y="27"/>
                  <a:pt x="1246" y="26"/>
                  <a:pt x="1246" y="26"/>
                </a:cubicBezTo>
                <a:cubicBezTo>
                  <a:pt x="1246" y="25"/>
                  <a:pt x="1246" y="25"/>
                  <a:pt x="1246" y="25"/>
                </a:cubicBezTo>
                <a:cubicBezTo>
                  <a:pt x="1248" y="24"/>
                  <a:pt x="1248" y="23"/>
                  <a:pt x="1250" y="23"/>
                </a:cubicBezTo>
                <a:cubicBezTo>
                  <a:pt x="1254" y="23"/>
                  <a:pt x="1256" y="23"/>
                  <a:pt x="1260" y="21"/>
                </a:cubicBezTo>
                <a:cubicBezTo>
                  <a:pt x="1257" y="20"/>
                  <a:pt x="1254" y="21"/>
                  <a:pt x="1251" y="21"/>
                </a:cubicBezTo>
                <a:cubicBezTo>
                  <a:pt x="1250" y="21"/>
                  <a:pt x="1248" y="21"/>
                  <a:pt x="1247" y="21"/>
                </a:cubicBezTo>
                <a:cubicBezTo>
                  <a:pt x="1246" y="21"/>
                  <a:pt x="1243" y="23"/>
                  <a:pt x="1245" y="23"/>
                </a:cubicBezTo>
                <a:cubicBezTo>
                  <a:pt x="1244" y="23"/>
                  <a:pt x="1243" y="22"/>
                  <a:pt x="1242" y="22"/>
                </a:cubicBezTo>
                <a:cubicBezTo>
                  <a:pt x="1242" y="22"/>
                  <a:pt x="1245" y="21"/>
                  <a:pt x="1243" y="21"/>
                </a:cubicBezTo>
                <a:cubicBezTo>
                  <a:pt x="1245" y="21"/>
                  <a:pt x="1247" y="20"/>
                  <a:pt x="1249" y="20"/>
                </a:cubicBezTo>
                <a:cubicBezTo>
                  <a:pt x="1251" y="20"/>
                  <a:pt x="1254" y="20"/>
                  <a:pt x="1256" y="20"/>
                </a:cubicBezTo>
                <a:cubicBezTo>
                  <a:pt x="1260" y="20"/>
                  <a:pt x="1264" y="20"/>
                  <a:pt x="1268" y="18"/>
                </a:cubicBezTo>
                <a:cubicBezTo>
                  <a:pt x="1263" y="17"/>
                  <a:pt x="1258" y="18"/>
                  <a:pt x="1253" y="18"/>
                </a:cubicBezTo>
                <a:cubicBezTo>
                  <a:pt x="1251" y="18"/>
                  <a:pt x="1249" y="17"/>
                  <a:pt x="1247" y="18"/>
                </a:cubicBezTo>
                <a:cubicBezTo>
                  <a:pt x="1245" y="18"/>
                  <a:pt x="1243" y="18"/>
                  <a:pt x="1241" y="18"/>
                </a:cubicBezTo>
                <a:cubicBezTo>
                  <a:pt x="1244" y="18"/>
                  <a:pt x="1248" y="17"/>
                  <a:pt x="1252" y="18"/>
                </a:cubicBezTo>
                <a:cubicBezTo>
                  <a:pt x="1253" y="18"/>
                  <a:pt x="1254" y="18"/>
                  <a:pt x="1256" y="18"/>
                </a:cubicBezTo>
                <a:cubicBezTo>
                  <a:pt x="1257" y="17"/>
                  <a:pt x="1258" y="17"/>
                  <a:pt x="1259" y="17"/>
                </a:cubicBezTo>
                <a:cubicBezTo>
                  <a:pt x="1262" y="17"/>
                  <a:pt x="1265" y="17"/>
                  <a:pt x="1268" y="17"/>
                </a:cubicBezTo>
                <a:cubicBezTo>
                  <a:pt x="1269" y="17"/>
                  <a:pt x="1271" y="16"/>
                  <a:pt x="1272" y="16"/>
                </a:cubicBezTo>
                <a:cubicBezTo>
                  <a:pt x="1273" y="16"/>
                  <a:pt x="1275" y="17"/>
                  <a:pt x="1276" y="15"/>
                </a:cubicBezTo>
                <a:cubicBezTo>
                  <a:pt x="1275" y="16"/>
                  <a:pt x="1275" y="15"/>
                  <a:pt x="1274" y="15"/>
                </a:cubicBezTo>
                <a:cubicBezTo>
                  <a:pt x="1276" y="14"/>
                  <a:pt x="1278" y="15"/>
                  <a:pt x="1279" y="15"/>
                </a:cubicBezTo>
                <a:cubicBezTo>
                  <a:pt x="1281" y="14"/>
                  <a:pt x="1282" y="14"/>
                  <a:pt x="1283" y="14"/>
                </a:cubicBezTo>
                <a:cubicBezTo>
                  <a:pt x="1286" y="13"/>
                  <a:pt x="1289" y="13"/>
                  <a:pt x="1291" y="12"/>
                </a:cubicBezTo>
                <a:cubicBezTo>
                  <a:pt x="1287" y="11"/>
                  <a:pt x="1283" y="10"/>
                  <a:pt x="1278" y="10"/>
                </a:cubicBezTo>
                <a:cubicBezTo>
                  <a:pt x="1273" y="10"/>
                  <a:pt x="1268" y="10"/>
                  <a:pt x="1263" y="10"/>
                </a:cubicBezTo>
                <a:cubicBezTo>
                  <a:pt x="1263" y="11"/>
                  <a:pt x="1264" y="11"/>
                  <a:pt x="1264" y="11"/>
                </a:cubicBezTo>
                <a:cubicBezTo>
                  <a:pt x="1263" y="11"/>
                  <a:pt x="1260" y="12"/>
                  <a:pt x="1262" y="12"/>
                </a:cubicBezTo>
                <a:cubicBezTo>
                  <a:pt x="1261" y="13"/>
                  <a:pt x="1258" y="13"/>
                  <a:pt x="1256" y="13"/>
                </a:cubicBezTo>
                <a:cubicBezTo>
                  <a:pt x="1255" y="12"/>
                  <a:pt x="1254" y="12"/>
                  <a:pt x="1253" y="12"/>
                </a:cubicBezTo>
                <a:cubicBezTo>
                  <a:pt x="1251" y="12"/>
                  <a:pt x="1250" y="13"/>
                  <a:pt x="1248" y="13"/>
                </a:cubicBezTo>
                <a:cubicBezTo>
                  <a:pt x="1248" y="12"/>
                  <a:pt x="1249" y="12"/>
                  <a:pt x="1250" y="11"/>
                </a:cubicBezTo>
                <a:cubicBezTo>
                  <a:pt x="1246" y="12"/>
                  <a:pt x="1241" y="13"/>
                  <a:pt x="1237" y="15"/>
                </a:cubicBezTo>
                <a:cubicBezTo>
                  <a:pt x="1234" y="15"/>
                  <a:pt x="1232" y="15"/>
                  <a:pt x="1230" y="16"/>
                </a:cubicBezTo>
                <a:cubicBezTo>
                  <a:pt x="1228" y="17"/>
                  <a:pt x="1226" y="18"/>
                  <a:pt x="1224" y="18"/>
                </a:cubicBezTo>
                <a:cubicBezTo>
                  <a:pt x="1225" y="18"/>
                  <a:pt x="1227" y="17"/>
                  <a:pt x="1225" y="17"/>
                </a:cubicBezTo>
                <a:cubicBezTo>
                  <a:pt x="1227" y="17"/>
                  <a:pt x="1229" y="16"/>
                  <a:pt x="1232" y="15"/>
                </a:cubicBezTo>
                <a:cubicBezTo>
                  <a:pt x="1234" y="14"/>
                  <a:pt x="1235" y="14"/>
                  <a:pt x="1237" y="13"/>
                </a:cubicBezTo>
                <a:cubicBezTo>
                  <a:pt x="1238" y="12"/>
                  <a:pt x="1240" y="12"/>
                  <a:pt x="1240" y="11"/>
                </a:cubicBezTo>
                <a:cubicBezTo>
                  <a:pt x="1241" y="9"/>
                  <a:pt x="1238" y="9"/>
                  <a:pt x="1237" y="9"/>
                </a:cubicBezTo>
                <a:cubicBezTo>
                  <a:pt x="1235" y="9"/>
                  <a:pt x="1233" y="9"/>
                  <a:pt x="1232" y="9"/>
                </a:cubicBezTo>
                <a:cubicBezTo>
                  <a:pt x="1230" y="10"/>
                  <a:pt x="1229" y="11"/>
                  <a:pt x="1227" y="11"/>
                </a:cubicBezTo>
                <a:cubicBezTo>
                  <a:pt x="1224" y="11"/>
                  <a:pt x="1222" y="12"/>
                  <a:pt x="1219" y="12"/>
                </a:cubicBezTo>
                <a:cubicBezTo>
                  <a:pt x="1216" y="12"/>
                  <a:pt x="1213" y="13"/>
                  <a:pt x="1211" y="13"/>
                </a:cubicBezTo>
                <a:cubicBezTo>
                  <a:pt x="1211" y="13"/>
                  <a:pt x="1212" y="13"/>
                  <a:pt x="1212" y="13"/>
                </a:cubicBezTo>
                <a:cubicBezTo>
                  <a:pt x="1212" y="13"/>
                  <a:pt x="1211" y="13"/>
                  <a:pt x="1211" y="13"/>
                </a:cubicBezTo>
                <a:cubicBezTo>
                  <a:pt x="1213" y="12"/>
                  <a:pt x="1216" y="12"/>
                  <a:pt x="1218" y="12"/>
                </a:cubicBezTo>
                <a:cubicBezTo>
                  <a:pt x="1220" y="11"/>
                  <a:pt x="1223" y="12"/>
                  <a:pt x="1224" y="10"/>
                </a:cubicBezTo>
                <a:cubicBezTo>
                  <a:pt x="1222" y="9"/>
                  <a:pt x="1218" y="9"/>
                  <a:pt x="1216" y="9"/>
                </a:cubicBezTo>
                <a:cubicBezTo>
                  <a:pt x="1212" y="9"/>
                  <a:pt x="1208" y="9"/>
                  <a:pt x="1205" y="9"/>
                </a:cubicBezTo>
                <a:cubicBezTo>
                  <a:pt x="1198" y="10"/>
                  <a:pt x="1191" y="10"/>
                  <a:pt x="1184" y="11"/>
                </a:cubicBezTo>
                <a:cubicBezTo>
                  <a:pt x="1184" y="10"/>
                  <a:pt x="1188" y="10"/>
                  <a:pt x="1190" y="10"/>
                </a:cubicBezTo>
                <a:cubicBezTo>
                  <a:pt x="1193" y="10"/>
                  <a:pt x="1197" y="10"/>
                  <a:pt x="1200" y="9"/>
                </a:cubicBezTo>
                <a:cubicBezTo>
                  <a:pt x="1200" y="9"/>
                  <a:pt x="1199" y="9"/>
                  <a:pt x="1199" y="8"/>
                </a:cubicBezTo>
                <a:cubicBezTo>
                  <a:pt x="1201" y="9"/>
                  <a:pt x="1203" y="9"/>
                  <a:pt x="1205" y="9"/>
                </a:cubicBezTo>
                <a:cubicBezTo>
                  <a:pt x="1210" y="8"/>
                  <a:pt x="1215" y="9"/>
                  <a:pt x="1220" y="9"/>
                </a:cubicBezTo>
                <a:cubicBezTo>
                  <a:pt x="1225" y="9"/>
                  <a:pt x="1229" y="8"/>
                  <a:pt x="1234" y="8"/>
                </a:cubicBezTo>
                <a:cubicBezTo>
                  <a:pt x="1236" y="8"/>
                  <a:pt x="1238" y="8"/>
                  <a:pt x="1241" y="7"/>
                </a:cubicBezTo>
                <a:cubicBezTo>
                  <a:pt x="1242" y="7"/>
                  <a:pt x="1244" y="7"/>
                  <a:pt x="1246" y="6"/>
                </a:cubicBezTo>
                <a:cubicBezTo>
                  <a:pt x="1242" y="4"/>
                  <a:pt x="1237" y="5"/>
                  <a:pt x="1233" y="5"/>
                </a:cubicBezTo>
                <a:cubicBezTo>
                  <a:pt x="1233" y="5"/>
                  <a:pt x="1233" y="5"/>
                  <a:pt x="1234" y="4"/>
                </a:cubicBezTo>
                <a:cubicBezTo>
                  <a:pt x="1230" y="3"/>
                  <a:pt x="1227" y="5"/>
                  <a:pt x="1223" y="5"/>
                </a:cubicBezTo>
                <a:cubicBezTo>
                  <a:pt x="1225" y="5"/>
                  <a:pt x="1227" y="4"/>
                  <a:pt x="1229" y="4"/>
                </a:cubicBezTo>
                <a:cubicBezTo>
                  <a:pt x="1225" y="2"/>
                  <a:pt x="1221" y="3"/>
                  <a:pt x="1216" y="3"/>
                </a:cubicBezTo>
                <a:cubicBezTo>
                  <a:pt x="1211" y="3"/>
                  <a:pt x="1206" y="3"/>
                  <a:pt x="1201" y="3"/>
                </a:cubicBezTo>
                <a:cubicBezTo>
                  <a:pt x="1196" y="4"/>
                  <a:pt x="1192" y="4"/>
                  <a:pt x="1187" y="4"/>
                </a:cubicBezTo>
                <a:cubicBezTo>
                  <a:pt x="1186" y="4"/>
                  <a:pt x="1185" y="4"/>
                  <a:pt x="1184" y="5"/>
                </a:cubicBezTo>
                <a:cubicBezTo>
                  <a:pt x="1184" y="5"/>
                  <a:pt x="1182" y="4"/>
                  <a:pt x="1182" y="4"/>
                </a:cubicBezTo>
                <a:cubicBezTo>
                  <a:pt x="1179" y="4"/>
                  <a:pt x="1177" y="5"/>
                  <a:pt x="1175" y="5"/>
                </a:cubicBezTo>
                <a:cubicBezTo>
                  <a:pt x="1175" y="5"/>
                  <a:pt x="1178" y="5"/>
                  <a:pt x="1176" y="4"/>
                </a:cubicBezTo>
                <a:cubicBezTo>
                  <a:pt x="1181" y="4"/>
                  <a:pt x="1186" y="4"/>
                  <a:pt x="1191" y="4"/>
                </a:cubicBezTo>
                <a:cubicBezTo>
                  <a:pt x="1190" y="3"/>
                  <a:pt x="1188" y="3"/>
                  <a:pt x="1187" y="3"/>
                </a:cubicBezTo>
                <a:cubicBezTo>
                  <a:pt x="1190" y="3"/>
                  <a:pt x="1193" y="4"/>
                  <a:pt x="1196" y="3"/>
                </a:cubicBezTo>
                <a:cubicBezTo>
                  <a:pt x="1199" y="3"/>
                  <a:pt x="1202" y="3"/>
                  <a:pt x="1205" y="3"/>
                </a:cubicBezTo>
                <a:cubicBezTo>
                  <a:pt x="1212" y="3"/>
                  <a:pt x="1219" y="3"/>
                  <a:pt x="1226" y="2"/>
                </a:cubicBezTo>
                <a:cubicBezTo>
                  <a:pt x="1222" y="0"/>
                  <a:pt x="1217" y="1"/>
                  <a:pt x="1213" y="1"/>
                </a:cubicBezTo>
                <a:cubicBezTo>
                  <a:pt x="1215" y="2"/>
                  <a:pt x="1211" y="1"/>
                  <a:pt x="1210" y="1"/>
                </a:cubicBezTo>
                <a:cubicBezTo>
                  <a:pt x="1211" y="1"/>
                  <a:pt x="1212" y="1"/>
                  <a:pt x="1212" y="1"/>
                </a:cubicBezTo>
                <a:cubicBezTo>
                  <a:pt x="1211" y="1"/>
                  <a:pt x="1210" y="1"/>
                  <a:pt x="1209" y="1"/>
                </a:cubicBezTo>
                <a:cubicBezTo>
                  <a:pt x="1208" y="1"/>
                  <a:pt x="1207" y="1"/>
                  <a:pt x="1206" y="1"/>
                </a:cubicBezTo>
                <a:cubicBezTo>
                  <a:pt x="1204" y="1"/>
                  <a:pt x="1201" y="1"/>
                  <a:pt x="1199" y="1"/>
                </a:cubicBezTo>
                <a:cubicBezTo>
                  <a:pt x="1195" y="1"/>
                  <a:pt x="1190" y="0"/>
                  <a:pt x="1185" y="1"/>
                </a:cubicBezTo>
                <a:cubicBezTo>
                  <a:pt x="1186" y="1"/>
                  <a:pt x="1186" y="1"/>
                  <a:pt x="1186" y="1"/>
                </a:cubicBezTo>
                <a:cubicBezTo>
                  <a:pt x="1185" y="2"/>
                  <a:pt x="1185" y="1"/>
                  <a:pt x="1184" y="1"/>
                </a:cubicBezTo>
                <a:cubicBezTo>
                  <a:pt x="1183" y="0"/>
                  <a:pt x="1181" y="1"/>
                  <a:pt x="1180" y="1"/>
                </a:cubicBezTo>
                <a:cubicBezTo>
                  <a:pt x="1177" y="1"/>
                  <a:pt x="1174" y="0"/>
                  <a:pt x="1171" y="1"/>
                </a:cubicBezTo>
                <a:cubicBezTo>
                  <a:pt x="1172" y="1"/>
                  <a:pt x="1172" y="1"/>
                  <a:pt x="1173" y="2"/>
                </a:cubicBezTo>
                <a:cubicBezTo>
                  <a:pt x="1171" y="2"/>
                  <a:pt x="1169" y="1"/>
                  <a:pt x="1167" y="1"/>
                </a:cubicBezTo>
                <a:cubicBezTo>
                  <a:pt x="1165" y="1"/>
                  <a:pt x="1163" y="2"/>
                  <a:pt x="1161" y="1"/>
                </a:cubicBezTo>
                <a:cubicBezTo>
                  <a:pt x="1161" y="3"/>
                  <a:pt x="1168" y="3"/>
                  <a:pt x="1169" y="3"/>
                </a:cubicBezTo>
                <a:cubicBezTo>
                  <a:pt x="1166" y="4"/>
                  <a:pt x="1163" y="3"/>
                  <a:pt x="1160" y="3"/>
                </a:cubicBezTo>
                <a:cubicBezTo>
                  <a:pt x="1160" y="4"/>
                  <a:pt x="1161" y="4"/>
                  <a:pt x="1161" y="4"/>
                </a:cubicBezTo>
                <a:cubicBezTo>
                  <a:pt x="1160" y="4"/>
                  <a:pt x="1159" y="4"/>
                  <a:pt x="1158" y="4"/>
                </a:cubicBezTo>
                <a:cubicBezTo>
                  <a:pt x="1159" y="4"/>
                  <a:pt x="1159" y="5"/>
                  <a:pt x="1160" y="5"/>
                </a:cubicBezTo>
                <a:cubicBezTo>
                  <a:pt x="1159" y="5"/>
                  <a:pt x="1158" y="5"/>
                  <a:pt x="1157" y="4"/>
                </a:cubicBezTo>
                <a:cubicBezTo>
                  <a:pt x="1156" y="4"/>
                  <a:pt x="1155" y="4"/>
                  <a:pt x="1154" y="4"/>
                </a:cubicBezTo>
                <a:cubicBezTo>
                  <a:pt x="1151" y="4"/>
                  <a:pt x="1148" y="3"/>
                  <a:pt x="1145" y="3"/>
                </a:cubicBezTo>
                <a:cubicBezTo>
                  <a:pt x="1147" y="3"/>
                  <a:pt x="1143" y="2"/>
                  <a:pt x="1143" y="2"/>
                </a:cubicBezTo>
                <a:cubicBezTo>
                  <a:pt x="1141" y="2"/>
                  <a:pt x="1139" y="2"/>
                  <a:pt x="1138" y="3"/>
                </a:cubicBezTo>
                <a:cubicBezTo>
                  <a:pt x="1139" y="3"/>
                  <a:pt x="1139" y="3"/>
                  <a:pt x="1140" y="3"/>
                </a:cubicBezTo>
                <a:cubicBezTo>
                  <a:pt x="1139" y="3"/>
                  <a:pt x="1137" y="3"/>
                  <a:pt x="1135" y="3"/>
                </a:cubicBezTo>
                <a:cubicBezTo>
                  <a:pt x="1137" y="3"/>
                  <a:pt x="1138" y="3"/>
                  <a:pt x="1140" y="3"/>
                </a:cubicBezTo>
                <a:cubicBezTo>
                  <a:pt x="1138" y="3"/>
                  <a:pt x="1136" y="3"/>
                  <a:pt x="1133" y="3"/>
                </a:cubicBezTo>
                <a:cubicBezTo>
                  <a:pt x="1131" y="3"/>
                  <a:pt x="1129" y="3"/>
                  <a:pt x="1127" y="3"/>
                </a:cubicBezTo>
                <a:cubicBezTo>
                  <a:pt x="1129" y="4"/>
                  <a:pt x="1131" y="4"/>
                  <a:pt x="1133" y="4"/>
                </a:cubicBezTo>
                <a:cubicBezTo>
                  <a:pt x="1131" y="4"/>
                  <a:pt x="1129" y="4"/>
                  <a:pt x="1127" y="4"/>
                </a:cubicBezTo>
                <a:cubicBezTo>
                  <a:pt x="1125" y="4"/>
                  <a:pt x="1123" y="3"/>
                  <a:pt x="1121" y="4"/>
                </a:cubicBezTo>
                <a:cubicBezTo>
                  <a:pt x="1122" y="4"/>
                  <a:pt x="1123" y="4"/>
                  <a:pt x="1123" y="4"/>
                </a:cubicBezTo>
                <a:cubicBezTo>
                  <a:pt x="1122" y="4"/>
                  <a:pt x="1121" y="4"/>
                  <a:pt x="1120" y="4"/>
                </a:cubicBezTo>
                <a:cubicBezTo>
                  <a:pt x="1121" y="5"/>
                  <a:pt x="1123" y="5"/>
                  <a:pt x="1124" y="5"/>
                </a:cubicBezTo>
                <a:cubicBezTo>
                  <a:pt x="1125" y="5"/>
                  <a:pt x="1126" y="5"/>
                  <a:pt x="1127" y="5"/>
                </a:cubicBezTo>
                <a:cubicBezTo>
                  <a:pt x="1127" y="5"/>
                  <a:pt x="1130" y="5"/>
                  <a:pt x="1128" y="4"/>
                </a:cubicBezTo>
                <a:cubicBezTo>
                  <a:pt x="1133" y="5"/>
                  <a:pt x="1138" y="4"/>
                  <a:pt x="1143" y="5"/>
                </a:cubicBezTo>
                <a:cubicBezTo>
                  <a:pt x="1145" y="5"/>
                  <a:pt x="1147" y="5"/>
                  <a:pt x="1148" y="5"/>
                </a:cubicBezTo>
                <a:cubicBezTo>
                  <a:pt x="1149" y="5"/>
                  <a:pt x="1154" y="6"/>
                  <a:pt x="1152" y="6"/>
                </a:cubicBezTo>
                <a:cubicBezTo>
                  <a:pt x="1154" y="7"/>
                  <a:pt x="1152" y="8"/>
                  <a:pt x="1152" y="7"/>
                </a:cubicBezTo>
                <a:cubicBezTo>
                  <a:pt x="1151" y="6"/>
                  <a:pt x="1150" y="6"/>
                  <a:pt x="1149" y="6"/>
                </a:cubicBezTo>
                <a:cubicBezTo>
                  <a:pt x="1147" y="5"/>
                  <a:pt x="1145" y="5"/>
                  <a:pt x="1143" y="5"/>
                </a:cubicBezTo>
                <a:cubicBezTo>
                  <a:pt x="1143" y="6"/>
                  <a:pt x="1144" y="6"/>
                  <a:pt x="1144" y="6"/>
                </a:cubicBezTo>
                <a:cubicBezTo>
                  <a:pt x="1143" y="8"/>
                  <a:pt x="1142" y="5"/>
                  <a:pt x="1142" y="5"/>
                </a:cubicBezTo>
                <a:cubicBezTo>
                  <a:pt x="1140" y="5"/>
                  <a:pt x="1138" y="5"/>
                  <a:pt x="1137" y="5"/>
                </a:cubicBezTo>
                <a:cubicBezTo>
                  <a:pt x="1135" y="5"/>
                  <a:pt x="1132" y="5"/>
                  <a:pt x="1130" y="5"/>
                </a:cubicBezTo>
                <a:cubicBezTo>
                  <a:pt x="1128" y="5"/>
                  <a:pt x="1126" y="5"/>
                  <a:pt x="1124" y="5"/>
                </a:cubicBezTo>
                <a:cubicBezTo>
                  <a:pt x="1126" y="6"/>
                  <a:pt x="1127" y="6"/>
                  <a:pt x="1128" y="6"/>
                </a:cubicBezTo>
                <a:cubicBezTo>
                  <a:pt x="1129" y="7"/>
                  <a:pt x="1130" y="7"/>
                  <a:pt x="1130" y="7"/>
                </a:cubicBezTo>
                <a:cubicBezTo>
                  <a:pt x="1131" y="7"/>
                  <a:pt x="1134" y="7"/>
                  <a:pt x="1132" y="7"/>
                </a:cubicBezTo>
                <a:cubicBezTo>
                  <a:pt x="1134" y="8"/>
                  <a:pt x="1136" y="8"/>
                  <a:pt x="1139" y="8"/>
                </a:cubicBezTo>
                <a:cubicBezTo>
                  <a:pt x="1136" y="8"/>
                  <a:pt x="1134" y="8"/>
                  <a:pt x="1131" y="8"/>
                </a:cubicBezTo>
                <a:cubicBezTo>
                  <a:pt x="1130" y="8"/>
                  <a:pt x="1129" y="7"/>
                  <a:pt x="1128" y="8"/>
                </a:cubicBezTo>
                <a:cubicBezTo>
                  <a:pt x="1128" y="8"/>
                  <a:pt x="1126" y="9"/>
                  <a:pt x="1128" y="9"/>
                </a:cubicBezTo>
                <a:cubicBezTo>
                  <a:pt x="1127" y="9"/>
                  <a:pt x="1126" y="9"/>
                  <a:pt x="1125" y="10"/>
                </a:cubicBezTo>
                <a:cubicBezTo>
                  <a:pt x="1126" y="10"/>
                  <a:pt x="1126" y="10"/>
                  <a:pt x="1127" y="10"/>
                </a:cubicBezTo>
                <a:cubicBezTo>
                  <a:pt x="1125" y="10"/>
                  <a:pt x="1127" y="10"/>
                  <a:pt x="1127" y="10"/>
                </a:cubicBezTo>
                <a:cubicBezTo>
                  <a:pt x="1125" y="11"/>
                  <a:pt x="1122" y="11"/>
                  <a:pt x="1119" y="10"/>
                </a:cubicBezTo>
                <a:cubicBezTo>
                  <a:pt x="1117" y="9"/>
                  <a:pt x="1114" y="9"/>
                  <a:pt x="1112" y="8"/>
                </a:cubicBezTo>
                <a:cubicBezTo>
                  <a:pt x="1110" y="7"/>
                  <a:pt x="1107" y="7"/>
                  <a:pt x="1105" y="7"/>
                </a:cubicBezTo>
                <a:cubicBezTo>
                  <a:pt x="1102" y="6"/>
                  <a:pt x="1099" y="6"/>
                  <a:pt x="1096" y="7"/>
                </a:cubicBezTo>
                <a:cubicBezTo>
                  <a:pt x="1097" y="7"/>
                  <a:pt x="1096" y="8"/>
                  <a:pt x="1097" y="9"/>
                </a:cubicBezTo>
                <a:cubicBezTo>
                  <a:pt x="1098" y="9"/>
                  <a:pt x="1100" y="10"/>
                  <a:pt x="1101" y="10"/>
                </a:cubicBezTo>
                <a:cubicBezTo>
                  <a:pt x="1099" y="11"/>
                  <a:pt x="1096" y="10"/>
                  <a:pt x="1094" y="10"/>
                </a:cubicBezTo>
                <a:cubicBezTo>
                  <a:pt x="1095" y="11"/>
                  <a:pt x="1097" y="11"/>
                  <a:pt x="1099" y="12"/>
                </a:cubicBezTo>
                <a:cubicBezTo>
                  <a:pt x="1097" y="12"/>
                  <a:pt x="1095" y="11"/>
                  <a:pt x="1094" y="11"/>
                </a:cubicBezTo>
                <a:cubicBezTo>
                  <a:pt x="1091" y="10"/>
                  <a:pt x="1089" y="10"/>
                  <a:pt x="1087" y="10"/>
                </a:cubicBezTo>
                <a:cubicBezTo>
                  <a:pt x="1086" y="9"/>
                  <a:pt x="1085" y="9"/>
                  <a:pt x="1084" y="9"/>
                </a:cubicBezTo>
                <a:cubicBezTo>
                  <a:pt x="1084" y="10"/>
                  <a:pt x="1083" y="10"/>
                  <a:pt x="1082" y="11"/>
                </a:cubicBezTo>
                <a:cubicBezTo>
                  <a:pt x="1081" y="11"/>
                  <a:pt x="1079" y="12"/>
                  <a:pt x="1077" y="12"/>
                </a:cubicBezTo>
                <a:cubicBezTo>
                  <a:pt x="1078" y="11"/>
                  <a:pt x="1081" y="11"/>
                  <a:pt x="1081" y="9"/>
                </a:cubicBezTo>
                <a:cubicBezTo>
                  <a:pt x="1082" y="7"/>
                  <a:pt x="1074" y="8"/>
                  <a:pt x="1073" y="8"/>
                </a:cubicBezTo>
                <a:cubicBezTo>
                  <a:pt x="1075" y="8"/>
                  <a:pt x="1070" y="8"/>
                  <a:pt x="1069" y="8"/>
                </a:cubicBezTo>
                <a:cubicBezTo>
                  <a:pt x="1068" y="8"/>
                  <a:pt x="1066" y="8"/>
                  <a:pt x="1064" y="8"/>
                </a:cubicBezTo>
                <a:cubicBezTo>
                  <a:pt x="1060" y="9"/>
                  <a:pt x="1055" y="9"/>
                  <a:pt x="1051" y="9"/>
                </a:cubicBezTo>
                <a:cubicBezTo>
                  <a:pt x="1052" y="10"/>
                  <a:pt x="1053" y="10"/>
                  <a:pt x="1054" y="10"/>
                </a:cubicBezTo>
                <a:cubicBezTo>
                  <a:pt x="1055" y="10"/>
                  <a:pt x="1055" y="11"/>
                  <a:pt x="1056" y="11"/>
                </a:cubicBezTo>
                <a:cubicBezTo>
                  <a:pt x="1057" y="12"/>
                  <a:pt x="1058" y="12"/>
                  <a:pt x="1058" y="12"/>
                </a:cubicBezTo>
                <a:cubicBezTo>
                  <a:pt x="1060" y="12"/>
                  <a:pt x="1061" y="13"/>
                  <a:pt x="1062" y="13"/>
                </a:cubicBezTo>
                <a:cubicBezTo>
                  <a:pt x="1060" y="13"/>
                  <a:pt x="1058" y="12"/>
                  <a:pt x="1055" y="12"/>
                </a:cubicBezTo>
                <a:cubicBezTo>
                  <a:pt x="1054" y="12"/>
                  <a:pt x="1054" y="12"/>
                  <a:pt x="1053" y="11"/>
                </a:cubicBezTo>
                <a:cubicBezTo>
                  <a:pt x="1053" y="10"/>
                  <a:pt x="1051" y="10"/>
                  <a:pt x="1050" y="10"/>
                </a:cubicBezTo>
                <a:cubicBezTo>
                  <a:pt x="1048" y="10"/>
                  <a:pt x="1046" y="10"/>
                  <a:pt x="1043" y="10"/>
                </a:cubicBezTo>
                <a:cubicBezTo>
                  <a:pt x="1042" y="10"/>
                  <a:pt x="1038" y="12"/>
                  <a:pt x="1041" y="12"/>
                </a:cubicBezTo>
                <a:cubicBezTo>
                  <a:pt x="1040" y="13"/>
                  <a:pt x="1039" y="13"/>
                  <a:pt x="1038" y="14"/>
                </a:cubicBezTo>
                <a:cubicBezTo>
                  <a:pt x="1038" y="14"/>
                  <a:pt x="1038" y="14"/>
                  <a:pt x="1039" y="14"/>
                </a:cubicBezTo>
                <a:cubicBezTo>
                  <a:pt x="1036" y="15"/>
                  <a:pt x="1033" y="14"/>
                  <a:pt x="1030" y="14"/>
                </a:cubicBezTo>
                <a:cubicBezTo>
                  <a:pt x="1029" y="14"/>
                  <a:pt x="1028" y="14"/>
                  <a:pt x="1026" y="15"/>
                </a:cubicBezTo>
                <a:cubicBezTo>
                  <a:pt x="1025" y="15"/>
                  <a:pt x="1026" y="16"/>
                  <a:pt x="1027" y="17"/>
                </a:cubicBezTo>
                <a:cubicBezTo>
                  <a:pt x="1026" y="16"/>
                  <a:pt x="1026" y="15"/>
                  <a:pt x="1025" y="15"/>
                </a:cubicBezTo>
                <a:cubicBezTo>
                  <a:pt x="1024" y="14"/>
                  <a:pt x="1022" y="15"/>
                  <a:pt x="1021" y="15"/>
                </a:cubicBezTo>
                <a:cubicBezTo>
                  <a:pt x="1018" y="16"/>
                  <a:pt x="1015" y="17"/>
                  <a:pt x="1012" y="17"/>
                </a:cubicBezTo>
                <a:cubicBezTo>
                  <a:pt x="1009" y="17"/>
                  <a:pt x="1006" y="18"/>
                  <a:pt x="1004" y="18"/>
                </a:cubicBezTo>
                <a:cubicBezTo>
                  <a:pt x="1002" y="19"/>
                  <a:pt x="999" y="19"/>
                  <a:pt x="999" y="20"/>
                </a:cubicBezTo>
                <a:cubicBezTo>
                  <a:pt x="1000" y="20"/>
                  <a:pt x="1001" y="21"/>
                  <a:pt x="1002" y="21"/>
                </a:cubicBezTo>
                <a:cubicBezTo>
                  <a:pt x="1004" y="21"/>
                  <a:pt x="1005" y="21"/>
                  <a:pt x="1007" y="21"/>
                </a:cubicBezTo>
                <a:cubicBezTo>
                  <a:pt x="1010" y="21"/>
                  <a:pt x="1014" y="20"/>
                  <a:pt x="1017" y="21"/>
                </a:cubicBezTo>
                <a:cubicBezTo>
                  <a:pt x="1015" y="21"/>
                  <a:pt x="1011" y="21"/>
                  <a:pt x="1009" y="22"/>
                </a:cubicBezTo>
                <a:cubicBezTo>
                  <a:pt x="1008" y="23"/>
                  <a:pt x="1009" y="24"/>
                  <a:pt x="1008" y="25"/>
                </a:cubicBezTo>
                <a:cubicBezTo>
                  <a:pt x="1007" y="26"/>
                  <a:pt x="1005" y="26"/>
                  <a:pt x="1003" y="26"/>
                </a:cubicBezTo>
                <a:cubicBezTo>
                  <a:pt x="1000" y="27"/>
                  <a:pt x="997" y="28"/>
                  <a:pt x="994" y="27"/>
                </a:cubicBezTo>
                <a:cubicBezTo>
                  <a:pt x="992" y="27"/>
                  <a:pt x="990" y="28"/>
                  <a:pt x="988" y="28"/>
                </a:cubicBezTo>
                <a:cubicBezTo>
                  <a:pt x="986" y="28"/>
                  <a:pt x="983" y="28"/>
                  <a:pt x="981" y="29"/>
                </a:cubicBezTo>
                <a:cubicBezTo>
                  <a:pt x="983" y="29"/>
                  <a:pt x="980" y="29"/>
                  <a:pt x="980" y="29"/>
                </a:cubicBezTo>
                <a:cubicBezTo>
                  <a:pt x="978" y="30"/>
                  <a:pt x="977" y="30"/>
                  <a:pt x="976" y="30"/>
                </a:cubicBezTo>
                <a:cubicBezTo>
                  <a:pt x="974" y="30"/>
                  <a:pt x="973" y="30"/>
                  <a:pt x="972" y="30"/>
                </a:cubicBezTo>
                <a:cubicBezTo>
                  <a:pt x="971" y="30"/>
                  <a:pt x="970" y="31"/>
                  <a:pt x="969" y="31"/>
                </a:cubicBezTo>
                <a:cubicBezTo>
                  <a:pt x="968" y="31"/>
                  <a:pt x="966" y="31"/>
                  <a:pt x="964" y="31"/>
                </a:cubicBezTo>
                <a:cubicBezTo>
                  <a:pt x="963" y="32"/>
                  <a:pt x="961" y="32"/>
                  <a:pt x="960" y="32"/>
                </a:cubicBezTo>
                <a:cubicBezTo>
                  <a:pt x="959" y="32"/>
                  <a:pt x="958" y="33"/>
                  <a:pt x="957" y="33"/>
                </a:cubicBezTo>
                <a:cubicBezTo>
                  <a:pt x="959" y="33"/>
                  <a:pt x="955" y="34"/>
                  <a:pt x="954" y="34"/>
                </a:cubicBezTo>
                <a:cubicBezTo>
                  <a:pt x="956" y="34"/>
                  <a:pt x="957" y="35"/>
                  <a:pt x="958" y="36"/>
                </a:cubicBezTo>
                <a:cubicBezTo>
                  <a:pt x="959" y="36"/>
                  <a:pt x="961" y="36"/>
                  <a:pt x="962" y="36"/>
                </a:cubicBezTo>
                <a:cubicBezTo>
                  <a:pt x="962" y="36"/>
                  <a:pt x="961" y="37"/>
                  <a:pt x="960" y="37"/>
                </a:cubicBezTo>
                <a:cubicBezTo>
                  <a:pt x="963" y="37"/>
                  <a:pt x="966" y="36"/>
                  <a:pt x="969" y="36"/>
                </a:cubicBezTo>
                <a:cubicBezTo>
                  <a:pt x="967" y="37"/>
                  <a:pt x="966" y="37"/>
                  <a:pt x="964" y="37"/>
                </a:cubicBezTo>
                <a:cubicBezTo>
                  <a:pt x="966" y="38"/>
                  <a:pt x="968" y="38"/>
                  <a:pt x="970" y="37"/>
                </a:cubicBezTo>
                <a:cubicBezTo>
                  <a:pt x="969" y="38"/>
                  <a:pt x="967" y="38"/>
                  <a:pt x="965" y="38"/>
                </a:cubicBezTo>
                <a:cubicBezTo>
                  <a:pt x="967" y="39"/>
                  <a:pt x="970" y="39"/>
                  <a:pt x="972" y="39"/>
                </a:cubicBezTo>
                <a:cubicBezTo>
                  <a:pt x="973" y="39"/>
                  <a:pt x="973" y="39"/>
                  <a:pt x="974" y="38"/>
                </a:cubicBezTo>
                <a:cubicBezTo>
                  <a:pt x="975" y="37"/>
                  <a:pt x="976" y="39"/>
                  <a:pt x="976" y="39"/>
                </a:cubicBezTo>
                <a:cubicBezTo>
                  <a:pt x="979" y="39"/>
                  <a:pt x="981" y="38"/>
                  <a:pt x="983" y="38"/>
                </a:cubicBezTo>
                <a:cubicBezTo>
                  <a:pt x="984" y="37"/>
                  <a:pt x="987" y="37"/>
                  <a:pt x="988" y="39"/>
                </a:cubicBezTo>
                <a:cubicBezTo>
                  <a:pt x="987" y="39"/>
                  <a:pt x="986" y="39"/>
                  <a:pt x="985" y="39"/>
                </a:cubicBezTo>
                <a:cubicBezTo>
                  <a:pt x="984" y="39"/>
                  <a:pt x="984" y="40"/>
                  <a:pt x="985" y="40"/>
                </a:cubicBezTo>
                <a:cubicBezTo>
                  <a:pt x="983" y="41"/>
                  <a:pt x="981" y="39"/>
                  <a:pt x="979" y="40"/>
                </a:cubicBezTo>
                <a:cubicBezTo>
                  <a:pt x="976" y="40"/>
                  <a:pt x="973" y="40"/>
                  <a:pt x="970" y="40"/>
                </a:cubicBezTo>
                <a:cubicBezTo>
                  <a:pt x="972" y="41"/>
                  <a:pt x="974" y="41"/>
                  <a:pt x="976" y="41"/>
                </a:cubicBezTo>
                <a:cubicBezTo>
                  <a:pt x="979" y="41"/>
                  <a:pt x="982" y="42"/>
                  <a:pt x="985" y="41"/>
                </a:cubicBezTo>
                <a:cubicBezTo>
                  <a:pt x="982" y="42"/>
                  <a:pt x="955" y="39"/>
                  <a:pt x="956" y="43"/>
                </a:cubicBezTo>
                <a:cubicBezTo>
                  <a:pt x="957" y="42"/>
                  <a:pt x="958" y="43"/>
                  <a:pt x="958" y="43"/>
                </a:cubicBezTo>
                <a:cubicBezTo>
                  <a:pt x="958" y="43"/>
                  <a:pt x="957" y="43"/>
                  <a:pt x="957" y="43"/>
                </a:cubicBezTo>
                <a:cubicBezTo>
                  <a:pt x="959" y="46"/>
                  <a:pt x="962" y="41"/>
                  <a:pt x="965" y="42"/>
                </a:cubicBezTo>
                <a:cubicBezTo>
                  <a:pt x="964" y="42"/>
                  <a:pt x="962" y="43"/>
                  <a:pt x="961" y="44"/>
                </a:cubicBezTo>
                <a:cubicBezTo>
                  <a:pt x="964" y="45"/>
                  <a:pt x="968" y="45"/>
                  <a:pt x="971" y="44"/>
                </a:cubicBezTo>
                <a:cubicBezTo>
                  <a:pt x="971" y="46"/>
                  <a:pt x="968" y="45"/>
                  <a:pt x="967" y="45"/>
                </a:cubicBezTo>
                <a:cubicBezTo>
                  <a:pt x="965" y="45"/>
                  <a:pt x="962" y="46"/>
                  <a:pt x="961" y="47"/>
                </a:cubicBezTo>
                <a:cubicBezTo>
                  <a:pt x="962" y="48"/>
                  <a:pt x="964" y="48"/>
                  <a:pt x="966" y="48"/>
                </a:cubicBezTo>
                <a:cubicBezTo>
                  <a:pt x="964" y="49"/>
                  <a:pt x="966" y="49"/>
                  <a:pt x="966" y="49"/>
                </a:cubicBezTo>
                <a:cubicBezTo>
                  <a:pt x="967" y="49"/>
                  <a:pt x="968" y="49"/>
                  <a:pt x="969" y="49"/>
                </a:cubicBezTo>
                <a:cubicBezTo>
                  <a:pt x="971" y="49"/>
                  <a:pt x="973" y="50"/>
                  <a:pt x="975" y="50"/>
                </a:cubicBezTo>
                <a:cubicBezTo>
                  <a:pt x="974" y="49"/>
                  <a:pt x="973" y="48"/>
                  <a:pt x="972" y="48"/>
                </a:cubicBezTo>
                <a:cubicBezTo>
                  <a:pt x="974" y="48"/>
                  <a:pt x="974" y="47"/>
                  <a:pt x="976" y="49"/>
                </a:cubicBezTo>
                <a:cubicBezTo>
                  <a:pt x="977" y="49"/>
                  <a:pt x="980" y="47"/>
                  <a:pt x="981" y="48"/>
                </a:cubicBezTo>
                <a:cubicBezTo>
                  <a:pt x="981" y="48"/>
                  <a:pt x="980" y="48"/>
                  <a:pt x="980" y="49"/>
                </a:cubicBezTo>
                <a:cubicBezTo>
                  <a:pt x="981" y="50"/>
                  <a:pt x="982" y="49"/>
                  <a:pt x="983" y="48"/>
                </a:cubicBezTo>
                <a:cubicBezTo>
                  <a:pt x="983" y="48"/>
                  <a:pt x="985" y="49"/>
                  <a:pt x="985" y="48"/>
                </a:cubicBezTo>
                <a:cubicBezTo>
                  <a:pt x="986" y="48"/>
                  <a:pt x="986" y="48"/>
                  <a:pt x="986" y="48"/>
                </a:cubicBezTo>
                <a:cubicBezTo>
                  <a:pt x="987" y="48"/>
                  <a:pt x="987" y="48"/>
                  <a:pt x="987" y="48"/>
                </a:cubicBezTo>
                <a:cubicBezTo>
                  <a:pt x="988" y="47"/>
                  <a:pt x="990" y="47"/>
                  <a:pt x="990" y="48"/>
                </a:cubicBezTo>
                <a:cubicBezTo>
                  <a:pt x="990" y="48"/>
                  <a:pt x="998" y="46"/>
                  <a:pt x="997" y="48"/>
                </a:cubicBezTo>
                <a:cubicBezTo>
                  <a:pt x="999" y="47"/>
                  <a:pt x="1001" y="48"/>
                  <a:pt x="1002" y="48"/>
                </a:cubicBezTo>
                <a:cubicBezTo>
                  <a:pt x="1004" y="48"/>
                  <a:pt x="1006" y="48"/>
                  <a:pt x="1008" y="48"/>
                </a:cubicBezTo>
                <a:cubicBezTo>
                  <a:pt x="1008" y="49"/>
                  <a:pt x="1008" y="49"/>
                  <a:pt x="1007" y="49"/>
                </a:cubicBezTo>
                <a:cubicBezTo>
                  <a:pt x="1008" y="49"/>
                  <a:pt x="1012" y="49"/>
                  <a:pt x="1011" y="50"/>
                </a:cubicBezTo>
                <a:cubicBezTo>
                  <a:pt x="1012" y="50"/>
                  <a:pt x="1012" y="50"/>
                  <a:pt x="1013" y="50"/>
                </a:cubicBezTo>
                <a:cubicBezTo>
                  <a:pt x="1013" y="50"/>
                  <a:pt x="1013" y="50"/>
                  <a:pt x="1012" y="50"/>
                </a:cubicBezTo>
                <a:cubicBezTo>
                  <a:pt x="1013" y="51"/>
                  <a:pt x="1015" y="50"/>
                  <a:pt x="1016" y="51"/>
                </a:cubicBezTo>
                <a:cubicBezTo>
                  <a:pt x="1014" y="51"/>
                  <a:pt x="1015" y="52"/>
                  <a:pt x="1016" y="52"/>
                </a:cubicBezTo>
                <a:cubicBezTo>
                  <a:pt x="1017" y="52"/>
                  <a:pt x="1018" y="51"/>
                  <a:pt x="1019" y="51"/>
                </a:cubicBezTo>
                <a:cubicBezTo>
                  <a:pt x="1016" y="52"/>
                  <a:pt x="1019" y="52"/>
                  <a:pt x="1019" y="53"/>
                </a:cubicBezTo>
                <a:cubicBezTo>
                  <a:pt x="1018" y="54"/>
                  <a:pt x="1016" y="54"/>
                  <a:pt x="1015" y="54"/>
                </a:cubicBezTo>
                <a:cubicBezTo>
                  <a:pt x="1016" y="54"/>
                  <a:pt x="1017" y="54"/>
                  <a:pt x="1018" y="54"/>
                </a:cubicBezTo>
                <a:cubicBezTo>
                  <a:pt x="1017" y="54"/>
                  <a:pt x="1017" y="55"/>
                  <a:pt x="1018" y="55"/>
                </a:cubicBezTo>
                <a:cubicBezTo>
                  <a:pt x="1018" y="56"/>
                  <a:pt x="1017" y="56"/>
                  <a:pt x="1017" y="56"/>
                </a:cubicBezTo>
                <a:cubicBezTo>
                  <a:pt x="1019" y="57"/>
                  <a:pt x="1022" y="56"/>
                  <a:pt x="1023" y="58"/>
                </a:cubicBezTo>
                <a:cubicBezTo>
                  <a:pt x="1022" y="58"/>
                  <a:pt x="1021" y="58"/>
                  <a:pt x="1021" y="59"/>
                </a:cubicBezTo>
                <a:cubicBezTo>
                  <a:pt x="1023" y="58"/>
                  <a:pt x="1024" y="61"/>
                  <a:pt x="1025" y="60"/>
                </a:cubicBezTo>
                <a:cubicBezTo>
                  <a:pt x="1024" y="61"/>
                  <a:pt x="1023" y="61"/>
                  <a:pt x="1021" y="61"/>
                </a:cubicBezTo>
                <a:cubicBezTo>
                  <a:pt x="1022" y="61"/>
                  <a:pt x="1023" y="61"/>
                  <a:pt x="1024" y="61"/>
                </a:cubicBezTo>
                <a:cubicBezTo>
                  <a:pt x="1023" y="62"/>
                  <a:pt x="1022" y="62"/>
                  <a:pt x="1021" y="62"/>
                </a:cubicBezTo>
                <a:cubicBezTo>
                  <a:pt x="1022" y="62"/>
                  <a:pt x="1023" y="62"/>
                  <a:pt x="1023" y="62"/>
                </a:cubicBezTo>
                <a:cubicBezTo>
                  <a:pt x="1021" y="63"/>
                  <a:pt x="1019" y="63"/>
                  <a:pt x="1016" y="63"/>
                </a:cubicBezTo>
                <a:cubicBezTo>
                  <a:pt x="1019" y="64"/>
                  <a:pt x="1021" y="63"/>
                  <a:pt x="1023" y="62"/>
                </a:cubicBezTo>
                <a:cubicBezTo>
                  <a:pt x="1023" y="63"/>
                  <a:pt x="1022" y="63"/>
                  <a:pt x="1022" y="64"/>
                </a:cubicBezTo>
                <a:cubicBezTo>
                  <a:pt x="1022" y="64"/>
                  <a:pt x="1023" y="64"/>
                  <a:pt x="1024" y="64"/>
                </a:cubicBezTo>
                <a:cubicBezTo>
                  <a:pt x="1022" y="64"/>
                  <a:pt x="1024" y="65"/>
                  <a:pt x="1024" y="65"/>
                </a:cubicBezTo>
                <a:cubicBezTo>
                  <a:pt x="1023" y="65"/>
                  <a:pt x="1023" y="66"/>
                  <a:pt x="1024" y="66"/>
                </a:cubicBezTo>
                <a:cubicBezTo>
                  <a:pt x="1024" y="66"/>
                  <a:pt x="1020" y="66"/>
                  <a:pt x="1022" y="67"/>
                </a:cubicBezTo>
                <a:cubicBezTo>
                  <a:pt x="1020" y="67"/>
                  <a:pt x="1025" y="68"/>
                  <a:pt x="1025" y="69"/>
                </a:cubicBezTo>
                <a:cubicBezTo>
                  <a:pt x="1025" y="69"/>
                  <a:pt x="1022" y="70"/>
                  <a:pt x="1024" y="70"/>
                </a:cubicBezTo>
                <a:cubicBezTo>
                  <a:pt x="1023" y="70"/>
                  <a:pt x="1022" y="71"/>
                  <a:pt x="1021" y="71"/>
                </a:cubicBezTo>
                <a:cubicBezTo>
                  <a:pt x="1022" y="72"/>
                  <a:pt x="1023" y="71"/>
                  <a:pt x="1024" y="71"/>
                </a:cubicBezTo>
                <a:cubicBezTo>
                  <a:pt x="1026" y="72"/>
                  <a:pt x="1025" y="73"/>
                  <a:pt x="1024" y="74"/>
                </a:cubicBezTo>
                <a:cubicBezTo>
                  <a:pt x="1024" y="74"/>
                  <a:pt x="1025" y="74"/>
                  <a:pt x="1025" y="73"/>
                </a:cubicBezTo>
                <a:cubicBezTo>
                  <a:pt x="1024" y="74"/>
                  <a:pt x="1023" y="75"/>
                  <a:pt x="1022" y="75"/>
                </a:cubicBezTo>
                <a:cubicBezTo>
                  <a:pt x="1023" y="76"/>
                  <a:pt x="1024" y="76"/>
                  <a:pt x="1025" y="76"/>
                </a:cubicBezTo>
                <a:cubicBezTo>
                  <a:pt x="1023" y="76"/>
                  <a:pt x="1020" y="75"/>
                  <a:pt x="1018" y="76"/>
                </a:cubicBezTo>
                <a:cubicBezTo>
                  <a:pt x="1019" y="77"/>
                  <a:pt x="1021" y="76"/>
                  <a:pt x="1023" y="77"/>
                </a:cubicBezTo>
                <a:cubicBezTo>
                  <a:pt x="1021" y="77"/>
                  <a:pt x="1021" y="78"/>
                  <a:pt x="1019" y="78"/>
                </a:cubicBezTo>
                <a:cubicBezTo>
                  <a:pt x="1018" y="79"/>
                  <a:pt x="1017" y="79"/>
                  <a:pt x="1016" y="80"/>
                </a:cubicBezTo>
                <a:cubicBezTo>
                  <a:pt x="1019" y="81"/>
                  <a:pt x="1021" y="79"/>
                  <a:pt x="1023" y="78"/>
                </a:cubicBezTo>
                <a:cubicBezTo>
                  <a:pt x="1021" y="79"/>
                  <a:pt x="1020" y="80"/>
                  <a:pt x="1017" y="80"/>
                </a:cubicBezTo>
                <a:cubicBezTo>
                  <a:pt x="1016" y="81"/>
                  <a:pt x="1014" y="81"/>
                  <a:pt x="1012" y="82"/>
                </a:cubicBezTo>
                <a:cubicBezTo>
                  <a:pt x="1013" y="82"/>
                  <a:pt x="1013" y="83"/>
                  <a:pt x="1014" y="84"/>
                </a:cubicBezTo>
                <a:cubicBezTo>
                  <a:pt x="1014" y="84"/>
                  <a:pt x="1016" y="85"/>
                  <a:pt x="1015" y="84"/>
                </a:cubicBezTo>
                <a:cubicBezTo>
                  <a:pt x="1016" y="85"/>
                  <a:pt x="1018" y="85"/>
                  <a:pt x="1020" y="85"/>
                </a:cubicBezTo>
                <a:cubicBezTo>
                  <a:pt x="1021" y="85"/>
                  <a:pt x="1022" y="84"/>
                  <a:pt x="1022" y="84"/>
                </a:cubicBezTo>
                <a:cubicBezTo>
                  <a:pt x="1024" y="83"/>
                  <a:pt x="1022" y="83"/>
                  <a:pt x="1023" y="82"/>
                </a:cubicBezTo>
                <a:cubicBezTo>
                  <a:pt x="1023" y="82"/>
                  <a:pt x="1024" y="82"/>
                  <a:pt x="1025" y="82"/>
                </a:cubicBezTo>
                <a:cubicBezTo>
                  <a:pt x="1024" y="81"/>
                  <a:pt x="1028" y="82"/>
                  <a:pt x="1028" y="80"/>
                </a:cubicBezTo>
                <a:cubicBezTo>
                  <a:pt x="1028" y="79"/>
                  <a:pt x="1027" y="79"/>
                  <a:pt x="1027" y="78"/>
                </a:cubicBezTo>
                <a:cubicBezTo>
                  <a:pt x="1027" y="77"/>
                  <a:pt x="1028" y="77"/>
                  <a:pt x="1029" y="77"/>
                </a:cubicBezTo>
                <a:cubicBezTo>
                  <a:pt x="1026" y="77"/>
                  <a:pt x="1029" y="79"/>
                  <a:pt x="1028" y="81"/>
                </a:cubicBezTo>
                <a:cubicBezTo>
                  <a:pt x="1029" y="81"/>
                  <a:pt x="1031" y="80"/>
                  <a:pt x="1032" y="80"/>
                </a:cubicBezTo>
                <a:cubicBezTo>
                  <a:pt x="1031" y="80"/>
                  <a:pt x="1029" y="81"/>
                  <a:pt x="1028" y="82"/>
                </a:cubicBezTo>
                <a:cubicBezTo>
                  <a:pt x="1030" y="82"/>
                  <a:pt x="1031" y="82"/>
                  <a:pt x="1033" y="83"/>
                </a:cubicBezTo>
                <a:cubicBezTo>
                  <a:pt x="1035" y="83"/>
                  <a:pt x="1036" y="81"/>
                  <a:pt x="1037" y="82"/>
                </a:cubicBezTo>
                <a:cubicBezTo>
                  <a:pt x="1035" y="84"/>
                  <a:pt x="1031" y="83"/>
                  <a:pt x="1028" y="84"/>
                </a:cubicBezTo>
                <a:cubicBezTo>
                  <a:pt x="1032" y="84"/>
                  <a:pt x="1035" y="83"/>
                  <a:pt x="1038" y="84"/>
                </a:cubicBezTo>
                <a:cubicBezTo>
                  <a:pt x="1037" y="84"/>
                  <a:pt x="1035" y="84"/>
                  <a:pt x="1034" y="84"/>
                </a:cubicBezTo>
                <a:cubicBezTo>
                  <a:pt x="1033" y="84"/>
                  <a:pt x="1031" y="85"/>
                  <a:pt x="1030" y="86"/>
                </a:cubicBezTo>
                <a:cubicBezTo>
                  <a:pt x="1032" y="87"/>
                  <a:pt x="1034" y="85"/>
                  <a:pt x="1036" y="85"/>
                </a:cubicBezTo>
                <a:cubicBezTo>
                  <a:pt x="1036" y="85"/>
                  <a:pt x="1036" y="86"/>
                  <a:pt x="1035" y="85"/>
                </a:cubicBezTo>
                <a:cubicBezTo>
                  <a:pt x="1034" y="85"/>
                  <a:pt x="1033" y="86"/>
                  <a:pt x="1032" y="86"/>
                </a:cubicBezTo>
                <a:cubicBezTo>
                  <a:pt x="1033" y="87"/>
                  <a:pt x="1036" y="86"/>
                  <a:pt x="1037" y="86"/>
                </a:cubicBezTo>
                <a:cubicBezTo>
                  <a:pt x="1035" y="87"/>
                  <a:pt x="1038" y="87"/>
                  <a:pt x="1039" y="87"/>
                </a:cubicBezTo>
                <a:cubicBezTo>
                  <a:pt x="1037" y="89"/>
                  <a:pt x="1034" y="86"/>
                  <a:pt x="1033" y="87"/>
                </a:cubicBezTo>
                <a:cubicBezTo>
                  <a:pt x="1034" y="88"/>
                  <a:pt x="1035" y="88"/>
                  <a:pt x="1036" y="88"/>
                </a:cubicBezTo>
                <a:cubicBezTo>
                  <a:pt x="1037" y="88"/>
                  <a:pt x="1038" y="88"/>
                  <a:pt x="1038" y="89"/>
                </a:cubicBezTo>
                <a:cubicBezTo>
                  <a:pt x="1039" y="89"/>
                  <a:pt x="1038" y="90"/>
                  <a:pt x="1038" y="89"/>
                </a:cubicBezTo>
                <a:cubicBezTo>
                  <a:pt x="1037" y="89"/>
                  <a:pt x="1036" y="89"/>
                  <a:pt x="1035" y="89"/>
                </a:cubicBezTo>
                <a:cubicBezTo>
                  <a:pt x="1035" y="90"/>
                  <a:pt x="1038" y="90"/>
                  <a:pt x="1039" y="90"/>
                </a:cubicBezTo>
                <a:cubicBezTo>
                  <a:pt x="1038" y="90"/>
                  <a:pt x="1037" y="90"/>
                  <a:pt x="1037" y="90"/>
                </a:cubicBezTo>
                <a:cubicBezTo>
                  <a:pt x="1037" y="90"/>
                  <a:pt x="1037" y="91"/>
                  <a:pt x="1038" y="91"/>
                </a:cubicBezTo>
                <a:cubicBezTo>
                  <a:pt x="1037" y="91"/>
                  <a:pt x="1035" y="91"/>
                  <a:pt x="1034" y="91"/>
                </a:cubicBezTo>
                <a:cubicBezTo>
                  <a:pt x="1035" y="91"/>
                  <a:pt x="1037" y="92"/>
                  <a:pt x="1035" y="92"/>
                </a:cubicBezTo>
                <a:cubicBezTo>
                  <a:pt x="1036" y="92"/>
                  <a:pt x="1038" y="92"/>
                  <a:pt x="1039" y="91"/>
                </a:cubicBezTo>
                <a:cubicBezTo>
                  <a:pt x="1038" y="91"/>
                  <a:pt x="1038" y="92"/>
                  <a:pt x="1038" y="92"/>
                </a:cubicBezTo>
                <a:cubicBezTo>
                  <a:pt x="1037" y="93"/>
                  <a:pt x="1035" y="92"/>
                  <a:pt x="1035" y="92"/>
                </a:cubicBezTo>
                <a:cubicBezTo>
                  <a:pt x="1032" y="92"/>
                  <a:pt x="1031" y="91"/>
                  <a:pt x="1028" y="90"/>
                </a:cubicBezTo>
                <a:cubicBezTo>
                  <a:pt x="1026" y="89"/>
                  <a:pt x="1024" y="90"/>
                  <a:pt x="1022" y="89"/>
                </a:cubicBezTo>
                <a:cubicBezTo>
                  <a:pt x="1019" y="89"/>
                  <a:pt x="1017" y="89"/>
                  <a:pt x="1015" y="90"/>
                </a:cubicBezTo>
                <a:cubicBezTo>
                  <a:pt x="1016" y="91"/>
                  <a:pt x="1017" y="92"/>
                  <a:pt x="1019" y="92"/>
                </a:cubicBezTo>
                <a:cubicBezTo>
                  <a:pt x="1021" y="93"/>
                  <a:pt x="1023" y="92"/>
                  <a:pt x="1025" y="94"/>
                </a:cubicBezTo>
                <a:cubicBezTo>
                  <a:pt x="1026" y="95"/>
                  <a:pt x="1027" y="95"/>
                  <a:pt x="1029" y="95"/>
                </a:cubicBezTo>
                <a:cubicBezTo>
                  <a:pt x="1030" y="95"/>
                  <a:pt x="1030" y="96"/>
                  <a:pt x="1031" y="96"/>
                </a:cubicBezTo>
                <a:cubicBezTo>
                  <a:pt x="1032" y="95"/>
                  <a:pt x="1033" y="94"/>
                  <a:pt x="1034" y="95"/>
                </a:cubicBezTo>
                <a:cubicBezTo>
                  <a:pt x="1033" y="95"/>
                  <a:pt x="1032" y="95"/>
                  <a:pt x="1032" y="96"/>
                </a:cubicBezTo>
                <a:cubicBezTo>
                  <a:pt x="1034" y="96"/>
                  <a:pt x="1036" y="95"/>
                  <a:pt x="1038" y="95"/>
                </a:cubicBezTo>
                <a:cubicBezTo>
                  <a:pt x="1038" y="96"/>
                  <a:pt x="1037" y="96"/>
                  <a:pt x="1036" y="96"/>
                </a:cubicBezTo>
                <a:cubicBezTo>
                  <a:pt x="1037" y="96"/>
                  <a:pt x="1037" y="97"/>
                  <a:pt x="1037" y="97"/>
                </a:cubicBezTo>
                <a:cubicBezTo>
                  <a:pt x="1036" y="97"/>
                  <a:pt x="1035" y="97"/>
                  <a:pt x="1034" y="98"/>
                </a:cubicBezTo>
                <a:cubicBezTo>
                  <a:pt x="1034" y="98"/>
                  <a:pt x="1035" y="98"/>
                  <a:pt x="1035" y="98"/>
                </a:cubicBezTo>
                <a:cubicBezTo>
                  <a:pt x="1035" y="98"/>
                  <a:pt x="1033" y="98"/>
                  <a:pt x="1033" y="99"/>
                </a:cubicBezTo>
                <a:cubicBezTo>
                  <a:pt x="1034" y="99"/>
                  <a:pt x="1035" y="99"/>
                  <a:pt x="1036" y="99"/>
                </a:cubicBezTo>
                <a:cubicBezTo>
                  <a:pt x="1034" y="99"/>
                  <a:pt x="1031" y="100"/>
                  <a:pt x="1030" y="102"/>
                </a:cubicBezTo>
                <a:cubicBezTo>
                  <a:pt x="1031" y="102"/>
                  <a:pt x="1032" y="101"/>
                  <a:pt x="1033" y="101"/>
                </a:cubicBezTo>
                <a:cubicBezTo>
                  <a:pt x="1034" y="101"/>
                  <a:pt x="1034" y="102"/>
                  <a:pt x="1035" y="102"/>
                </a:cubicBezTo>
                <a:cubicBezTo>
                  <a:pt x="1034" y="102"/>
                  <a:pt x="1033" y="102"/>
                  <a:pt x="1032" y="103"/>
                </a:cubicBezTo>
                <a:cubicBezTo>
                  <a:pt x="1033" y="103"/>
                  <a:pt x="1034" y="103"/>
                  <a:pt x="1034" y="103"/>
                </a:cubicBezTo>
                <a:cubicBezTo>
                  <a:pt x="1033" y="103"/>
                  <a:pt x="1033" y="103"/>
                  <a:pt x="1032" y="104"/>
                </a:cubicBezTo>
                <a:cubicBezTo>
                  <a:pt x="1032" y="102"/>
                  <a:pt x="1031" y="103"/>
                  <a:pt x="1030" y="103"/>
                </a:cubicBezTo>
                <a:cubicBezTo>
                  <a:pt x="1030" y="103"/>
                  <a:pt x="1030" y="103"/>
                  <a:pt x="1031" y="102"/>
                </a:cubicBezTo>
                <a:cubicBezTo>
                  <a:pt x="1030" y="102"/>
                  <a:pt x="1029" y="103"/>
                  <a:pt x="1029" y="104"/>
                </a:cubicBezTo>
                <a:cubicBezTo>
                  <a:pt x="1028" y="105"/>
                  <a:pt x="1027" y="105"/>
                  <a:pt x="1027" y="105"/>
                </a:cubicBezTo>
                <a:cubicBezTo>
                  <a:pt x="1028" y="106"/>
                  <a:pt x="1029" y="105"/>
                  <a:pt x="1030" y="105"/>
                </a:cubicBezTo>
                <a:cubicBezTo>
                  <a:pt x="1029" y="105"/>
                  <a:pt x="1028" y="105"/>
                  <a:pt x="1028" y="106"/>
                </a:cubicBezTo>
                <a:cubicBezTo>
                  <a:pt x="1027" y="106"/>
                  <a:pt x="1026" y="107"/>
                  <a:pt x="1025" y="107"/>
                </a:cubicBezTo>
                <a:cubicBezTo>
                  <a:pt x="1024" y="107"/>
                  <a:pt x="1022" y="106"/>
                  <a:pt x="1021" y="107"/>
                </a:cubicBezTo>
                <a:cubicBezTo>
                  <a:pt x="1021" y="107"/>
                  <a:pt x="1022" y="106"/>
                  <a:pt x="1022" y="106"/>
                </a:cubicBezTo>
                <a:cubicBezTo>
                  <a:pt x="1021" y="107"/>
                  <a:pt x="1020" y="106"/>
                  <a:pt x="1019" y="107"/>
                </a:cubicBezTo>
                <a:cubicBezTo>
                  <a:pt x="1020" y="107"/>
                  <a:pt x="1020" y="107"/>
                  <a:pt x="1021" y="107"/>
                </a:cubicBezTo>
                <a:cubicBezTo>
                  <a:pt x="1020" y="107"/>
                  <a:pt x="1019" y="107"/>
                  <a:pt x="1017" y="107"/>
                </a:cubicBezTo>
                <a:cubicBezTo>
                  <a:pt x="1020" y="107"/>
                  <a:pt x="1016" y="108"/>
                  <a:pt x="1016" y="108"/>
                </a:cubicBezTo>
                <a:cubicBezTo>
                  <a:pt x="1015" y="108"/>
                  <a:pt x="1013" y="109"/>
                  <a:pt x="1012" y="109"/>
                </a:cubicBezTo>
                <a:cubicBezTo>
                  <a:pt x="1014" y="109"/>
                  <a:pt x="1015" y="108"/>
                  <a:pt x="1017" y="109"/>
                </a:cubicBezTo>
                <a:cubicBezTo>
                  <a:pt x="1016" y="109"/>
                  <a:pt x="1015" y="109"/>
                  <a:pt x="1015" y="110"/>
                </a:cubicBezTo>
                <a:cubicBezTo>
                  <a:pt x="1016" y="109"/>
                  <a:pt x="1018" y="110"/>
                  <a:pt x="1020" y="110"/>
                </a:cubicBezTo>
                <a:cubicBezTo>
                  <a:pt x="1021" y="109"/>
                  <a:pt x="1024" y="110"/>
                  <a:pt x="1025" y="109"/>
                </a:cubicBezTo>
                <a:cubicBezTo>
                  <a:pt x="1024" y="109"/>
                  <a:pt x="1023" y="108"/>
                  <a:pt x="1023" y="108"/>
                </a:cubicBezTo>
                <a:cubicBezTo>
                  <a:pt x="1025" y="108"/>
                  <a:pt x="1026" y="108"/>
                  <a:pt x="1028" y="107"/>
                </a:cubicBezTo>
                <a:cubicBezTo>
                  <a:pt x="1027" y="108"/>
                  <a:pt x="1027" y="108"/>
                  <a:pt x="1026" y="108"/>
                </a:cubicBezTo>
                <a:cubicBezTo>
                  <a:pt x="1025" y="108"/>
                  <a:pt x="1025" y="109"/>
                  <a:pt x="1024" y="109"/>
                </a:cubicBezTo>
                <a:cubicBezTo>
                  <a:pt x="1025" y="110"/>
                  <a:pt x="1025" y="110"/>
                  <a:pt x="1026" y="110"/>
                </a:cubicBezTo>
                <a:cubicBezTo>
                  <a:pt x="1025" y="110"/>
                  <a:pt x="1024" y="110"/>
                  <a:pt x="1023" y="110"/>
                </a:cubicBezTo>
                <a:cubicBezTo>
                  <a:pt x="1026" y="110"/>
                  <a:pt x="1028" y="112"/>
                  <a:pt x="1030" y="112"/>
                </a:cubicBezTo>
                <a:cubicBezTo>
                  <a:pt x="1027" y="112"/>
                  <a:pt x="1025" y="111"/>
                  <a:pt x="1023" y="111"/>
                </a:cubicBezTo>
                <a:cubicBezTo>
                  <a:pt x="1022" y="111"/>
                  <a:pt x="1020" y="111"/>
                  <a:pt x="1019" y="111"/>
                </a:cubicBezTo>
                <a:cubicBezTo>
                  <a:pt x="1018" y="111"/>
                  <a:pt x="1016" y="110"/>
                  <a:pt x="1015" y="110"/>
                </a:cubicBezTo>
                <a:cubicBezTo>
                  <a:pt x="1016" y="110"/>
                  <a:pt x="1016" y="111"/>
                  <a:pt x="1017" y="111"/>
                </a:cubicBezTo>
                <a:cubicBezTo>
                  <a:pt x="1015" y="110"/>
                  <a:pt x="1013" y="110"/>
                  <a:pt x="1011" y="110"/>
                </a:cubicBezTo>
                <a:cubicBezTo>
                  <a:pt x="1012" y="110"/>
                  <a:pt x="1012" y="110"/>
                  <a:pt x="1013" y="111"/>
                </a:cubicBezTo>
                <a:cubicBezTo>
                  <a:pt x="1013" y="111"/>
                  <a:pt x="1014" y="111"/>
                  <a:pt x="1014" y="111"/>
                </a:cubicBezTo>
                <a:cubicBezTo>
                  <a:pt x="1013" y="111"/>
                  <a:pt x="1012" y="111"/>
                  <a:pt x="1011" y="111"/>
                </a:cubicBezTo>
                <a:cubicBezTo>
                  <a:pt x="1012" y="111"/>
                  <a:pt x="1012" y="111"/>
                  <a:pt x="1013" y="111"/>
                </a:cubicBezTo>
                <a:cubicBezTo>
                  <a:pt x="1012" y="112"/>
                  <a:pt x="1011" y="112"/>
                  <a:pt x="1010" y="112"/>
                </a:cubicBezTo>
                <a:cubicBezTo>
                  <a:pt x="1012" y="112"/>
                  <a:pt x="1010" y="113"/>
                  <a:pt x="1010" y="112"/>
                </a:cubicBezTo>
                <a:cubicBezTo>
                  <a:pt x="1011" y="114"/>
                  <a:pt x="1007" y="112"/>
                  <a:pt x="1008" y="113"/>
                </a:cubicBezTo>
                <a:cubicBezTo>
                  <a:pt x="1008" y="114"/>
                  <a:pt x="1006" y="114"/>
                  <a:pt x="1006" y="115"/>
                </a:cubicBezTo>
                <a:cubicBezTo>
                  <a:pt x="1007" y="115"/>
                  <a:pt x="1007" y="115"/>
                  <a:pt x="1007" y="115"/>
                </a:cubicBezTo>
                <a:cubicBezTo>
                  <a:pt x="1006" y="116"/>
                  <a:pt x="1004" y="116"/>
                  <a:pt x="1004" y="118"/>
                </a:cubicBezTo>
                <a:cubicBezTo>
                  <a:pt x="1005" y="118"/>
                  <a:pt x="1006" y="117"/>
                  <a:pt x="1008" y="117"/>
                </a:cubicBezTo>
                <a:cubicBezTo>
                  <a:pt x="1009" y="117"/>
                  <a:pt x="1010" y="117"/>
                  <a:pt x="1012" y="117"/>
                </a:cubicBezTo>
                <a:cubicBezTo>
                  <a:pt x="1015" y="116"/>
                  <a:pt x="1018" y="117"/>
                  <a:pt x="1022" y="116"/>
                </a:cubicBezTo>
                <a:cubicBezTo>
                  <a:pt x="1021" y="116"/>
                  <a:pt x="1020" y="117"/>
                  <a:pt x="1019" y="117"/>
                </a:cubicBezTo>
                <a:cubicBezTo>
                  <a:pt x="1020" y="120"/>
                  <a:pt x="1023" y="117"/>
                  <a:pt x="1025" y="118"/>
                </a:cubicBezTo>
                <a:cubicBezTo>
                  <a:pt x="1024" y="118"/>
                  <a:pt x="1021" y="119"/>
                  <a:pt x="1020" y="118"/>
                </a:cubicBezTo>
                <a:cubicBezTo>
                  <a:pt x="1018" y="117"/>
                  <a:pt x="1019" y="117"/>
                  <a:pt x="1017" y="117"/>
                </a:cubicBezTo>
                <a:cubicBezTo>
                  <a:pt x="1015" y="117"/>
                  <a:pt x="1013" y="117"/>
                  <a:pt x="1011" y="117"/>
                </a:cubicBezTo>
                <a:cubicBezTo>
                  <a:pt x="1010" y="117"/>
                  <a:pt x="1009" y="117"/>
                  <a:pt x="1008" y="117"/>
                </a:cubicBezTo>
                <a:cubicBezTo>
                  <a:pt x="1007" y="117"/>
                  <a:pt x="1004" y="118"/>
                  <a:pt x="1006" y="118"/>
                </a:cubicBezTo>
                <a:cubicBezTo>
                  <a:pt x="1005" y="118"/>
                  <a:pt x="1004" y="118"/>
                  <a:pt x="1003" y="119"/>
                </a:cubicBezTo>
                <a:cubicBezTo>
                  <a:pt x="1004" y="119"/>
                  <a:pt x="1005" y="119"/>
                  <a:pt x="1006" y="119"/>
                </a:cubicBezTo>
                <a:cubicBezTo>
                  <a:pt x="1006" y="119"/>
                  <a:pt x="1005" y="119"/>
                  <a:pt x="1004" y="119"/>
                </a:cubicBezTo>
                <a:cubicBezTo>
                  <a:pt x="1005" y="120"/>
                  <a:pt x="1006" y="119"/>
                  <a:pt x="1006" y="120"/>
                </a:cubicBezTo>
                <a:cubicBezTo>
                  <a:pt x="1005" y="120"/>
                  <a:pt x="1004" y="120"/>
                  <a:pt x="1003" y="120"/>
                </a:cubicBezTo>
                <a:cubicBezTo>
                  <a:pt x="1005" y="120"/>
                  <a:pt x="1006" y="120"/>
                  <a:pt x="1008" y="120"/>
                </a:cubicBezTo>
                <a:cubicBezTo>
                  <a:pt x="1009" y="120"/>
                  <a:pt x="1011" y="119"/>
                  <a:pt x="1012" y="120"/>
                </a:cubicBezTo>
                <a:cubicBezTo>
                  <a:pt x="1011" y="120"/>
                  <a:pt x="1011" y="121"/>
                  <a:pt x="1012" y="121"/>
                </a:cubicBezTo>
                <a:cubicBezTo>
                  <a:pt x="1012" y="121"/>
                  <a:pt x="1011" y="121"/>
                  <a:pt x="1010" y="121"/>
                </a:cubicBezTo>
                <a:cubicBezTo>
                  <a:pt x="1009" y="121"/>
                  <a:pt x="1008" y="121"/>
                  <a:pt x="1007" y="121"/>
                </a:cubicBezTo>
                <a:cubicBezTo>
                  <a:pt x="1008" y="121"/>
                  <a:pt x="1008" y="121"/>
                  <a:pt x="1009" y="121"/>
                </a:cubicBezTo>
                <a:cubicBezTo>
                  <a:pt x="1008" y="122"/>
                  <a:pt x="1007" y="122"/>
                  <a:pt x="1007" y="122"/>
                </a:cubicBezTo>
                <a:cubicBezTo>
                  <a:pt x="1007" y="122"/>
                  <a:pt x="1008" y="122"/>
                  <a:pt x="1009" y="122"/>
                </a:cubicBezTo>
                <a:cubicBezTo>
                  <a:pt x="1007" y="122"/>
                  <a:pt x="1006" y="122"/>
                  <a:pt x="1004" y="122"/>
                </a:cubicBezTo>
                <a:cubicBezTo>
                  <a:pt x="1005" y="124"/>
                  <a:pt x="1008" y="124"/>
                  <a:pt x="1010" y="123"/>
                </a:cubicBezTo>
                <a:cubicBezTo>
                  <a:pt x="1009" y="124"/>
                  <a:pt x="1005" y="124"/>
                  <a:pt x="1004" y="124"/>
                </a:cubicBezTo>
                <a:cubicBezTo>
                  <a:pt x="1006" y="124"/>
                  <a:pt x="1004" y="123"/>
                  <a:pt x="1003" y="123"/>
                </a:cubicBezTo>
                <a:cubicBezTo>
                  <a:pt x="1003" y="124"/>
                  <a:pt x="1002" y="124"/>
                  <a:pt x="1001" y="125"/>
                </a:cubicBezTo>
                <a:cubicBezTo>
                  <a:pt x="1000" y="126"/>
                  <a:pt x="1004" y="125"/>
                  <a:pt x="1004" y="125"/>
                </a:cubicBezTo>
                <a:cubicBezTo>
                  <a:pt x="1003" y="126"/>
                  <a:pt x="1002" y="126"/>
                  <a:pt x="1001" y="127"/>
                </a:cubicBezTo>
                <a:cubicBezTo>
                  <a:pt x="1002" y="128"/>
                  <a:pt x="1005" y="126"/>
                  <a:pt x="1006" y="125"/>
                </a:cubicBezTo>
                <a:cubicBezTo>
                  <a:pt x="1007" y="125"/>
                  <a:pt x="1007" y="125"/>
                  <a:pt x="1008" y="125"/>
                </a:cubicBezTo>
                <a:cubicBezTo>
                  <a:pt x="1008" y="125"/>
                  <a:pt x="1007" y="125"/>
                  <a:pt x="1007" y="125"/>
                </a:cubicBezTo>
                <a:cubicBezTo>
                  <a:pt x="1006" y="127"/>
                  <a:pt x="1003" y="127"/>
                  <a:pt x="1001" y="127"/>
                </a:cubicBezTo>
                <a:cubicBezTo>
                  <a:pt x="1002" y="128"/>
                  <a:pt x="1002" y="128"/>
                  <a:pt x="1003" y="128"/>
                </a:cubicBezTo>
                <a:cubicBezTo>
                  <a:pt x="1003" y="128"/>
                  <a:pt x="1002" y="128"/>
                  <a:pt x="1001" y="128"/>
                </a:cubicBezTo>
                <a:cubicBezTo>
                  <a:pt x="1002" y="128"/>
                  <a:pt x="1003" y="128"/>
                  <a:pt x="1003" y="128"/>
                </a:cubicBezTo>
                <a:cubicBezTo>
                  <a:pt x="1003" y="128"/>
                  <a:pt x="1003" y="128"/>
                  <a:pt x="1002" y="128"/>
                </a:cubicBezTo>
                <a:cubicBezTo>
                  <a:pt x="1004" y="130"/>
                  <a:pt x="1006" y="128"/>
                  <a:pt x="1007" y="128"/>
                </a:cubicBezTo>
                <a:cubicBezTo>
                  <a:pt x="1008" y="128"/>
                  <a:pt x="1007" y="129"/>
                  <a:pt x="1009" y="128"/>
                </a:cubicBezTo>
                <a:cubicBezTo>
                  <a:pt x="1010" y="128"/>
                  <a:pt x="1011" y="128"/>
                  <a:pt x="1012" y="127"/>
                </a:cubicBezTo>
                <a:cubicBezTo>
                  <a:pt x="1012" y="129"/>
                  <a:pt x="1011" y="128"/>
                  <a:pt x="1010" y="128"/>
                </a:cubicBezTo>
                <a:cubicBezTo>
                  <a:pt x="1009" y="128"/>
                  <a:pt x="1009" y="129"/>
                  <a:pt x="1008" y="129"/>
                </a:cubicBezTo>
                <a:cubicBezTo>
                  <a:pt x="1008" y="129"/>
                  <a:pt x="1006" y="129"/>
                  <a:pt x="1006" y="129"/>
                </a:cubicBezTo>
                <a:cubicBezTo>
                  <a:pt x="1005" y="129"/>
                  <a:pt x="1003" y="129"/>
                  <a:pt x="1002" y="130"/>
                </a:cubicBezTo>
                <a:cubicBezTo>
                  <a:pt x="1002" y="130"/>
                  <a:pt x="1003" y="130"/>
                  <a:pt x="1004" y="130"/>
                </a:cubicBezTo>
                <a:cubicBezTo>
                  <a:pt x="1003" y="130"/>
                  <a:pt x="1003" y="130"/>
                  <a:pt x="1002" y="130"/>
                </a:cubicBezTo>
                <a:cubicBezTo>
                  <a:pt x="1003" y="131"/>
                  <a:pt x="1004" y="130"/>
                  <a:pt x="1005" y="129"/>
                </a:cubicBezTo>
                <a:cubicBezTo>
                  <a:pt x="1005" y="130"/>
                  <a:pt x="1005" y="130"/>
                  <a:pt x="1004" y="131"/>
                </a:cubicBezTo>
                <a:cubicBezTo>
                  <a:pt x="1006" y="130"/>
                  <a:pt x="1004" y="131"/>
                  <a:pt x="1003" y="132"/>
                </a:cubicBezTo>
                <a:cubicBezTo>
                  <a:pt x="1004" y="132"/>
                  <a:pt x="1005" y="131"/>
                  <a:pt x="1006" y="131"/>
                </a:cubicBezTo>
                <a:cubicBezTo>
                  <a:pt x="1005" y="131"/>
                  <a:pt x="1005" y="132"/>
                  <a:pt x="1004" y="132"/>
                </a:cubicBezTo>
                <a:cubicBezTo>
                  <a:pt x="1005" y="132"/>
                  <a:pt x="1005" y="132"/>
                  <a:pt x="1005" y="133"/>
                </a:cubicBezTo>
                <a:cubicBezTo>
                  <a:pt x="1005" y="133"/>
                  <a:pt x="1006" y="132"/>
                  <a:pt x="1006" y="132"/>
                </a:cubicBezTo>
                <a:cubicBezTo>
                  <a:pt x="1007" y="132"/>
                  <a:pt x="1008" y="132"/>
                  <a:pt x="1009" y="131"/>
                </a:cubicBezTo>
                <a:cubicBezTo>
                  <a:pt x="1010" y="130"/>
                  <a:pt x="1012" y="130"/>
                  <a:pt x="1013" y="130"/>
                </a:cubicBezTo>
                <a:cubicBezTo>
                  <a:pt x="1015" y="129"/>
                  <a:pt x="1016" y="130"/>
                  <a:pt x="1018" y="130"/>
                </a:cubicBezTo>
                <a:cubicBezTo>
                  <a:pt x="1017" y="130"/>
                  <a:pt x="1017" y="131"/>
                  <a:pt x="1018" y="130"/>
                </a:cubicBezTo>
                <a:cubicBezTo>
                  <a:pt x="1015" y="131"/>
                  <a:pt x="1013" y="129"/>
                  <a:pt x="1010" y="131"/>
                </a:cubicBezTo>
                <a:cubicBezTo>
                  <a:pt x="1009" y="132"/>
                  <a:pt x="1008" y="132"/>
                  <a:pt x="1007" y="132"/>
                </a:cubicBezTo>
                <a:cubicBezTo>
                  <a:pt x="1006" y="133"/>
                  <a:pt x="1006" y="133"/>
                  <a:pt x="1005" y="133"/>
                </a:cubicBezTo>
                <a:cubicBezTo>
                  <a:pt x="1004" y="133"/>
                  <a:pt x="1004" y="134"/>
                  <a:pt x="1004" y="135"/>
                </a:cubicBezTo>
                <a:cubicBezTo>
                  <a:pt x="1004" y="134"/>
                  <a:pt x="1005" y="133"/>
                  <a:pt x="1006" y="134"/>
                </a:cubicBezTo>
                <a:cubicBezTo>
                  <a:pt x="1006" y="134"/>
                  <a:pt x="1006" y="134"/>
                  <a:pt x="1005" y="134"/>
                </a:cubicBezTo>
                <a:cubicBezTo>
                  <a:pt x="1006" y="134"/>
                  <a:pt x="1007" y="134"/>
                  <a:pt x="1007" y="134"/>
                </a:cubicBezTo>
                <a:cubicBezTo>
                  <a:pt x="1006" y="134"/>
                  <a:pt x="1005" y="135"/>
                  <a:pt x="1006" y="137"/>
                </a:cubicBezTo>
                <a:cubicBezTo>
                  <a:pt x="1005" y="137"/>
                  <a:pt x="1005" y="137"/>
                  <a:pt x="1005" y="137"/>
                </a:cubicBezTo>
                <a:cubicBezTo>
                  <a:pt x="1004" y="138"/>
                  <a:pt x="1005" y="138"/>
                  <a:pt x="1005" y="138"/>
                </a:cubicBezTo>
                <a:cubicBezTo>
                  <a:pt x="1007" y="137"/>
                  <a:pt x="1008" y="136"/>
                  <a:pt x="1009" y="136"/>
                </a:cubicBezTo>
                <a:cubicBezTo>
                  <a:pt x="1009" y="137"/>
                  <a:pt x="1008" y="137"/>
                  <a:pt x="1008" y="137"/>
                </a:cubicBezTo>
                <a:cubicBezTo>
                  <a:pt x="1007" y="137"/>
                  <a:pt x="1005" y="138"/>
                  <a:pt x="1004" y="139"/>
                </a:cubicBezTo>
                <a:cubicBezTo>
                  <a:pt x="1004" y="139"/>
                  <a:pt x="1003" y="142"/>
                  <a:pt x="1003" y="143"/>
                </a:cubicBezTo>
                <a:cubicBezTo>
                  <a:pt x="1006" y="143"/>
                  <a:pt x="1008" y="137"/>
                  <a:pt x="1011" y="138"/>
                </a:cubicBezTo>
                <a:cubicBezTo>
                  <a:pt x="1011" y="138"/>
                  <a:pt x="1010" y="139"/>
                  <a:pt x="1010" y="139"/>
                </a:cubicBezTo>
                <a:cubicBezTo>
                  <a:pt x="1011" y="140"/>
                  <a:pt x="1014" y="138"/>
                  <a:pt x="1014" y="137"/>
                </a:cubicBezTo>
                <a:cubicBezTo>
                  <a:pt x="1014" y="137"/>
                  <a:pt x="1014" y="137"/>
                  <a:pt x="1014" y="136"/>
                </a:cubicBezTo>
                <a:cubicBezTo>
                  <a:pt x="1014" y="137"/>
                  <a:pt x="1014" y="137"/>
                  <a:pt x="1014" y="137"/>
                </a:cubicBezTo>
                <a:cubicBezTo>
                  <a:pt x="1015" y="139"/>
                  <a:pt x="1017" y="138"/>
                  <a:pt x="1018" y="137"/>
                </a:cubicBezTo>
                <a:cubicBezTo>
                  <a:pt x="1018" y="137"/>
                  <a:pt x="1016" y="139"/>
                  <a:pt x="1018" y="139"/>
                </a:cubicBezTo>
                <a:cubicBezTo>
                  <a:pt x="1015" y="140"/>
                  <a:pt x="1019" y="140"/>
                  <a:pt x="1019" y="142"/>
                </a:cubicBezTo>
                <a:cubicBezTo>
                  <a:pt x="1018" y="141"/>
                  <a:pt x="1016" y="141"/>
                  <a:pt x="1016" y="140"/>
                </a:cubicBezTo>
                <a:cubicBezTo>
                  <a:pt x="1015" y="139"/>
                  <a:pt x="1015" y="138"/>
                  <a:pt x="1014" y="139"/>
                </a:cubicBezTo>
                <a:cubicBezTo>
                  <a:pt x="1016" y="139"/>
                  <a:pt x="1012" y="139"/>
                  <a:pt x="1012" y="139"/>
                </a:cubicBezTo>
                <a:cubicBezTo>
                  <a:pt x="1013" y="140"/>
                  <a:pt x="1013" y="140"/>
                  <a:pt x="1014" y="140"/>
                </a:cubicBezTo>
                <a:cubicBezTo>
                  <a:pt x="1012" y="140"/>
                  <a:pt x="1015" y="141"/>
                  <a:pt x="1015" y="141"/>
                </a:cubicBezTo>
                <a:cubicBezTo>
                  <a:pt x="1015" y="142"/>
                  <a:pt x="1013" y="141"/>
                  <a:pt x="1012" y="141"/>
                </a:cubicBezTo>
                <a:cubicBezTo>
                  <a:pt x="1012" y="141"/>
                  <a:pt x="1008" y="142"/>
                  <a:pt x="1010" y="142"/>
                </a:cubicBezTo>
                <a:cubicBezTo>
                  <a:pt x="1009" y="144"/>
                  <a:pt x="1007" y="142"/>
                  <a:pt x="1005" y="143"/>
                </a:cubicBezTo>
                <a:cubicBezTo>
                  <a:pt x="1005" y="143"/>
                  <a:pt x="1006" y="143"/>
                  <a:pt x="1006" y="143"/>
                </a:cubicBezTo>
                <a:cubicBezTo>
                  <a:pt x="1006" y="143"/>
                  <a:pt x="1005" y="143"/>
                  <a:pt x="1005" y="144"/>
                </a:cubicBezTo>
                <a:cubicBezTo>
                  <a:pt x="1007" y="145"/>
                  <a:pt x="1012" y="143"/>
                  <a:pt x="1014" y="142"/>
                </a:cubicBezTo>
                <a:cubicBezTo>
                  <a:pt x="1013" y="142"/>
                  <a:pt x="1013" y="142"/>
                  <a:pt x="1012" y="143"/>
                </a:cubicBezTo>
                <a:cubicBezTo>
                  <a:pt x="1013" y="143"/>
                  <a:pt x="1015" y="142"/>
                  <a:pt x="1015" y="143"/>
                </a:cubicBezTo>
                <a:cubicBezTo>
                  <a:pt x="1014" y="143"/>
                  <a:pt x="1011" y="143"/>
                  <a:pt x="1011" y="143"/>
                </a:cubicBezTo>
                <a:cubicBezTo>
                  <a:pt x="1009" y="144"/>
                  <a:pt x="1007" y="145"/>
                  <a:pt x="1005" y="144"/>
                </a:cubicBezTo>
                <a:cubicBezTo>
                  <a:pt x="1006" y="144"/>
                  <a:pt x="1006" y="145"/>
                  <a:pt x="1005" y="146"/>
                </a:cubicBezTo>
                <a:cubicBezTo>
                  <a:pt x="1006" y="146"/>
                  <a:pt x="1008" y="145"/>
                  <a:pt x="1009" y="145"/>
                </a:cubicBezTo>
                <a:cubicBezTo>
                  <a:pt x="1008" y="145"/>
                  <a:pt x="1007" y="146"/>
                  <a:pt x="1006" y="146"/>
                </a:cubicBezTo>
                <a:cubicBezTo>
                  <a:pt x="1006" y="146"/>
                  <a:pt x="1002" y="147"/>
                  <a:pt x="1004" y="147"/>
                </a:cubicBezTo>
                <a:cubicBezTo>
                  <a:pt x="1003" y="147"/>
                  <a:pt x="1005" y="148"/>
                  <a:pt x="1005" y="149"/>
                </a:cubicBezTo>
                <a:cubicBezTo>
                  <a:pt x="1006" y="147"/>
                  <a:pt x="1009" y="148"/>
                  <a:pt x="1010" y="147"/>
                </a:cubicBezTo>
                <a:cubicBezTo>
                  <a:pt x="1009" y="148"/>
                  <a:pt x="1006" y="147"/>
                  <a:pt x="1006" y="149"/>
                </a:cubicBezTo>
                <a:cubicBezTo>
                  <a:pt x="1007" y="149"/>
                  <a:pt x="1007" y="149"/>
                  <a:pt x="1008" y="148"/>
                </a:cubicBezTo>
                <a:cubicBezTo>
                  <a:pt x="1007" y="149"/>
                  <a:pt x="1006" y="149"/>
                  <a:pt x="1005" y="149"/>
                </a:cubicBezTo>
                <a:cubicBezTo>
                  <a:pt x="1006" y="149"/>
                  <a:pt x="1006" y="150"/>
                  <a:pt x="1007" y="150"/>
                </a:cubicBezTo>
                <a:cubicBezTo>
                  <a:pt x="1006" y="150"/>
                  <a:pt x="1006" y="150"/>
                  <a:pt x="1005" y="150"/>
                </a:cubicBezTo>
                <a:cubicBezTo>
                  <a:pt x="1004" y="151"/>
                  <a:pt x="1006" y="151"/>
                  <a:pt x="1007" y="151"/>
                </a:cubicBezTo>
                <a:cubicBezTo>
                  <a:pt x="1004" y="152"/>
                  <a:pt x="1007" y="151"/>
                  <a:pt x="1008" y="151"/>
                </a:cubicBezTo>
                <a:cubicBezTo>
                  <a:pt x="1009" y="151"/>
                  <a:pt x="1010" y="151"/>
                  <a:pt x="1011" y="151"/>
                </a:cubicBezTo>
                <a:cubicBezTo>
                  <a:pt x="1010" y="151"/>
                  <a:pt x="1008" y="152"/>
                  <a:pt x="1008" y="152"/>
                </a:cubicBezTo>
                <a:cubicBezTo>
                  <a:pt x="1007" y="153"/>
                  <a:pt x="1009" y="154"/>
                  <a:pt x="1009" y="153"/>
                </a:cubicBezTo>
                <a:cubicBezTo>
                  <a:pt x="1009" y="153"/>
                  <a:pt x="1008" y="154"/>
                  <a:pt x="1008" y="155"/>
                </a:cubicBezTo>
                <a:cubicBezTo>
                  <a:pt x="1009" y="154"/>
                  <a:pt x="1009" y="153"/>
                  <a:pt x="1010" y="153"/>
                </a:cubicBezTo>
                <a:cubicBezTo>
                  <a:pt x="1009" y="154"/>
                  <a:pt x="1009" y="154"/>
                  <a:pt x="1008" y="155"/>
                </a:cubicBezTo>
                <a:cubicBezTo>
                  <a:pt x="1009" y="155"/>
                  <a:pt x="1010" y="155"/>
                  <a:pt x="1011" y="154"/>
                </a:cubicBezTo>
                <a:cubicBezTo>
                  <a:pt x="1010" y="155"/>
                  <a:pt x="1008" y="156"/>
                  <a:pt x="1007" y="157"/>
                </a:cubicBezTo>
                <a:cubicBezTo>
                  <a:pt x="1006" y="159"/>
                  <a:pt x="1011" y="159"/>
                  <a:pt x="1012" y="160"/>
                </a:cubicBezTo>
                <a:cubicBezTo>
                  <a:pt x="1011" y="160"/>
                  <a:pt x="1011" y="160"/>
                  <a:pt x="1010" y="160"/>
                </a:cubicBezTo>
                <a:cubicBezTo>
                  <a:pt x="1011" y="160"/>
                  <a:pt x="1011" y="160"/>
                  <a:pt x="1012" y="161"/>
                </a:cubicBezTo>
                <a:cubicBezTo>
                  <a:pt x="1011" y="161"/>
                  <a:pt x="1010" y="160"/>
                  <a:pt x="1009" y="161"/>
                </a:cubicBezTo>
                <a:cubicBezTo>
                  <a:pt x="1011" y="161"/>
                  <a:pt x="1010" y="161"/>
                  <a:pt x="1009" y="162"/>
                </a:cubicBezTo>
                <a:cubicBezTo>
                  <a:pt x="1010" y="161"/>
                  <a:pt x="1011" y="162"/>
                  <a:pt x="1012" y="162"/>
                </a:cubicBezTo>
                <a:cubicBezTo>
                  <a:pt x="1013" y="161"/>
                  <a:pt x="1013" y="160"/>
                  <a:pt x="1014" y="160"/>
                </a:cubicBezTo>
                <a:cubicBezTo>
                  <a:pt x="1014" y="161"/>
                  <a:pt x="1014" y="161"/>
                  <a:pt x="1015" y="161"/>
                </a:cubicBezTo>
                <a:cubicBezTo>
                  <a:pt x="1014" y="161"/>
                  <a:pt x="1013" y="161"/>
                  <a:pt x="1012" y="162"/>
                </a:cubicBezTo>
                <a:cubicBezTo>
                  <a:pt x="1012" y="162"/>
                  <a:pt x="1009" y="164"/>
                  <a:pt x="1011" y="163"/>
                </a:cubicBezTo>
                <a:cubicBezTo>
                  <a:pt x="1011" y="163"/>
                  <a:pt x="1011" y="164"/>
                  <a:pt x="1011" y="164"/>
                </a:cubicBezTo>
                <a:cubicBezTo>
                  <a:pt x="1012" y="164"/>
                  <a:pt x="1013" y="161"/>
                  <a:pt x="1015" y="162"/>
                </a:cubicBezTo>
                <a:cubicBezTo>
                  <a:pt x="1014" y="162"/>
                  <a:pt x="1012" y="163"/>
                  <a:pt x="1012" y="164"/>
                </a:cubicBezTo>
                <a:cubicBezTo>
                  <a:pt x="1012" y="164"/>
                  <a:pt x="1013" y="164"/>
                  <a:pt x="1013" y="164"/>
                </a:cubicBezTo>
                <a:cubicBezTo>
                  <a:pt x="1013" y="164"/>
                  <a:pt x="1012" y="164"/>
                  <a:pt x="1012" y="165"/>
                </a:cubicBezTo>
                <a:cubicBezTo>
                  <a:pt x="1013" y="165"/>
                  <a:pt x="1014" y="165"/>
                  <a:pt x="1014" y="165"/>
                </a:cubicBezTo>
                <a:cubicBezTo>
                  <a:pt x="1013" y="165"/>
                  <a:pt x="1011" y="165"/>
                  <a:pt x="1010" y="166"/>
                </a:cubicBezTo>
                <a:cubicBezTo>
                  <a:pt x="1012" y="167"/>
                  <a:pt x="1014" y="165"/>
                  <a:pt x="1016" y="165"/>
                </a:cubicBezTo>
                <a:cubicBezTo>
                  <a:pt x="1015" y="166"/>
                  <a:pt x="1015" y="166"/>
                  <a:pt x="1016" y="166"/>
                </a:cubicBezTo>
                <a:cubicBezTo>
                  <a:pt x="1015" y="166"/>
                  <a:pt x="1012" y="166"/>
                  <a:pt x="1011" y="167"/>
                </a:cubicBezTo>
                <a:cubicBezTo>
                  <a:pt x="1012" y="166"/>
                  <a:pt x="1014" y="167"/>
                  <a:pt x="1015" y="167"/>
                </a:cubicBezTo>
                <a:cubicBezTo>
                  <a:pt x="1015" y="168"/>
                  <a:pt x="1014" y="168"/>
                  <a:pt x="1014" y="168"/>
                </a:cubicBezTo>
                <a:cubicBezTo>
                  <a:pt x="1013" y="169"/>
                  <a:pt x="1015" y="169"/>
                  <a:pt x="1015" y="168"/>
                </a:cubicBezTo>
                <a:cubicBezTo>
                  <a:pt x="1015" y="169"/>
                  <a:pt x="1015" y="169"/>
                  <a:pt x="1015" y="169"/>
                </a:cubicBezTo>
                <a:cubicBezTo>
                  <a:pt x="1016" y="169"/>
                  <a:pt x="1016" y="167"/>
                  <a:pt x="1018" y="168"/>
                </a:cubicBezTo>
                <a:cubicBezTo>
                  <a:pt x="1017" y="168"/>
                  <a:pt x="1017" y="168"/>
                  <a:pt x="1016" y="169"/>
                </a:cubicBezTo>
                <a:cubicBezTo>
                  <a:pt x="1016" y="170"/>
                  <a:pt x="1017" y="169"/>
                  <a:pt x="1018" y="169"/>
                </a:cubicBezTo>
                <a:cubicBezTo>
                  <a:pt x="1018" y="171"/>
                  <a:pt x="1015" y="170"/>
                  <a:pt x="1014" y="170"/>
                </a:cubicBezTo>
                <a:cubicBezTo>
                  <a:pt x="1016" y="170"/>
                  <a:pt x="1017" y="170"/>
                  <a:pt x="1018" y="170"/>
                </a:cubicBezTo>
                <a:cubicBezTo>
                  <a:pt x="1017" y="171"/>
                  <a:pt x="1015" y="171"/>
                  <a:pt x="1014" y="172"/>
                </a:cubicBezTo>
                <a:cubicBezTo>
                  <a:pt x="1015" y="172"/>
                  <a:pt x="1019" y="172"/>
                  <a:pt x="1020" y="171"/>
                </a:cubicBezTo>
                <a:cubicBezTo>
                  <a:pt x="1019" y="171"/>
                  <a:pt x="1018" y="172"/>
                  <a:pt x="1017" y="171"/>
                </a:cubicBezTo>
                <a:cubicBezTo>
                  <a:pt x="1019" y="171"/>
                  <a:pt x="1021" y="171"/>
                  <a:pt x="1023" y="171"/>
                </a:cubicBezTo>
                <a:cubicBezTo>
                  <a:pt x="1023" y="171"/>
                  <a:pt x="1023" y="171"/>
                  <a:pt x="1022" y="172"/>
                </a:cubicBezTo>
                <a:cubicBezTo>
                  <a:pt x="1023" y="172"/>
                  <a:pt x="1024" y="172"/>
                  <a:pt x="1024" y="171"/>
                </a:cubicBezTo>
                <a:cubicBezTo>
                  <a:pt x="1025" y="171"/>
                  <a:pt x="1028" y="169"/>
                  <a:pt x="1028" y="171"/>
                </a:cubicBezTo>
                <a:cubicBezTo>
                  <a:pt x="1029" y="170"/>
                  <a:pt x="1029" y="170"/>
                  <a:pt x="1028" y="170"/>
                </a:cubicBezTo>
                <a:cubicBezTo>
                  <a:pt x="1029" y="170"/>
                  <a:pt x="1032" y="168"/>
                  <a:pt x="1030" y="168"/>
                </a:cubicBezTo>
                <a:cubicBezTo>
                  <a:pt x="1031" y="169"/>
                  <a:pt x="1032" y="168"/>
                  <a:pt x="1032" y="168"/>
                </a:cubicBezTo>
                <a:cubicBezTo>
                  <a:pt x="1032" y="168"/>
                  <a:pt x="1032" y="168"/>
                  <a:pt x="1032" y="168"/>
                </a:cubicBezTo>
                <a:cubicBezTo>
                  <a:pt x="1032" y="169"/>
                  <a:pt x="1032" y="169"/>
                  <a:pt x="1032" y="169"/>
                </a:cubicBezTo>
                <a:cubicBezTo>
                  <a:pt x="1032" y="170"/>
                  <a:pt x="1030" y="170"/>
                  <a:pt x="1029" y="171"/>
                </a:cubicBezTo>
                <a:cubicBezTo>
                  <a:pt x="1031" y="170"/>
                  <a:pt x="1033" y="170"/>
                  <a:pt x="1034" y="168"/>
                </a:cubicBezTo>
                <a:cubicBezTo>
                  <a:pt x="1034" y="170"/>
                  <a:pt x="1035" y="169"/>
                  <a:pt x="1036" y="169"/>
                </a:cubicBezTo>
                <a:cubicBezTo>
                  <a:pt x="1034" y="171"/>
                  <a:pt x="1030" y="170"/>
                  <a:pt x="1028" y="172"/>
                </a:cubicBezTo>
                <a:cubicBezTo>
                  <a:pt x="1029" y="172"/>
                  <a:pt x="1029" y="171"/>
                  <a:pt x="1030" y="171"/>
                </a:cubicBezTo>
                <a:cubicBezTo>
                  <a:pt x="1029" y="172"/>
                  <a:pt x="1028" y="172"/>
                  <a:pt x="1027" y="173"/>
                </a:cubicBezTo>
                <a:cubicBezTo>
                  <a:pt x="1029" y="173"/>
                  <a:pt x="1029" y="171"/>
                  <a:pt x="1031" y="172"/>
                </a:cubicBezTo>
                <a:cubicBezTo>
                  <a:pt x="1030" y="172"/>
                  <a:pt x="1030" y="172"/>
                  <a:pt x="1030" y="172"/>
                </a:cubicBezTo>
                <a:cubicBezTo>
                  <a:pt x="1031" y="172"/>
                  <a:pt x="1033" y="171"/>
                  <a:pt x="1034" y="170"/>
                </a:cubicBezTo>
                <a:cubicBezTo>
                  <a:pt x="1035" y="172"/>
                  <a:pt x="1033" y="171"/>
                  <a:pt x="1032" y="172"/>
                </a:cubicBezTo>
                <a:cubicBezTo>
                  <a:pt x="1032" y="172"/>
                  <a:pt x="1029" y="173"/>
                  <a:pt x="1031" y="173"/>
                </a:cubicBezTo>
                <a:cubicBezTo>
                  <a:pt x="1030" y="173"/>
                  <a:pt x="1029" y="174"/>
                  <a:pt x="1028" y="174"/>
                </a:cubicBezTo>
                <a:cubicBezTo>
                  <a:pt x="1029" y="174"/>
                  <a:pt x="1030" y="173"/>
                  <a:pt x="1031" y="173"/>
                </a:cubicBezTo>
                <a:cubicBezTo>
                  <a:pt x="1029" y="174"/>
                  <a:pt x="1031" y="173"/>
                  <a:pt x="1031" y="175"/>
                </a:cubicBezTo>
                <a:cubicBezTo>
                  <a:pt x="1032" y="174"/>
                  <a:pt x="1033" y="173"/>
                  <a:pt x="1034" y="173"/>
                </a:cubicBezTo>
                <a:cubicBezTo>
                  <a:pt x="1033" y="173"/>
                  <a:pt x="1032" y="174"/>
                  <a:pt x="1032" y="175"/>
                </a:cubicBezTo>
                <a:cubicBezTo>
                  <a:pt x="1032" y="174"/>
                  <a:pt x="1033" y="174"/>
                  <a:pt x="1034" y="174"/>
                </a:cubicBezTo>
                <a:cubicBezTo>
                  <a:pt x="1034" y="174"/>
                  <a:pt x="1033" y="174"/>
                  <a:pt x="1033" y="175"/>
                </a:cubicBezTo>
                <a:cubicBezTo>
                  <a:pt x="1035" y="175"/>
                  <a:pt x="1036" y="173"/>
                  <a:pt x="1037" y="173"/>
                </a:cubicBezTo>
                <a:cubicBezTo>
                  <a:pt x="1036" y="173"/>
                  <a:pt x="1036" y="174"/>
                  <a:pt x="1035" y="175"/>
                </a:cubicBezTo>
                <a:cubicBezTo>
                  <a:pt x="1034" y="176"/>
                  <a:pt x="1033" y="176"/>
                  <a:pt x="1033" y="178"/>
                </a:cubicBezTo>
                <a:cubicBezTo>
                  <a:pt x="1034" y="177"/>
                  <a:pt x="1036" y="175"/>
                  <a:pt x="1038" y="174"/>
                </a:cubicBezTo>
                <a:cubicBezTo>
                  <a:pt x="1036" y="176"/>
                  <a:pt x="1034" y="177"/>
                  <a:pt x="1032" y="178"/>
                </a:cubicBezTo>
                <a:cubicBezTo>
                  <a:pt x="1033" y="179"/>
                  <a:pt x="1034" y="179"/>
                  <a:pt x="1034" y="178"/>
                </a:cubicBezTo>
                <a:cubicBezTo>
                  <a:pt x="1034" y="179"/>
                  <a:pt x="1035" y="179"/>
                  <a:pt x="1035" y="178"/>
                </a:cubicBezTo>
                <a:cubicBezTo>
                  <a:pt x="1034" y="180"/>
                  <a:pt x="1037" y="178"/>
                  <a:pt x="1037" y="178"/>
                </a:cubicBezTo>
                <a:cubicBezTo>
                  <a:pt x="1038" y="177"/>
                  <a:pt x="1039" y="177"/>
                  <a:pt x="1039" y="176"/>
                </a:cubicBezTo>
                <a:cubicBezTo>
                  <a:pt x="1040" y="177"/>
                  <a:pt x="1040" y="177"/>
                  <a:pt x="1040" y="176"/>
                </a:cubicBezTo>
                <a:cubicBezTo>
                  <a:pt x="1040" y="176"/>
                  <a:pt x="1040" y="177"/>
                  <a:pt x="1040" y="177"/>
                </a:cubicBezTo>
                <a:cubicBezTo>
                  <a:pt x="1040" y="177"/>
                  <a:pt x="1040" y="178"/>
                  <a:pt x="1041" y="178"/>
                </a:cubicBezTo>
                <a:cubicBezTo>
                  <a:pt x="1040" y="177"/>
                  <a:pt x="1040" y="178"/>
                  <a:pt x="1039" y="178"/>
                </a:cubicBezTo>
                <a:cubicBezTo>
                  <a:pt x="1040" y="178"/>
                  <a:pt x="1040" y="179"/>
                  <a:pt x="1041" y="179"/>
                </a:cubicBezTo>
                <a:cubicBezTo>
                  <a:pt x="1039" y="179"/>
                  <a:pt x="1041" y="179"/>
                  <a:pt x="1042" y="179"/>
                </a:cubicBezTo>
                <a:cubicBezTo>
                  <a:pt x="1042" y="180"/>
                  <a:pt x="1043" y="179"/>
                  <a:pt x="1043" y="178"/>
                </a:cubicBezTo>
                <a:cubicBezTo>
                  <a:pt x="1044" y="179"/>
                  <a:pt x="1044" y="179"/>
                  <a:pt x="1045" y="179"/>
                </a:cubicBezTo>
                <a:cubicBezTo>
                  <a:pt x="1045" y="179"/>
                  <a:pt x="1045" y="178"/>
                  <a:pt x="1044" y="178"/>
                </a:cubicBezTo>
                <a:cubicBezTo>
                  <a:pt x="1045" y="178"/>
                  <a:pt x="1046" y="178"/>
                  <a:pt x="1046" y="178"/>
                </a:cubicBezTo>
                <a:cubicBezTo>
                  <a:pt x="1046" y="177"/>
                  <a:pt x="1045" y="177"/>
                  <a:pt x="1045" y="177"/>
                </a:cubicBezTo>
                <a:cubicBezTo>
                  <a:pt x="1045" y="177"/>
                  <a:pt x="1046" y="177"/>
                  <a:pt x="1047" y="177"/>
                </a:cubicBezTo>
                <a:cubicBezTo>
                  <a:pt x="1046" y="176"/>
                  <a:pt x="1044" y="176"/>
                  <a:pt x="1046" y="175"/>
                </a:cubicBezTo>
                <a:cubicBezTo>
                  <a:pt x="1045" y="176"/>
                  <a:pt x="1044" y="176"/>
                  <a:pt x="1044" y="176"/>
                </a:cubicBezTo>
                <a:cubicBezTo>
                  <a:pt x="1044" y="176"/>
                  <a:pt x="1045" y="175"/>
                  <a:pt x="1045" y="175"/>
                </a:cubicBezTo>
                <a:cubicBezTo>
                  <a:pt x="1044" y="174"/>
                  <a:pt x="1042" y="174"/>
                  <a:pt x="1041" y="174"/>
                </a:cubicBezTo>
                <a:cubicBezTo>
                  <a:pt x="1042" y="174"/>
                  <a:pt x="1043" y="174"/>
                  <a:pt x="1044" y="173"/>
                </a:cubicBezTo>
                <a:cubicBezTo>
                  <a:pt x="1044" y="175"/>
                  <a:pt x="1048" y="175"/>
                  <a:pt x="1046" y="174"/>
                </a:cubicBezTo>
                <a:cubicBezTo>
                  <a:pt x="1047" y="174"/>
                  <a:pt x="1048" y="174"/>
                  <a:pt x="1049" y="174"/>
                </a:cubicBezTo>
                <a:cubicBezTo>
                  <a:pt x="1049" y="174"/>
                  <a:pt x="1048" y="174"/>
                  <a:pt x="1048" y="174"/>
                </a:cubicBezTo>
                <a:cubicBezTo>
                  <a:pt x="1049" y="174"/>
                  <a:pt x="1050" y="174"/>
                  <a:pt x="1050" y="173"/>
                </a:cubicBezTo>
                <a:cubicBezTo>
                  <a:pt x="1049" y="173"/>
                  <a:pt x="1048" y="174"/>
                  <a:pt x="1047" y="173"/>
                </a:cubicBezTo>
                <a:cubicBezTo>
                  <a:pt x="1048" y="173"/>
                  <a:pt x="1049" y="174"/>
                  <a:pt x="1050" y="172"/>
                </a:cubicBezTo>
                <a:cubicBezTo>
                  <a:pt x="1049" y="172"/>
                  <a:pt x="1047" y="172"/>
                  <a:pt x="1046" y="172"/>
                </a:cubicBezTo>
                <a:cubicBezTo>
                  <a:pt x="1048" y="172"/>
                  <a:pt x="1049" y="172"/>
                  <a:pt x="1051" y="172"/>
                </a:cubicBezTo>
                <a:cubicBezTo>
                  <a:pt x="1049" y="171"/>
                  <a:pt x="1048" y="171"/>
                  <a:pt x="1046" y="171"/>
                </a:cubicBezTo>
                <a:cubicBezTo>
                  <a:pt x="1047" y="171"/>
                  <a:pt x="1049" y="171"/>
                  <a:pt x="1050" y="171"/>
                </a:cubicBezTo>
                <a:cubicBezTo>
                  <a:pt x="1051" y="171"/>
                  <a:pt x="1051" y="170"/>
                  <a:pt x="1052" y="170"/>
                </a:cubicBezTo>
                <a:cubicBezTo>
                  <a:pt x="1050" y="170"/>
                  <a:pt x="1048" y="170"/>
                  <a:pt x="1046" y="169"/>
                </a:cubicBezTo>
                <a:cubicBezTo>
                  <a:pt x="1048" y="169"/>
                  <a:pt x="1050" y="170"/>
                  <a:pt x="1052" y="169"/>
                </a:cubicBezTo>
                <a:cubicBezTo>
                  <a:pt x="1051" y="169"/>
                  <a:pt x="1050" y="169"/>
                  <a:pt x="1049" y="168"/>
                </a:cubicBezTo>
                <a:cubicBezTo>
                  <a:pt x="1050" y="168"/>
                  <a:pt x="1052" y="169"/>
                  <a:pt x="1053" y="168"/>
                </a:cubicBezTo>
                <a:cubicBezTo>
                  <a:pt x="1052" y="168"/>
                  <a:pt x="1052" y="168"/>
                  <a:pt x="1051" y="168"/>
                </a:cubicBezTo>
                <a:cubicBezTo>
                  <a:pt x="1053" y="168"/>
                  <a:pt x="1050" y="167"/>
                  <a:pt x="1050" y="167"/>
                </a:cubicBezTo>
                <a:cubicBezTo>
                  <a:pt x="1051" y="167"/>
                  <a:pt x="1055" y="168"/>
                  <a:pt x="1054" y="166"/>
                </a:cubicBezTo>
                <a:cubicBezTo>
                  <a:pt x="1053" y="166"/>
                  <a:pt x="1052" y="166"/>
                  <a:pt x="1051" y="165"/>
                </a:cubicBezTo>
                <a:cubicBezTo>
                  <a:pt x="1052" y="165"/>
                  <a:pt x="1054" y="166"/>
                  <a:pt x="1055" y="165"/>
                </a:cubicBezTo>
                <a:cubicBezTo>
                  <a:pt x="1056" y="165"/>
                  <a:pt x="1056" y="164"/>
                  <a:pt x="1057" y="164"/>
                </a:cubicBezTo>
                <a:cubicBezTo>
                  <a:pt x="1056" y="165"/>
                  <a:pt x="1054" y="164"/>
                  <a:pt x="1054" y="163"/>
                </a:cubicBezTo>
                <a:cubicBezTo>
                  <a:pt x="1054" y="163"/>
                  <a:pt x="1059" y="164"/>
                  <a:pt x="1057" y="162"/>
                </a:cubicBezTo>
                <a:cubicBezTo>
                  <a:pt x="1058" y="162"/>
                  <a:pt x="1058" y="162"/>
                  <a:pt x="1058" y="161"/>
                </a:cubicBezTo>
                <a:cubicBezTo>
                  <a:pt x="1058" y="162"/>
                  <a:pt x="1057" y="162"/>
                  <a:pt x="1056" y="162"/>
                </a:cubicBezTo>
                <a:cubicBezTo>
                  <a:pt x="1057" y="161"/>
                  <a:pt x="1059" y="160"/>
                  <a:pt x="1059" y="159"/>
                </a:cubicBezTo>
                <a:cubicBezTo>
                  <a:pt x="1058" y="158"/>
                  <a:pt x="1056" y="158"/>
                  <a:pt x="1055" y="157"/>
                </a:cubicBezTo>
                <a:cubicBezTo>
                  <a:pt x="1057" y="157"/>
                  <a:pt x="1058" y="159"/>
                  <a:pt x="1060" y="158"/>
                </a:cubicBezTo>
                <a:cubicBezTo>
                  <a:pt x="1059" y="158"/>
                  <a:pt x="1059" y="158"/>
                  <a:pt x="1058" y="157"/>
                </a:cubicBezTo>
                <a:cubicBezTo>
                  <a:pt x="1060" y="158"/>
                  <a:pt x="1059" y="157"/>
                  <a:pt x="1058" y="157"/>
                </a:cubicBezTo>
                <a:cubicBezTo>
                  <a:pt x="1057" y="157"/>
                  <a:pt x="1055" y="156"/>
                  <a:pt x="1055" y="155"/>
                </a:cubicBezTo>
                <a:cubicBezTo>
                  <a:pt x="1056" y="156"/>
                  <a:pt x="1057" y="156"/>
                  <a:pt x="1058" y="156"/>
                </a:cubicBezTo>
                <a:cubicBezTo>
                  <a:pt x="1058" y="156"/>
                  <a:pt x="1059" y="156"/>
                  <a:pt x="1059" y="155"/>
                </a:cubicBezTo>
                <a:cubicBezTo>
                  <a:pt x="1059" y="155"/>
                  <a:pt x="1059" y="155"/>
                  <a:pt x="1059" y="155"/>
                </a:cubicBezTo>
                <a:cubicBezTo>
                  <a:pt x="1060" y="155"/>
                  <a:pt x="1060" y="154"/>
                  <a:pt x="1059" y="154"/>
                </a:cubicBezTo>
                <a:cubicBezTo>
                  <a:pt x="1060" y="154"/>
                  <a:pt x="1061" y="154"/>
                  <a:pt x="1062" y="155"/>
                </a:cubicBezTo>
                <a:cubicBezTo>
                  <a:pt x="1061" y="155"/>
                  <a:pt x="1060" y="155"/>
                  <a:pt x="1059" y="156"/>
                </a:cubicBezTo>
                <a:cubicBezTo>
                  <a:pt x="1060" y="156"/>
                  <a:pt x="1061" y="156"/>
                  <a:pt x="1061" y="155"/>
                </a:cubicBezTo>
                <a:cubicBezTo>
                  <a:pt x="1064" y="155"/>
                  <a:pt x="1061" y="155"/>
                  <a:pt x="1063" y="155"/>
                </a:cubicBezTo>
                <a:cubicBezTo>
                  <a:pt x="1063" y="154"/>
                  <a:pt x="1065" y="154"/>
                  <a:pt x="1065" y="154"/>
                </a:cubicBezTo>
                <a:cubicBezTo>
                  <a:pt x="1065" y="152"/>
                  <a:pt x="1062" y="154"/>
                  <a:pt x="1063" y="151"/>
                </a:cubicBezTo>
                <a:cubicBezTo>
                  <a:pt x="1063" y="152"/>
                  <a:pt x="1065" y="153"/>
                  <a:pt x="1066" y="153"/>
                </a:cubicBezTo>
                <a:cubicBezTo>
                  <a:pt x="1066" y="152"/>
                  <a:pt x="1065" y="152"/>
                  <a:pt x="1065" y="151"/>
                </a:cubicBezTo>
                <a:cubicBezTo>
                  <a:pt x="1065" y="151"/>
                  <a:pt x="1067" y="153"/>
                  <a:pt x="1067" y="152"/>
                </a:cubicBezTo>
                <a:cubicBezTo>
                  <a:pt x="1068" y="150"/>
                  <a:pt x="1065" y="151"/>
                  <a:pt x="1066" y="149"/>
                </a:cubicBezTo>
                <a:cubicBezTo>
                  <a:pt x="1066" y="150"/>
                  <a:pt x="1069" y="152"/>
                  <a:pt x="1070" y="151"/>
                </a:cubicBezTo>
                <a:cubicBezTo>
                  <a:pt x="1070" y="151"/>
                  <a:pt x="1068" y="149"/>
                  <a:pt x="1067" y="149"/>
                </a:cubicBezTo>
                <a:cubicBezTo>
                  <a:pt x="1068" y="149"/>
                  <a:pt x="1069" y="150"/>
                  <a:pt x="1070" y="150"/>
                </a:cubicBezTo>
                <a:cubicBezTo>
                  <a:pt x="1069" y="150"/>
                  <a:pt x="1069" y="150"/>
                  <a:pt x="1068" y="149"/>
                </a:cubicBezTo>
                <a:cubicBezTo>
                  <a:pt x="1069" y="150"/>
                  <a:pt x="1069" y="150"/>
                  <a:pt x="1069" y="149"/>
                </a:cubicBezTo>
                <a:cubicBezTo>
                  <a:pt x="1069" y="149"/>
                  <a:pt x="1072" y="151"/>
                  <a:pt x="1070" y="149"/>
                </a:cubicBezTo>
                <a:cubicBezTo>
                  <a:pt x="1071" y="149"/>
                  <a:pt x="1071" y="149"/>
                  <a:pt x="1071" y="149"/>
                </a:cubicBezTo>
                <a:cubicBezTo>
                  <a:pt x="1072" y="148"/>
                  <a:pt x="1073" y="149"/>
                  <a:pt x="1073" y="149"/>
                </a:cubicBezTo>
                <a:cubicBezTo>
                  <a:pt x="1073" y="147"/>
                  <a:pt x="1070" y="146"/>
                  <a:pt x="1068" y="147"/>
                </a:cubicBezTo>
                <a:cubicBezTo>
                  <a:pt x="1069" y="146"/>
                  <a:pt x="1071" y="147"/>
                  <a:pt x="1071" y="147"/>
                </a:cubicBezTo>
                <a:cubicBezTo>
                  <a:pt x="1073" y="147"/>
                  <a:pt x="1074" y="147"/>
                  <a:pt x="1075" y="147"/>
                </a:cubicBezTo>
                <a:cubicBezTo>
                  <a:pt x="1075" y="146"/>
                  <a:pt x="1076" y="145"/>
                  <a:pt x="1074" y="145"/>
                </a:cubicBezTo>
                <a:cubicBezTo>
                  <a:pt x="1076" y="145"/>
                  <a:pt x="1077" y="143"/>
                  <a:pt x="1075" y="143"/>
                </a:cubicBezTo>
                <a:cubicBezTo>
                  <a:pt x="1073" y="143"/>
                  <a:pt x="1072" y="144"/>
                  <a:pt x="1071" y="142"/>
                </a:cubicBezTo>
                <a:cubicBezTo>
                  <a:pt x="1072" y="141"/>
                  <a:pt x="1073" y="142"/>
                  <a:pt x="1075" y="142"/>
                </a:cubicBezTo>
                <a:cubicBezTo>
                  <a:pt x="1076" y="141"/>
                  <a:pt x="1077" y="142"/>
                  <a:pt x="1078" y="142"/>
                </a:cubicBezTo>
                <a:cubicBezTo>
                  <a:pt x="1078" y="141"/>
                  <a:pt x="1078" y="141"/>
                  <a:pt x="1077" y="141"/>
                </a:cubicBezTo>
                <a:cubicBezTo>
                  <a:pt x="1079" y="139"/>
                  <a:pt x="1076" y="138"/>
                  <a:pt x="1076" y="137"/>
                </a:cubicBezTo>
                <a:cubicBezTo>
                  <a:pt x="1076" y="137"/>
                  <a:pt x="1076" y="136"/>
                  <a:pt x="1076" y="136"/>
                </a:cubicBezTo>
                <a:cubicBezTo>
                  <a:pt x="1077" y="135"/>
                  <a:pt x="1079" y="136"/>
                  <a:pt x="1079" y="135"/>
                </a:cubicBezTo>
                <a:cubicBezTo>
                  <a:pt x="1080" y="135"/>
                  <a:pt x="1080" y="136"/>
                  <a:pt x="1081" y="136"/>
                </a:cubicBezTo>
                <a:cubicBezTo>
                  <a:pt x="1081" y="136"/>
                  <a:pt x="1084" y="136"/>
                  <a:pt x="1083" y="135"/>
                </a:cubicBezTo>
                <a:cubicBezTo>
                  <a:pt x="1084" y="135"/>
                  <a:pt x="1084" y="134"/>
                  <a:pt x="1085" y="134"/>
                </a:cubicBezTo>
                <a:cubicBezTo>
                  <a:pt x="1085" y="134"/>
                  <a:pt x="1085" y="134"/>
                  <a:pt x="1085" y="133"/>
                </a:cubicBezTo>
                <a:cubicBezTo>
                  <a:pt x="1085" y="133"/>
                  <a:pt x="1085" y="133"/>
                  <a:pt x="1085" y="133"/>
                </a:cubicBezTo>
                <a:cubicBezTo>
                  <a:pt x="1085" y="133"/>
                  <a:pt x="1084" y="132"/>
                  <a:pt x="1084" y="132"/>
                </a:cubicBezTo>
                <a:cubicBezTo>
                  <a:pt x="1084" y="131"/>
                  <a:pt x="1085" y="132"/>
                  <a:pt x="1086" y="132"/>
                </a:cubicBezTo>
                <a:cubicBezTo>
                  <a:pt x="1086" y="132"/>
                  <a:pt x="1087" y="130"/>
                  <a:pt x="1087" y="131"/>
                </a:cubicBezTo>
                <a:cubicBezTo>
                  <a:pt x="1088" y="131"/>
                  <a:pt x="1088" y="132"/>
                  <a:pt x="1088" y="132"/>
                </a:cubicBezTo>
                <a:cubicBezTo>
                  <a:pt x="1089" y="132"/>
                  <a:pt x="1090" y="131"/>
                  <a:pt x="1090" y="130"/>
                </a:cubicBezTo>
                <a:cubicBezTo>
                  <a:pt x="1091" y="131"/>
                  <a:pt x="1092" y="131"/>
                  <a:pt x="1094" y="131"/>
                </a:cubicBezTo>
                <a:cubicBezTo>
                  <a:pt x="1093" y="131"/>
                  <a:pt x="1093" y="131"/>
                  <a:pt x="1093" y="130"/>
                </a:cubicBezTo>
                <a:cubicBezTo>
                  <a:pt x="1094" y="131"/>
                  <a:pt x="1095" y="130"/>
                  <a:pt x="1094" y="131"/>
                </a:cubicBezTo>
                <a:cubicBezTo>
                  <a:pt x="1095" y="130"/>
                  <a:pt x="1096" y="131"/>
                  <a:pt x="1097" y="129"/>
                </a:cubicBezTo>
                <a:cubicBezTo>
                  <a:pt x="1097" y="129"/>
                  <a:pt x="1095" y="129"/>
                  <a:pt x="1096" y="128"/>
                </a:cubicBezTo>
                <a:cubicBezTo>
                  <a:pt x="1096" y="129"/>
                  <a:pt x="1098" y="129"/>
                  <a:pt x="1099" y="128"/>
                </a:cubicBezTo>
                <a:cubicBezTo>
                  <a:pt x="1099" y="127"/>
                  <a:pt x="1098" y="127"/>
                  <a:pt x="1099" y="127"/>
                </a:cubicBezTo>
                <a:cubicBezTo>
                  <a:pt x="1100" y="127"/>
                  <a:pt x="1100" y="126"/>
                  <a:pt x="1101" y="125"/>
                </a:cubicBezTo>
                <a:cubicBezTo>
                  <a:pt x="1100" y="125"/>
                  <a:pt x="1100" y="125"/>
                  <a:pt x="1099" y="125"/>
                </a:cubicBezTo>
                <a:cubicBezTo>
                  <a:pt x="1101" y="125"/>
                  <a:pt x="1103" y="125"/>
                  <a:pt x="1105" y="125"/>
                </a:cubicBezTo>
                <a:cubicBezTo>
                  <a:pt x="1104" y="125"/>
                  <a:pt x="1100" y="127"/>
                  <a:pt x="1100" y="129"/>
                </a:cubicBezTo>
                <a:cubicBezTo>
                  <a:pt x="1101" y="128"/>
                  <a:pt x="1102" y="129"/>
                  <a:pt x="1103" y="129"/>
                </a:cubicBezTo>
                <a:cubicBezTo>
                  <a:pt x="1105" y="129"/>
                  <a:pt x="1104" y="127"/>
                  <a:pt x="1105" y="128"/>
                </a:cubicBezTo>
                <a:cubicBezTo>
                  <a:pt x="1105" y="128"/>
                  <a:pt x="1104" y="129"/>
                  <a:pt x="1105" y="129"/>
                </a:cubicBezTo>
                <a:cubicBezTo>
                  <a:pt x="1106" y="128"/>
                  <a:pt x="1108" y="129"/>
                  <a:pt x="1108" y="127"/>
                </a:cubicBezTo>
                <a:cubicBezTo>
                  <a:pt x="1109" y="127"/>
                  <a:pt x="1109" y="128"/>
                  <a:pt x="1109" y="129"/>
                </a:cubicBezTo>
                <a:cubicBezTo>
                  <a:pt x="1110" y="128"/>
                  <a:pt x="1111" y="128"/>
                  <a:pt x="1112" y="128"/>
                </a:cubicBezTo>
                <a:cubicBezTo>
                  <a:pt x="1113" y="127"/>
                  <a:pt x="1113" y="127"/>
                  <a:pt x="1115" y="127"/>
                </a:cubicBezTo>
                <a:cubicBezTo>
                  <a:pt x="1114" y="126"/>
                  <a:pt x="1115" y="125"/>
                  <a:pt x="1114" y="125"/>
                </a:cubicBezTo>
                <a:cubicBezTo>
                  <a:pt x="1115" y="124"/>
                  <a:pt x="1115" y="125"/>
                  <a:pt x="1116" y="125"/>
                </a:cubicBezTo>
                <a:cubicBezTo>
                  <a:pt x="1116" y="126"/>
                  <a:pt x="1117" y="126"/>
                  <a:pt x="1118" y="126"/>
                </a:cubicBezTo>
                <a:cubicBezTo>
                  <a:pt x="1117" y="125"/>
                  <a:pt x="1118" y="125"/>
                  <a:pt x="1118" y="124"/>
                </a:cubicBezTo>
                <a:cubicBezTo>
                  <a:pt x="1118" y="127"/>
                  <a:pt x="1123" y="123"/>
                  <a:pt x="1123" y="123"/>
                </a:cubicBezTo>
                <a:cubicBezTo>
                  <a:pt x="1123" y="123"/>
                  <a:pt x="1123" y="122"/>
                  <a:pt x="1124" y="122"/>
                </a:cubicBezTo>
                <a:cubicBezTo>
                  <a:pt x="1123" y="124"/>
                  <a:pt x="1125" y="121"/>
                  <a:pt x="1124" y="123"/>
                </a:cubicBezTo>
                <a:cubicBezTo>
                  <a:pt x="1125" y="123"/>
                  <a:pt x="1126" y="121"/>
                  <a:pt x="1127" y="122"/>
                </a:cubicBezTo>
                <a:cubicBezTo>
                  <a:pt x="1127" y="121"/>
                  <a:pt x="1127" y="120"/>
                  <a:pt x="1128" y="120"/>
                </a:cubicBezTo>
                <a:cubicBezTo>
                  <a:pt x="1127" y="119"/>
                  <a:pt x="1130" y="119"/>
                  <a:pt x="1131" y="118"/>
                </a:cubicBezTo>
                <a:cubicBezTo>
                  <a:pt x="1131" y="117"/>
                  <a:pt x="1132" y="117"/>
                  <a:pt x="1131" y="117"/>
                </a:cubicBezTo>
                <a:cubicBezTo>
                  <a:pt x="1132" y="117"/>
                  <a:pt x="1133" y="116"/>
                  <a:pt x="1133" y="115"/>
                </a:cubicBezTo>
                <a:cubicBezTo>
                  <a:pt x="1134" y="115"/>
                  <a:pt x="1134" y="114"/>
                  <a:pt x="1135" y="114"/>
                </a:cubicBezTo>
                <a:cubicBezTo>
                  <a:pt x="1136" y="113"/>
                  <a:pt x="1138" y="113"/>
                  <a:pt x="1139" y="113"/>
                </a:cubicBezTo>
                <a:cubicBezTo>
                  <a:pt x="1140" y="112"/>
                  <a:pt x="1141" y="113"/>
                  <a:pt x="1142" y="112"/>
                </a:cubicBezTo>
                <a:cubicBezTo>
                  <a:pt x="1142" y="112"/>
                  <a:pt x="1142" y="111"/>
                  <a:pt x="1143" y="111"/>
                </a:cubicBezTo>
                <a:cubicBezTo>
                  <a:pt x="1143" y="110"/>
                  <a:pt x="1142" y="110"/>
                  <a:pt x="1141" y="110"/>
                </a:cubicBezTo>
                <a:cubicBezTo>
                  <a:pt x="1141" y="110"/>
                  <a:pt x="1142" y="110"/>
                  <a:pt x="1142" y="109"/>
                </a:cubicBezTo>
                <a:cubicBezTo>
                  <a:pt x="1142" y="109"/>
                  <a:pt x="1141" y="109"/>
                  <a:pt x="1141" y="108"/>
                </a:cubicBezTo>
                <a:cubicBezTo>
                  <a:pt x="1141" y="107"/>
                  <a:pt x="1142" y="107"/>
                  <a:pt x="1142" y="106"/>
                </a:cubicBezTo>
                <a:cubicBezTo>
                  <a:pt x="1142" y="107"/>
                  <a:pt x="1142" y="108"/>
                  <a:pt x="1143" y="108"/>
                </a:cubicBezTo>
                <a:cubicBezTo>
                  <a:pt x="1143" y="110"/>
                  <a:pt x="1144" y="109"/>
                  <a:pt x="1146" y="110"/>
                </a:cubicBezTo>
                <a:cubicBezTo>
                  <a:pt x="1144" y="110"/>
                  <a:pt x="1146" y="111"/>
                  <a:pt x="1147" y="111"/>
                </a:cubicBezTo>
                <a:cubicBezTo>
                  <a:pt x="1149" y="111"/>
                  <a:pt x="1151" y="111"/>
                  <a:pt x="1153" y="111"/>
                </a:cubicBezTo>
                <a:cubicBezTo>
                  <a:pt x="1152" y="110"/>
                  <a:pt x="1152" y="110"/>
                  <a:pt x="1151" y="109"/>
                </a:cubicBezTo>
                <a:cubicBezTo>
                  <a:pt x="1152" y="109"/>
                  <a:pt x="1152" y="110"/>
                  <a:pt x="1153" y="110"/>
                </a:cubicBezTo>
                <a:cubicBezTo>
                  <a:pt x="1154" y="111"/>
                  <a:pt x="1155" y="110"/>
                  <a:pt x="1155" y="110"/>
                </a:cubicBezTo>
                <a:cubicBezTo>
                  <a:pt x="1155" y="110"/>
                  <a:pt x="1155" y="109"/>
                  <a:pt x="1154" y="109"/>
                </a:cubicBezTo>
                <a:cubicBezTo>
                  <a:pt x="1155" y="109"/>
                  <a:pt x="1156" y="110"/>
                  <a:pt x="1156" y="109"/>
                </a:cubicBezTo>
                <a:cubicBezTo>
                  <a:pt x="1156" y="108"/>
                  <a:pt x="1157" y="109"/>
                  <a:pt x="1158" y="109"/>
                </a:cubicBezTo>
                <a:cubicBezTo>
                  <a:pt x="1159" y="109"/>
                  <a:pt x="1162" y="110"/>
                  <a:pt x="1161" y="108"/>
                </a:cubicBezTo>
                <a:cubicBezTo>
                  <a:pt x="1163" y="109"/>
                  <a:pt x="1164" y="108"/>
                  <a:pt x="1166" y="108"/>
                </a:cubicBezTo>
                <a:cubicBezTo>
                  <a:pt x="1166" y="108"/>
                  <a:pt x="1167" y="107"/>
                  <a:pt x="1168" y="108"/>
                </a:cubicBezTo>
                <a:cubicBezTo>
                  <a:pt x="1168" y="108"/>
                  <a:pt x="1169" y="108"/>
                  <a:pt x="1169" y="107"/>
                </a:cubicBezTo>
                <a:cubicBezTo>
                  <a:pt x="1169" y="108"/>
                  <a:pt x="1172" y="107"/>
                  <a:pt x="1172" y="107"/>
                </a:cubicBezTo>
                <a:cubicBezTo>
                  <a:pt x="1174" y="106"/>
                  <a:pt x="1175" y="107"/>
                  <a:pt x="1176" y="106"/>
                </a:cubicBezTo>
                <a:cubicBezTo>
                  <a:pt x="1177" y="106"/>
                  <a:pt x="1178" y="106"/>
                  <a:pt x="1179" y="106"/>
                </a:cubicBezTo>
                <a:close/>
                <a:moveTo>
                  <a:pt x="590" y="576"/>
                </a:moveTo>
                <a:cubicBezTo>
                  <a:pt x="590" y="577"/>
                  <a:pt x="590" y="577"/>
                  <a:pt x="590" y="578"/>
                </a:cubicBezTo>
                <a:cubicBezTo>
                  <a:pt x="590" y="578"/>
                  <a:pt x="591" y="577"/>
                  <a:pt x="590" y="576"/>
                </a:cubicBezTo>
                <a:close/>
                <a:moveTo>
                  <a:pt x="1030" y="99"/>
                </a:moveTo>
                <a:cubicBezTo>
                  <a:pt x="1031" y="100"/>
                  <a:pt x="1032" y="99"/>
                  <a:pt x="1032" y="98"/>
                </a:cubicBezTo>
                <a:cubicBezTo>
                  <a:pt x="1033" y="97"/>
                  <a:pt x="1034" y="97"/>
                  <a:pt x="1035" y="97"/>
                </a:cubicBezTo>
                <a:cubicBezTo>
                  <a:pt x="1034" y="96"/>
                  <a:pt x="1034" y="96"/>
                  <a:pt x="1033" y="96"/>
                </a:cubicBezTo>
                <a:cubicBezTo>
                  <a:pt x="1033" y="96"/>
                  <a:pt x="1032" y="96"/>
                  <a:pt x="1032" y="96"/>
                </a:cubicBezTo>
                <a:cubicBezTo>
                  <a:pt x="1034" y="96"/>
                  <a:pt x="1029" y="97"/>
                  <a:pt x="1030" y="99"/>
                </a:cubicBezTo>
                <a:close/>
                <a:moveTo>
                  <a:pt x="1024" y="85"/>
                </a:moveTo>
                <a:cubicBezTo>
                  <a:pt x="1023" y="85"/>
                  <a:pt x="1022" y="86"/>
                  <a:pt x="1021" y="87"/>
                </a:cubicBezTo>
                <a:cubicBezTo>
                  <a:pt x="1022" y="87"/>
                  <a:pt x="1025" y="87"/>
                  <a:pt x="1024" y="85"/>
                </a:cubicBezTo>
                <a:close/>
                <a:moveTo>
                  <a:pt x="1007" y="120"/>
                </a:moveTo>
                <a:cubicBezTo>
                  <a:pt x="1006" y="120"/>
                  <a:pt x="1005" y="121"/>
                  <a:pt x="1004" y="121"/>
                </a:cubicBezTo>
                <a:cubicBezTo>
                  <a:pt x="1005" y="121"/>
                  <a:pt x="1006" y="121"/>
                  <a:pt x="1007" y="120"/>
                </a:cubicBezTo>
                <a:close/>
                <a:moveTo>
                  <a:pt x="884" y="752"/>
                </a:moveTo>
                <a:cubicBezTo>
                  <a:pt x="883" y="753"/>
                  <a:pt x="884" y="754"/>
                  <a:pt x="883" y="754"/>
                </a:cubicBezTo>
                <a:cubicBezTo>
                  <a:pt x="882" y="755"/>
                  <a:pt x="881" y="756"/>
                  <a:pt x="882" y="758"/>
                </a:cubicBezTo>
                <a:cubicBezTo>
                  <a:pt x="884" y="757"/>
                  <a:pt x="889" y="752"/>
                  <a:pt x="888" y="749"/>
                </a:cubicBezTo>
                <a:cubicBezTo>
                  <a:pt x="886" y="747"/>
                  <a:pt x="884" y="750"/>
                  <a:pt x="884" y="752"/>
                </a:cubicBezTo>
                <a:close/>
                <a:moveTo>
                  <a:pt x="1005" y="138"/>
                </a:moveTo>
                <a:cubicBezTo>
                  <a:pt x="1005" y="138"/>
                  <a:pt x="1005" y="138"/>
                  <a:pt x="1005" y="138"/>
                </a:cubicBezTo>
                <a:cubicBezTo>
                  <a:pt x="1006" y="138"/>
                  <a:pt x="1006" y="138"/>
                  <a:pt x="1005" y="138"/>
                </a:cubicBezTo>
                <a:close/>
                <a:moveTo>
                  <a:pt x="1005" y="138"/>
                </a:moveTo>
                <a:cubicBezTo>
                  <a:pt x="1005" y="138"/>
                  <a:pt x="1005" y="138"/>
                  <a:pt x="1005" y="138"/>
                </a:cubicBezTo>
                <a:cubicBezTo>
                  <a:pt x="1005" y="138"/>
                  <a:pt x="1005" y="138"/>
                  <a:pt x="1005" y="138"/>
                </a:cubicBezTo>
                <a:close/>
                <a:moveTo>
                  <a:pt x="1009" y="120"/>
                </a:moveTo>
                <a:cubicBezTo>
                  <a:pt x="1008" y="120"/>
                  <a:pt x="1008" y="120"/>
                  <a:pt x="1008" y="120"/>
                </a:cubicBezTo>
                <a:cubicBezTo>
                  <a:pt x="1007" y="120"/>
                  <a:pt x="1007" y="120"/>
                  <a:pt x="1007" y="120"/>
                </a:cubicBezTo>
                <a:cubicBezTo>
                  <a:pt x="1008" y="120"/>
                  <a:pt x="1008" y="120"/>
                  <a:pt x="1009" y="120"/>
                </a:cubicBezTo>
                <a:close/>
                <a:moveTo>
                  <a:pt x="718" y="530"/>
                </a:moveTo>
                <a:cubicBezTo>
                  <a:pt x="718" y="531"/>
                  <a:pt x="720" y="530"/>
                  <a:pt x="721" y="531"/>
                </a:cubicBezTo>
                <a:cubicBezTo>
                  <a:pt x="721" y="530"/>
                  <a:pt x="719" y="530"/>
                  <a:pt x="718" y="530"/>
                </a:cubicBezTo>
                <a:close/>
                <a:moveTo>
                  <a:pt x="2284" y="828"/>
                </a:moveTo>
                <a:cubicBezTo>
                  <a:pt x="2284" y="828"/>
                  <a:pt x="2286" y="825"/>
                  <a:pt x="2287" y="825"/>
                </a:cubicBezTo>
                <a:cubicBezTo>
                  <a:pt x="2288" y="825"/>
                  <a:pt x="2290" y="824"/>
                  <a:pt x="2289" y="822"/>
                </a:cubicBezTo>
                <a:cubicBezTo>
                  <a:pt x="2288" y="821"/>
                  <a:pt x="2286" y="820"/>
                  <a:pt x="2285" y="821"/>
                </a:cubicBezTo>
                <a:cubicBezTo>
                  <a:pt x="2283" y="822"/>
                  <a:pt x="2281" y="822"/>
                  <a:pt x="2279" y="821"/>
                </a:cubicBezTo>
                <a:cubicBezTo>
                  <a:pt x="2278" y="823"/>
                  <a:pt x="2281" y="823"/>
                  <a:pt x="2282" y="824"/>
                </a:cubicBezTo>
                <a:cubicBezTo>
                  <a:pt x="2283" y="825"/>
                  <a:pt x="2284" y="825"/>
                  <a:pt x="2284" y="826"/>
                </a:cubicBezTo>
                <a:cubicBezTo>
                  <a:pt x="2285" y="827"/>
                  <a:pt x="2284" y="827"/>
                  <a:pt x="2284" y="828"/>
                </a:cubicBezTo>
                <a:close/>
                <a:moveTo>
                  <a:pt x="2312" y="828"/>
                </a:moveTo>
                <a:cubicBezTo>
                  <a:pt x="2313" y="828"/>
                  <a:pt x="2313" y="828"/>
                  <a:pt x="2314" y="828"/>
                </a:cubicBezTo>
                <a:cubicBezTo>
                  <a:pt x="2315" y="827"/>
                  <a:pt x="2315" y="828"/>
                  <a:pt x="2316" y="828"/>
                </a:cubicBezTo>
                <a:cubicBezTo>
                  <a:pt x="2316" y="827"/>
                  <a:pt x="2315" y="827"/>
                  <a:pt x="2314" y="827"/>
                </a:cubicBezTo>
                <a:cubicBezTo>
                  <a:pt x="2316" y="826"/>
                  <a:pt x="2318" y="828"/>
                  <a:pt x="2318" y="825"/>
                </a:cubicBezTo>
                <a:cubicBezTo>
                  <a:pt x="2317" y="827"/>
                  <a:pt x="2317" y="824"/>
                  <a:pt x="2317" y="823"/>
                </a:cubicBezTo>
                <a:cubicBezTo>
                  <a:pt x="2316" y="822"/>
                  <a:pt x="2314" y="823"/>
                  <a:pt x="2315" y="824"/>
                </a:cubicBezTo>
                <a:cubicBezTo>
                  <a:pt x="2314" y="823"/>
                  <a:pt x="2313" y="821"/>
                  <a:pt x="2312" y="823"/>
                </a:cubicBezTo>
                <a:cubicBezTo>
                  <a:pt x="2311" y="824"/>
                  <a:pt x="2310" y="822"/>
                  <a:pt x="2310" y="821"/>
                </a:cubicBezTo>
                <a:cubicBezTo>
                  <a:pt x="2309" y="820"/>
                  <a:pt x="2306" y="821"/>
                  <a:pt x="2307" y="822"/>
                </a:cubicBezTo>
                <a:cubicBezTo>
                  <a:pt x="2308" y="824"/>
                  <a:pt x="2309" y="824"/>
                  <a:pt x="2311" y="825"/>
                </a:cubicBezTo>
                <a:cubicBezTo>
                  <a:pt x="2310" y="826"/>
                  <a:pt x="2309" y="826"/>
                  <a:pt x="2308" y="827"/>
                </a:cubicBezTo>
                <a:cubicBezTo>
                  <a:pt x="2307" y="827"/>
                  <a:pt x="2306" y="826"/>
                  <a:pt x="2306" y="825"/>
                </a:cubicBezTo>
                <a:cubicBezTo>
                  <a:pt x="2304" y="823"/>
                  <a:pt x="2300" y="823"/>
                  <a:pt x="2299" y="825"/>
                </a:cubicBezTo>
                <a:cubicBezTo>
                  <a:pt x="2298" y="826"/>
                  <a:pt x="2299" y="827"/>
                  <a:pt x="2298" y="828"/>
                </a:cubicBezTo>
                <a:cubicBezTo>
                  <a:pt x="2297" y="829"/>
                  <a:pt x="2299" y="830"/>
                  <a:pt x="2300" y="830"/>
                </a:cubicBezTo>
                <a:cubicBezTo>
                  <a:pt x="2300" y="830"/>
                  <a:pt x="2301" y="830"/>
                  <a:pt x="2301" y="830"/>
                </a:cubicBezTo>
                <a:cubicBezTo>
                  <a:pt x="2302" y="829"/>
                  <a:pt x="2302" y="830"/>
                  <a:pt x="2303" y="830"/>
                </a:cubicBezTo>
                <a:cubicBezTo>
                  <a:pt x="2305" y="830"/>
                  <a:pt x="2306" y="828"/>
                  <a:pt x="2307" y="828"/>
                </a:cubicBezTo>
                <a:cubicBezTo>
                  <a:pt x="2309" y="828"/>
                  <a:pt x="2311" y="827"/>
                  <a:pt x="2312" y="825"/>
                </a:cubicBezTo>
                <a:cubicBezTo>
                  <a:pt x="2312" y="826"/>
                  <a:pt x="2311" y="827"/>
                  <a:pt x="2312" y="828"/>
                </a:cubicBezTo>
                <a:close/>
                <a:moveTo>
                  <a:pt x="2240" y="756"/>
                </a:moveTo>
                <a:cubicBezTo>
                  <a:pt x="2241" y="755"/>
                  <a:pt x="2243" y="755"/>
                  <a:pt x="2242" y="753"/>
                </a:cubicBezTo>
                <a:cubicBezTo>
                  <a:pt x="2241" y="752"/>
                  <a:pt x="2238" y="754"/>
                  <a:pt x="2240" y="756"/>
                </a:cubicBezTo>
                <a:close/>
                <a:moveTo>
                  <a:pt x="2297" y="773"/>
                </a:moveTo>
                <a:cubicBezTo>
                  <a:pt x="2296" y="773"/>
                  <a:pt x="2295" y="772"/>
                  <a:pt x="2295" y="771"/>
                </a:cubicBezTo>
                <a:cubicBezTo>
                  <a:pt x="2297" y="773"/>
                  <a:pt x="2299" y="769"/>
                  <a:pt x="2297" y="768"/>
                </a:cubicBezTo>
                <a:cubicBezTo>
                  <a:pt x="2298" y="767"/>
                  <a:pt x="2298" y="767"/>
                  <a:pt x="2299" y="768"/>
                </a:cubicBezTo>
                <a:cubicBezTo>
                  <a:pt x="2299" y="767"/>
                  <a:pt x="2300" y="765"/>
                  <a:pt x="2300" y="764"/>
                </a:cubicBezTo>
                <a:cubicBezTo>
                  <a:pt x="2299" y="764"/>
                  <a:pt x="2298" y="765"/>
                  <a:pt x="2297" y="764"/>
                </a:cubicBezTo>
                <a:cubicBezTo>
                  <a:pt x="2298" y="763"/>
                  <a:pt x="2299" y="760"/>
                  <a:pt x="2297" y="761"/>
                </a:cubicBezTo>
                <a:cubicBezTo>
                  <a:pt x="2297" y="760"/>
                  <a:pt x="2298" y="760"/>
                  <a:pt x="2299" y="759"/>
                </a:cubicBezTo>
                <a:cubicBezTo>
                  <a:pt x="2299" y="758"/>
                  <a:pt x="2299" y="758"/>
                  <a:pt x="2300" y="757"/>
                </a:cubicBezTo>
                <a:cubicBezTo>
                  <a:pt x="2302" y="756"/>
                  <a:pt x="2300" y="755"/>
                  <a:pt x="2301" y="753"/>
                </a:cubicBezTo>
                <a:cubicBezTo>
                  <a:pt x="2302" y="757"/>
                  <a:pt x="2305" y="753"/>
                  <a:pt x="2306" y="751"/>
                </a:cubicBezTo>
                <a:cubicBezTo>
                  <a:pt x="2306" y="753"/>
                  <a:pt x="2307" y="751"/>
                  <a:pt x="2308" y="751"/>
                </a:cubicBezTo>
                <a:cubicBezTo>
                  <a:pt x="2307" y="751"/>
                  <a:pt x="2307" y="750"/>
                  <a:pt x="2308" y="749"/>
                </a:cubicBezTo>
                <a:cubicBezTo>
                  <a:pt x="2307" y="749"/>
                  <a:pt x="2308" y="748"/>
                  <a:pt x="2309" y="748"/>
                </a:cubicBezTo>
                <a:cubicBezTo>
                  <a:pt x="2308" y="748"/>
                  <a:pt x="2307" y="748"/>
                  <a:pt x="2307" y="748"/>
                </a:cubicBezTo>
                <a:cubicBezTo>
                  <a:pt x="2307" y="745"/>
                  <a:pt x="2307" y="742"/>
                  <a:pt x="2308" y="739"/>
                </a:cubicBezTo>
                <a:cubicBezTo>
                  <a:pt x="2309" y="738"/>
                  <a:pt x="2309" y="736"/>
                  <a:pt x="2311" y="736"/>
                </a:cubicBezTo>
                <a:cubicBezTo>
                  <a:pt x="2312" y="736"/>
                  <a:pt x="2312" y="734"/>
                  <a:pt x="2311" y="733"/>
                </a:cubicBezTo>
                <a:cubicBezTo>
                  <a:pt x="2312" y="734"/>
                  <a:pt x="2315" y="737"/>
                  <a:pt x="2317" y="736"/>
                </a:cubicBezTo>
                <a:cubicBezTo>
                  <a:pt x="2318" y="735"/>
                  <a:pt x="2319" y="736"/>
                  <a:pt x="2320" y="734"/>
                </a:cubicBezTo>
                <a:cubicBezTo>
                  <a:pt x="2321" y="733"/>
                  <a:pt x="2320" y="734"/>
                  <a:pt x="2319" y="733"/>
                </a:cubicBezTo>
                <a:cubicBezTo>
                  <a:pt x="2318" y="732"/>
                  <a:pt x="2317" y="731"/>
                  <a:pt x="2316" y="731"/>
                </a:cubicBezTo>
                <a:cubicBezTo>
                  <a:pt x="2315" y="730"/>
                  <a:pt x="2315" y="729"/>
                  <a:pt x="2314" y="728"/>
                </a:cubicBezTo>
                <a:cubicBezTo>
                  <a:pt x="2313" y="728"/>
                  <a:pt x="2312" y="727"/>
                  <a:pt x="2311" y="726"/>
                </a:cubicBezTo>
                <a:cubicBezTo>
                  <a:pt x="2310" y="725"/>
                  <a:pt x="2310" y="725"/>
                  <a:pt x="2310" y="724"/>
                </a:cubicBezTo>
                <a:cubicBezTo>
                  <a:pt x="2311" y="724"/>
                  <a:pt x="2312" y="722"/>
                  <a:pt x="2312" y="721"/>
                </a:cubicBezTo>
                <a:cubicBezTo>
                  <a:pt x="2311" y="720"/>
                  <a:pt x="2311" y="719"/>
                  <a:pt x="2310" y="718"/>
                </a:cubicBezTo>
                <a:cubicBezTo>
                  <a:pt x="2309" y="717"/>
                  <a:pt x="2307" y="716"/>
                  <a:pt x="2309" y="716"/>
                </a:cubicBezTo>
                <a:cubicBezTo>
                  <a:pt x="2308" y="716"/>
                  <a:pt x="2308" y="716"/>
                  <a:pt x="2307" y="716"/>
                </a:cubicBezTo>
                <a:cubicBezTo>
                  <a:pt x="2309" y="715"/>
                  <a:pt x="2307" y="715"/>
                  <a:pt x="2308" y="714"/>
                </a:cubicBezTo>
                <a:cubicBezTo>
                  <a:pt x="2307" y="714"/>
                  <a:pt x="2306" y="713"/>
                  <a:pt x="2305" y="712"/>
                </a:cubicBezTo>
                <a:cubicBezTo>
                  <a:pt x="2306" y="713"/>
                  <a:pt x="2306" y="712"/>
                  <a:pt x="2306" y="711"/>
                </a:cubicBezTo>
                <a:cubicBezTo>
                  <a:pt x="2305" y="711"/>
                  <a:pt x="2305" y="709"/>
                  <a:pt x="2303" y="709"/>
                </a:cubicBezTo>
                <a:cubicBezTo>
                  <a:pt x="2304" y="709"/>
                  <a:pt x="2306" y="709"/>
                  <a:pt x="2307" y="709"/>
                </a:cubicBezTo>
                <a:cubicBezTo>
                  <a:pt x="2307" y="709"/>
                  <a:pt x="2307" y="708"/>
                  <a:pt x="2306" y="707"/>
                </a:cubicBezTo>
                <a:cubicBezTo>
                  <a:pt x="2307" y="709"/>
                  <a:pt x="2308" y="709"/>
                  <a:pt x="2309" y="708"/>
                </a:cubicBezTo>
                <a:cubicBezTo>
                  <a:pt x="2309" y="708"/>
                  <a:pt x="2309" y="708"/>
                  <a:pt x="2309" y="707"/>
                </a:cubicBezTo>
                <a:cubicBezTo>
                  <a:pt x="2308" y="707"/>
                  <a:pt x="2307" y="706"/>
                  <a:pt x="2307" y="706"/>
                </a:cubicBezTo>
                <a:cubicBezTo>
                  <a:pt x="2309" y="707"/>
                  <a:pt x="2306" y="705"/>
                  <a:pt x="2306" y="704"/>
                </a:cubicBezTo>
                <a:cubicBezTo>
                  <a:pt x="2306" y="704"/>
                  <a:pt x="2307" y="704"/>
                  <a:pt x="2307" y="704"/>
                </a:cubicBezTo>
                <a:cubicBezTo>
                  <a:pt x="2307" y="704"/>
                  <a:pt x="2307" y="704"/>
                  <a:pt x="2307" y="704"/>
                </a:cubicBezTo>
                <a:cubicBezTo>
                  <a:pt x="2307" y="704"/>
                  <a:pt x="2307" y="704"/>
                  <a:pt x="2308" y="704"/>
                </a:cubicBezTo>
                <a:cubicBezTo>
                  <a:pt x="2308" y="703"/>
                  <a:pt x="2308" y="702"/>
                  <a:pt x="2308" y="701"/>
                </a:cubicBezTo>
                <a:cubicBezTo>
                  <a:pt x="2310" y="703"/>
                  <a:pt x="2311" y="702"/>
                  <a:pt x="2313" y="702"/>
                </a:cubicBezTo>
                <a:cubicBezTo>
                  <a:pt x="2314" y="702"/>
                  <a:pt x="2315" y="702"/>
                  <a:pt x="2316" y="702"/>
                </a:cubicBezTo>
                <a:cubicBezTo>
                  <a:pt x="2316" y="701"/>
                  <a:pt x="2316" y="700"/>
                  <a:pt x="2315" y="701"/>
                </a:cubicBezTo>
                <a:cubicBezTo>
                  <a:pt x="2315" y="699"/>
                  <a:pt x="2312" y="699"/>
                  <a:pt x="2312" y="698"/>
                </a:cubicBezTo>
                <a:cubicBezTo>
                  <a:pt x="2311" y="695"/>
                  <a:pt x="2315" y="696"/>
                  <a:pt x="2316" y="696"/>
                </a:cubicBezTo>
                <a:cubicBezTo>
                  <a:pt x="2317" y="696"/>
                  <a:pt x="2321" y="695"/>
                  <a:pt x="2321" y="693"/>
                </a:cubicBezTo>
                <a:cubicBezTo>
                  <a:pt x="2321" y="692"/>
                  <a:pt x="2319" y="691"/>
                  <a:pt x="2318" y="692"/>
                </a:cubicBezTo>
                <a:cubicBezTo>
                  <a:pt x="2318" y="691"/>
                  <a:pt x="2316" y="690"/>
                  <a:pt x="2315" y="691"/>
                </a:cubicBezTo>
                <a:cubicBezTo>
                  <a:pt x="2315" y="689"/>
                  <a:pt x="2313" y="687"/>
                  <a:pt x="2312" y="688"/>
                </a:cubicBezTo>
                <a:cubicBezTo>
                  <a:pt x="2311" y="689"/>
                  <a:pt x="2310" y="690"/>
                  <a:pt x="2309" y="688"/>
                </a:cubicBezTo>
                <a:cubicBezTo>
                  <a:pt x="2310" y="688"/>
                  <a:pt x="2312" y="687"/>
                  <a:pt x="2310" y="686"/>
                </a:cubicBezTo>
                <a:cubicBezTo>
                  <a:pt x="2309" y="686"/>
                  <a:pt x="2309" y="687"/>
                  <a:pt x="2308" y="687"/>
                </a:cubicBezTo>
                <a:cubicBezTo>
                  <a:pt x="2307" y="688"/>
                  <a:pt x="2306" y="687"/>
                  <a:pt x="2305" y="688"/>
                </a:cubicBezTo>
                <a:cubicBezTo>
                  <a:pt x="2307" y="687"/>
                  <a:pt x="2307" y="687"/>
                  <a:pt x="2307" y="685"/>
                </a:cubicBezTo>
                <a:cubicBezTo>
                  <a:pt x="2306" y="684"/>
                  <a:pt x="2308" y="684"/>
                  <a:pt x="2308" y="683"/>
                </a:cubicBezTo>
                <a:cubicBezTo>
                  <a:pt x="2308" y="682"/>
                  <a:pt x="2306" y="681"/>
                  <a:pt x="2306" y="680"/>
                </a:cubicBezTo>
                <a:cubicBezTo>
                  <a:pt x="2305" y="683"/>
                  <a:pt x="2303" y="677"/>
                  <a:pt x="2302" y="677"/>
                </a:cubicBezTo>
                <a:cubicBezTo>
                  <a:pt x="2301" y="677"/>
                  <a:pt x="2301" y="680"/>
                  <a:pt x="2300" y="681"/>
                </a:cubicBezTo>
                <a:cubicBezTo>
                  <a:pt x="2299" y="679"/>
                  <a:pt x="2300" y="678"/>
                  <a:pt x="2299" y="677"/>
                </a:cubicBezTo>
                <a:cubicBezTo>
                  <a:pt x="2298" y="678"/>
                  <a:pt x="2298" y="680"/>
                  <a:pt x="2297" y="682"/>
                </a:cubicBezTo>
                <a:cubicBezTo>
                  <a:pt x="2296" y="682"/>
                  <a:pt x="2296" y="683"/>
                  <a:pt x="2295" y="684"/>
                </a:cubicBezTo>
                <a:cubicBezTo>
                  <a:pt x="2295" y="685"/>
                  <a:pt x="2295" y="684"/>
                  <a:pt x="2294" y="685"/>
                </a:cubicBezTo>
                <a:cubicBezTo>
                  <a:pt x="2294" y="686"/>
                  <a:pt x="2293" y="688"/>
                  <a:pt x="2293" y="689"/>
                </a:cubicBezTo>
                <a:cubicBezTo>
                  <a:pt x="2292" y="690"/>
                  <a:pt x="2290" y="692"/>
                  <a:pt x="2290" y="690"/>
                </a:cubicBezTo>
                <a:cubicBezTo>
                  <a:pt x="2289" y="691"/>
                  <a:pt x="2287" y="693"/>
                  <a:pt x="2289" y="694"/>
                </a:cubicBezTo>
                <a:cubicBezTo>
                  <a:pt x="2291" y="694"/>
                  <a:pt x="2289" y="696"/>
                  <a:pt x="2288" y="696"/>
                </a:cubicBezTo>
                <a:cubicBezTo>
                  <a:pt x="2288" y="697"/>
                  <a:pt x="2286" y="696"/>
                  <a:pt x="2287" y="697"/>
                </a:cubicBezTo>
                <a:cubicBezTo>
                  <a:pt x="2286" y="697"/>
                  <a:pt x="2286" y="697"/>
                  <a:pt x="2286" y="697"/>
                </a:cubicBezTo>
                <a:cubicBezTo>
                  <a:pt x="2286" y="698"/>
                  <a:pt x="2286" y="697"/>
                  <a:pt x="2285" y="698"/>
                </a:cubicBezTo>
                <a:cubicBezTo>
                  <a:pt x="2285" y="697"/>
                  <a:pt x="2285" y="697"/>
                  <a:pt x="2285" y="697"/>
                </a:cubicBezTo>
                <a:cubicBezTo>
                  <a:pt x="2285" y="697"/>
                  <a:pt x="2285" y="697"/>
                  <a:pt x="2285" y="697"/>
                </a:cubicBezTo>
                <a:cubicBezTo>
                  <a:pt x="2286" y="696"/>
                  <a:pt x="2286" y="695"/>
                  <a:pt x="2285" y="696"/>
                </a:cubicBezTo>
                <a:cubicBezTo>
                  <a:pt x="2282" y="697"/>
                  <a:pt x="2281" y="700"/>
                  <a:pt x="2278" y="700"/>
                </a:cubicBezTo>
                <a:cubicBezTo>
                  <a:pt x="2278" y="700"/>
                  <a:pt x="2278" y="700"/>
                  <a:pt x="2278" y="700"/>
                </a:cubicBezTo>
                <a:cubicBezTo>
                  <a:pt x="2278" y="700"/>
                  <a:pt x="2277" y="700"/>
                  <a:pt x="2277" y="700"/>
                </a:cubicBezTo>
                <a:cubicBezTo>
                  <a:pt x="2277" y="703"/>
                  <a:pt x="2275" y="705"/>
                  <a:pt x="2273" y="707"/>
                </a:cubicBezTo>
                <a:cubicBezTo>
                  <a:pt x="2271" y="709"/>
                  <a:pt x="2271" y="712"/>
                  <a:pt x="2269" y="713"/>
                </a:cubicBezTo>
                <a:cubicBezTo>
                  <a:pt x="2267" y="715"/>
                  <a:pt x="2263" y="716"/>
                  <a:pt x="2260" y="716"/>
                </a:cubicBezTo>
                <a:cubicBezTo>
                  <a:pt x="2258" y="716"/>
                  <a:pt x="2254" y="719"/>
                  <a:pt x="2257" y="721"/>
                </a:cubicBezTo>
                <a:cubicBezTo>
                  <a:pt x="2256" y="721"/>
                  <a:pt x="2255" y="721"/>
                  <a:pt x="2254" y="721"/>
                </a:cubicBezTo>
                <a:cubicBezTo>
                  <a:pt x="2254" y="721"/>
                  <a:pt x="2255" y="722"/>
                  <a:pt x="2254" y="723"/>
                </a:cubicBezTo>
                <a:cubicBezTo>
                  <a:pt x="2255" y="723"/>
                  <a:pt x="2255" y="723"/>
                  <a:pt x="2256" y="723"/>
                </a:cubicBezTo>
                <a:cubicBezTo>
                  <a:pt x="2255" y="724"/>
                  <a:pt x="2254" y="723"/>
                  <a:pt x="2254" y="724"/>
                </a:cubicBezTo>
                <a:cubicBezTo>
                  <a:pt x="2254" y="725"/>
                  <a:pt x="2254" y="725"/>
                  <a:pt x="2254" y="726"/>
                </a:cubicBezTo>
                <a:cubicBezTo>
                  <a:pt x="2253" y="726"/>
                  <a:pt x="2254" y="727"/>
                  <a:pt x="2254" y="728"/>
                </a:cubicBezTo>
                <a:cubicBezTo>
                  <a:pt x="2253" y="727"/>
                  <a:pt x="2253" y="728"/>
                  <a:pt x="2253" y="729"/>
                </a:cubicBezTo>
                <a:cubicBezTo>
                  <a:pt x="2253" y="731"/>
                  <a:pt x="2255" y="730"/>
                  <a:pt x="2256" y="731"/>
                </a:cubicBezTo>
                <a:cubicBezTo>
                  <a:pt x="2255" y="731"/>
                  <a:pt x="2253" y="730"/>
                  <a:pt x="2253" y="730"/>
                </a:cubicBezTo>
                <a:cubicBezTo>
                  <a:pt x="2252" y="729"/>
                  <a:pt x="2251" y="729"/>
                  <a:pt x="2250" y="729"/>
                </a:cubicBezTo>
                <a:cubicBezTo>
                  <a:pt x="2250" y="729"/>
                  <a:pt x="2248" y="728"/>
                  <a:pt x="2248" y="727"/>
                </a:cubicBezTo>
                <a:cubicBezTo>
                  <a:pt x="2248" y="727"/>
                  <a:pt x="2247" y="727"/>
                  <a:pt x="2247" y="726"/>
                </a:cubicBezTo>
                <a:cubicBezTo>
                  <a:pt x="2247" y="729"/>
                  <a:pt x="2241" y="726"/>
                  <a:pt x="2241" y="724"/>
                </a:cubicBezTo>
                <a:cubicBezTo>
                  <a:pt x="2240" y="724"/>
                  <a:pt x="2239" y="725"/>
                  <a:pt x="2239" y="726"/>
                </a:cubicBezTo>
                <a:cubicBezTo>
                  <a:pt x="2238" y="727"/>
                  <a:pt x="2238" y="727"/>
                  <a:pt x="2238" y="728"/>
                </a:cubicBezTo>
                <a:cubicBezTo>
                  <a:pt x="2237" y="729"/>
                  <a:pt x="2235" y="730"/>
                  <a:pt x="2236" y="732"/>
                </a:cubicBezTo>
                <a:cubicBezTo>
                  <a:pt x="2237" y="731"/>
                  <a:pt x="2237" y="731"/>
                  <a:pt x="2238" y="730"/>
                </a:cubicBezTo>
                <a:cubicBezTo>
                  <a:pt x="2238" y="732"/>
                  <a:pt x="2236" y="732"/>
                  <a:pt x="2236" y="733"/>
                </a:cubicBezTo>
                <a:cubicBezTo>
                  <a:pt x="2235" y="734"/>
                  <a:pt x="2236" y="734"/>
                  <a:pt x="2235" y="735"/>
                </a:cubicBezTo>
                <a:cubicBezTo>
                  <a:pt x="2234" y="736"/>
                  <a:pt x="2235" y="738"/>
                  <a:pt x="2235" y="739"/>
                </a:cubicBezTo>
                <a:cubicBezTo>
                  <a:pt x="2236" y="741"/>
                  <a:pt x="2237" y="742"/>
                  <a:pt x="2238" y="743"/>
                </a:cubicBezTo>
                <a:cubicBezTo>
                  <a:pt x="2237" y="743"/>
                  <a:pt x="2237" y="745"/>
                  <a:pt x="2238" y="746"/>
                </a:cubicBezTo>
                <a:cubicBezTo>
                  <a:pt x="2236" y="745"/>
                  <a:pt x="2237" y="748"/>
                  <a:pt x="2237" y="748"/>
                </a:cubicBezTo>
                <a:cubicBezTo>
                  <a:pt x="2237" y="749"/>
                  <a:pt x="2238" y="749"/>
                  <a:pt x="2239" y="749"/>
                </a:cubicBezTo>
                <a:cubicBezTo>
                  <a:pt x="2239" y="749"/>
                  <a:pt x="2240" y="750"/>
                  <a:pt x="2240" y="750"/>
                </a:cubicBezTo>
                <a:cubicBezTo>
                  <a:pt x="2240" y="750"/>
                  <a:pt x="2239" y="750"/>
                  <a:pt x="2238" y="750"/>
                </a:cubicBezTo>
                <a:cubicBezTo>
                  <a:pt x="2238" y="751"/>
                  <a:pt x="2238" y="751"/>
                  <a:pt x="2238" y="752"/>
                </a:cubicBezTo>
                <a:cubicBezTo>
                  <a:pt x="2240" y="753"/>
                  <a:pt x="2240" y="751"/>
                  <a:pt x="2241" y="753"/>
                </a:cubicBezTo>
                <a:cubicBezTo>
                  <a:pt x="2242" y="752"/>
                  <a:pt x="2242" y="752"/>
                  <a:pt x="2242" y="752"/>
                </a:cubicBezTo>
                <a:cubicBezTo>
                  <a:pt x="2242" y="753"/>
                  <a:pt x="2243" y="753"/>
                  <a:pt x="2243" y="754"/>
                </a:cubicBezTo>
                <a:cubicBezTo>
                  <a:pt x="2244" y="755"/>
                  <a:pt x="2244" y="755"/>
                  <a:pt x="2244" y="756"/>
                </a:cubicBezTo>
                <a:cubicBezTo>
                  <a:pt x="2245" y="757"/>
                  <a:pt x="2245" y="758"/>
                  <a:pt x="2244" y="759"/>
                </a:cubicBezTo>
                <a:cubicBezTo>
                  <a:pt x="2244" y="759"/>
                  <a:pt x="2244" y="760"/>
                  <a:pt x="2243" y="761"/>
                </a:cubicBezTo>
                <a:cubicBezTo>
                  <a:pt x="2243" y="761"/>
                  <a:pt x="2245" y="762"/>
                  <a:pt x="2245" y="763"/>
                </a:cubicBezTo>
                <a:cubicBezTo>
                  <a:pt x="2245" y="764"/>
                  <a:pt x="2245" y="765"/>
                  <a:pt x="2245" y="767"/>
                </a:cubicBezTo>
                <a:cubicBezTo>
                  <a:pt x="2246" y="768"/>
                  <a:pt x="2245" y="771"/>
                  <a:pt x="2246" y="772"/>
                </a:cubicBezTo>
                <a:cubicBezTo>
                  <a:pt x="2247" y="771"/>
                  <a:pt x="2250" y="770"/>
                  <a:pt x="2249" y="772"/>
                </a:cubicBezTo>
                <a:cubicBezTo>
                  <a:pt x="2250" y="773"/>
                  <a:pt x="2250" y="771"/>
                  <a:pt x="2251" y="771"/>
                </a:cubicBezTo>
                <a:cubicBezTo>
                  <a:pt x="2251" y="772"/>
                  <a:pt x="2251" y="772"/>
                  <a:pt x="2250" y="772"/>
                </a:cubicBezTo>
                <a:cubicBezTo>
                  <a:pt x="2251" y="773"/>
                  <a:pt x="2252" y="773"/>
                  <a:pt x="2253" y="772"/>
                </a:cubicBezTo>
                <a:cubicBezTo>
                  <a:pt x="2254" y="772"/>
                  <a:pt x="2254" y="771"/>
                  <a:pt x="2255" y="771"/>
                </a:cubicBezTo>
                <a:cubicBezTo>
                  <a:pt x="2257" y="772"/>
                  <a:pt x="2257" y="773"/>
                  <a:pt x="2258" y="770"/>
                </a:cubicBezTo>
                <a:cubicBezTo>
                  <a:pt x="2259" y="772"/>
                  <a:pt x="2259" y="774"/>
                  <a:pt x="2259" y="777"/>
                </a:cubicBezTo>
                <a:cubicBezTo>
                  <a:pt x="2260" y="779"/>
                  <a:pt x="2262" y="776"/>
                  <a:pt x="2262" y="775"/>
                </a:cubicBezTo>
                <a:cubicBezTo>
                  <a:pt x="2264" y="774"/>
                  <a:pt x="2265" y="776"/>
                  <a:pt x="2266" y="776"/>
                </a:cubicBezTo>
                <a:cubicBezTo>
                  <a:pt x="2268" y="775"/>
                  <a:pt x="2269" y="773"/>
                  <a:pt x="2269" y="771"/>
                </a:cubicBezTo>
                <a:cubicBezTo>
                  <a:pt x="2270" y="772"/>
                  <a:pt x="2272" y="776"/>
                  <a:pt x="2272" y="774"/>
                </a:cubicBezTo>
                <a:cubicBezTo>
                  <a:pt x="2272" y="775"/>
                  <a:pt x="2273" y="773"/>
                  <a:pt x="2274" y="774"/>
                </a:cubicBezTo>
                <a:cubicBezTo>
                  <a:pt x="2275" y="775"/>
                  <a:pt x="2274" y="775"/>
                  <a:pt x="2274" y="776"/>
                </a:cubicBezTo>
                <a:cubicBezTo>
                  <a:pt x="2275" y="778"/>
                  <a:pt x="2278" y="775"/>
                  <a:pt x="2278" y="774"/>
                </a:cubicBezTo>
                <a:cubicBezTo>
                  <a:pt x="2278" y="776"/>
                  <a:pt x="2280" y="775"/>
                  <a:pt x="2280" y="774"/>
                </a:cubicBezTo>
                <a:cubicBezTo>
                  <a:pt x="2279" y="776"/>
                  <a:pt x="2280" y="777"/>
                  <a:pt x="2282" y="775"/>
                </a:cubicBezTo>
                <a:cubicBezTo>
                  <a:pt x="2282" y="777"/>
                  <a:pt x="2283" y="778"/>
                  <a:pt x="2283" y="779"/>
                </a:cubicBezTo>
                <a:cubicBezTo>
                  <a:pt x="2282" y="780"/>
                  <a:pt x="2283" y="782"/>
                  <a:pt x="2282" y="782"/>
                </a:cubicBezTo>
                <a:cubicBezTo>
                  <a:pt x="2282" y="784"/>
                  <a:pt x="2287" y="781"/>
                  <a:pt x="2287" y="781"/>
                </a:cubicBezTo>
                <a:cubicBezTo>
                  <a:pt x="2289" y="780"/>
                  <a:pt x="2291" y="779"/>
                  <a:pt x="2293" y="778"/>
                </a:cubicBezTo>
                <a:cubicBezTo>
                  <a:pt x="2295" y="777"/>
                  <a:pt x="2294" y="774"/>
                  <a:pt x="2297" y="773"/>
                </a:cubicBezTo>
                <a:close/>
                <a:moveTo>
                  <a:pt x="2273" y="809"/>
                </a:moveTo>
                <a:cubicBezTo>
                  <a:pt x="2271" y="809"/>
                  <a:pt x="2269" y="809"/>
                  <a:pt x="2267" y="809"/>
                </a:cubicBezTo>
                <a:cubicBezTo>
                  <a:pt x="2266" y="809"/>
                  <a:pt x="2264" y="811"/>
                  <a:pt x="2265" y="811"/>
                </a:cubicBezTo>
                <a:cubicBezTo>
                  <a:pt x="2266" y="812"/>
                  <a:pt x="2268" y="813"/>
                  <a:pt x="2268" y="812"/>
                </a:cubicBezTo>
                <a:cubicBezTo>
                  <a:pt x="2270" y="813"/>
                  <a:pt x="2271" y="812"/>
                  <a:pt x="2273" y="812"/>
                </a:cubicBezTo>
                <a:cubicBezTo>
                  <a:pt x="2273" y="811"/>
                  <a:pt x="2274" y="811"/>
                  <a:pt x="2275" y="811"/>
                </a:cubicBezTo>
                <a:cubicBezTo>
                  <a:pt x="2275" y="810"/>
                  <a:pt x="2276" y="810"/>
                  <a:pt x="2277" y="810"/>
                </a:cubicBezTo>
                <a:cubicBezTo>
                  <a:pt x="2276" y="809"/>
                  <a:pt x="2274" y="809"/>
                  <a:pt x="2273" y="809"/>
                </a:cubicBezTo>
                <a:close/>
                <a:moveTo>
                  <a:pt x="2295" y="822"/>
                </a:moveTo>
                <a:cubicBezTo>
                  <a:pt x="2294" y="822"/>
                  <a:pt x="2292" y="823"/>
                  <a:pt x="2292" y="825"/>
                </a:cubicBezTo>
                <a:cubicBezTo>
                  <a:pt x="2292" y="826"/>
                  <a:pt x="2292" y="828"/>
                  <a:pt x="2291" y="827"/>
                </a:cubicBezTo>
                <a:cubicBezTo>
                  <a:pt x="2289" y="829"/>
                  <a:pt x="2296" y="828"/>
                  <a:pt x="2296" y="828"/>
                </a:cubicBezTo>
                <a:cubicBezTo>
                  <a:pt x="2295" y="827"/>
                  <a:pt x="2297" y="825"/>
                  <a:pt x="2298" y="824"/>
                </a:cubicBezTo>
                <a:cubicBezTo>
                  <a:pt x="2299" y="823"/>
                  <a:pt x="2296" y="821"/>
                  <a:pt x="2295" y="822"/>
                </a:cubicBezTo>
                <a:close/>
                <a:moveTo>
                  <a:pt x="2438" y="403"/>
                </a:moveTo>
                <a:cubicBezTo>
                  <a:pt x="2435" y="401"/>
                  <a:pt x="2434" y="399"/>
                  <a:pt x="2433" y="396"/>
                </a:cubicBezTo>
                <a:cubicBezTo>
                  <a:pt x="2432" y="395"/>
                  <a:pt x="2432" y="394"/>
                  <a:pt x="2432" y="393"/>
                </a:cubicBezTo>
                <a:cubicBezTo>
                  <a:pt x="2432" y="392"/>
                  <a:pt x="2432" y="392"/>
                  <a:pt x="2433" y="392"/>
                </a:cubicBezTo>
                <a:cubicBezTo>
                  <a:pt x="2433" y="391"/>
                  <a:pt x="2433" y="391"/>
                  <a:pt x="2433" y="391"/>
                </a:cubicBezTo>
                <a:cubicBezTo>
                  <a:pt x="2433" y="387"/>
                  <a:pt x="2430" y="385"/>
                  <a:pt x="2428" y="382"/>
                </a:cubicBezTo>
                <a:cubicBezTo>
                  <a:pt x="2427" y="379"/>
                  <a:pt x="2428" y="377"/>
                  <a:pt x="2431" y="379"/>
                </a:cubicBezTo>
                <a:cubicBezTo>
                  <a:pt x="2430" y="377"/>
                  <a:pt x="2428" y="372"/>
                  <a:pt x="2430" y="371"/>
                </a:cubicBezTo>
                <a:cubicBezTo>
                  <a:pt x="2429" y="371"/>
                  <a:pt x="2430" y="369"/>
                  <a:pt x="2429" y="368"/>
                </a:cubicBezTo>
                <a:cubicBezTo>
                  <a:pt x="2429" y="368"/>
                  <a:pt x="2429" y="367"/>
                  <a:pt x="2428" y="366"/>
                </a:cubicBezTo>
                <a:cubicBezTo>
                  <a:pt x="2428" y="365"/>
                  <a:pt x="2427" y="364"/>
                  <a:pt x="2427" y="363"/>
                </a:cubicBezTo>
                <a:cubicBezTo>
                  <a:pt x="2426" y="362"/>
                  <a:pt x="2425" y="362"/>
                  <a:pt x="2425" y="361"/>
                </a:cubicBezTo>
                <a:cubicBezTo>
                  <a:pt x="2424" y="359"/>
                  <a:pt x="2421" y="358"/>
                  <a:pt x="2420" y="357"/>
                </a:cubicBezTo>
                <a:cubicBezTo>
                  <a:pt x="2417" y="355"/>
                  <a:pt x="2416" y="352"/>
                  <a:pt x="2415" y="349"/>
                </a:cubicBezTo>
                <a:cubicBezTo>
                  <a:pt x="2414" y="350"/>
                  <a:pt x="2411" y="348"/>
                  <a:pt x="2410" y="349"/>
                </a:cubicBezTo>
                <a:cubicBezTo>
                  <a:pt x="2409" y="351"/>
                  <a:pt x="2413" y="353"/>
                  <a:pt x="2414" y="351"/>
                </a:cubicBezTo>
                <a:cubicBezTo>
                  <a:pt x="2415" y="351"/>
                  <a:pt x="2416" y="353"/>
                  <a:pt x="2415" y="354"/>
                </a:cubicBezTo>
                <a:cubicBezTo>
                  <a:pt x="2414" y="354"/>
                  <a:pt x="2414" y="353"/>
                  <a:pt x="2413" y="353"/>
                </a:cubicBezTo>
                <a:cubicBezTo>
                  <a:pt x="2413" y="354"/>
                  <a:pt x="2413" y="354"/>
                  <a:pt x="2413" y="355"/>
                </a:cubicBezTo>
                <a:cubicBezTo>
                  <a:pt x="2411" y="354"/>
                  <a:pt x="2411" y="353"/>
                  <a:pt x="2410" y="352"/>
                </a:cubicBezTo>
                <a:cubicBezTo>
                  <a:pt x="2409" y="351"/>
                  <a:pt x="2408" y="351"/>
                  <a:pt x="2407" y="351"/>
                </a:cubicBezTo>
                <a:cubicBezTo>
                  <a:pt x="2407" y="352"/>
                  <a:pt x="2410" y="354"/>
                  <a:pt x="2409" y="355"/>
                </a:cubicBezTo>
                <a:cubicBezTo>
                  <a:pt x="2408" y="356"/>
                  <a:pt x="2406" y="356"/>
                  <a:pt x="2407" y="357"/>
                </a:cubicBezTo>
                <a:cubicBezTo>
                  <a:pt x="2408" y="358"/>
                  <a:pt x="2410" y="359"/>
                  <a:pt x="2410" y="360"/>
                </a:cubicBezTo>
                <a:cubicBezTo>
                  <a:pt x="2410" y="361"/>
                  <a:pt x="2410" y="364"/>
                  <a:pt x="2409" y="362"/>
                </a:cubicBezTo>
                <a:cubicBezTo>
                  <a:pt x="2409" y="364"/>
                  <a:pt x="2410" y="363"/>
                  <a:pt x="2411" y="363"/>
                </a:cubicBezTo>
                <a:cubicBezTo>
                  <a:pt x="2412" y="363"/>
                  <a:pt x="2413" y="365"/>
                  <a:pt x="2413" y="366"/>
                </a:cubicBezTo>
                <a:cubicBezTo>
                  <a:pt x="2415" y="368"/>
                  <a:pt x="2415" y="372"/>
                  <a:pt x="2415" y="375"/>
                </a:cubicBezTo>
                <a:cubicBezTo>
                  <a:pt x="2414" y="377"/>
                  <a:pt x="2417" y="381"/>
                  <a:pt x="2414" y="382"/>
                </a:cubicBezTo>
                <a:cubicBezTo>
                  <a:pt x="2412" y="383"/>
                  <a:pt x="2413" y="386"/>
                  <a:pt x="2412" y="388"/>
                </a:cubicBezTo>
                <a:cubicBezTo>
                  <a:pt x="2411" y="390"/>
                  <a:pt x="2408" y="390"/>
                  <a:pt x="2407" y="391"/>
                </a:cubicBezTo>
                <a:cubicBezTo>
                  <a:pt x="2406" y="392"/>
                  <a:pt x="2404" y="395"/>
                  <a:pt x="2403" y="392"/>
                </a:cubicBezTo>
                <a:cubicBezTo>
                  <a:pt x="2402" y="392"/>
                  <a:pt x="2402" y="391"/>
                  <a:pt x="2401" y="390"/>
                </a:cubicBezTo>
                <a:cubicBezTo>
                  <a:pt x="2401" y="390"/>
                  <a:pt x="2400" y="389"/>
                  <a:pt x="2401" y="389"/>
                </a:cubicBezTo>
                <a:cubicBezTo>
                  <a:pt x="2403" y="390"/>
                  <a:pt x="2402" y="387"/>
                  <a:pt x="2402" y="386"/>
                </a:cubicBezTo>
                <a:cubicBezTo>
                  <a:pt x="2401" y="386"/>
                  <a:pt x="2399" y="387"/>
                  <a:pt x="2399" y="388"/>
                </a:cubicBezTo>
                <a:cubicBezTo>
                  <a:pt x="2398" y="390"/>
                  <a:pt x="2401" y="392"/>
                  <a:pt x="2401" y="394"/>
                </a:cubicBezTo>
                <a:cubicBezTo>
                  <a:pt x="2400" y="396"/>
                  <a:pt x="2399" y="397"/>
                  <a:pt x="2398" y="398"/>
                </a:cubicBezTo>
                <a:cubicBezTo>
                  <a:pt x="2397" y="401"/>
                  <a:pt x="2400" y="402"/>
                  <a:pt x="2400" y="404"/>
                </a:cubicBezTo>
                <a:cubicBezTo>
                  <a:pt x="2399" y="403"/>
                  <a:pt x="2400" y="405"/>
                  <a:pt x="2398" y="404"/>
                </a:cubicBezTo>
                <a:cubicBezTo>
                  <a:pt x="2399" y="407"/>
                  <a:pt x="2394" y="404"/>
                  <a:pt x="2396" y="406"/>
                </a:cubicBezTo>
                <a:cubicBezTo>
                  <a:pt x="2395" y="405"/>
                  <a:pt x="2394" y="405"/>
                  <a:pt x="2394" y="405"/>
                </a:cubicBezTo>
                <a:cubicBezTo>
                  <a:pt x="2394" y="404"/>
                  <a:pt x="2394" y="403"/>
                  <a:pt x="2393" y="403"/>
                </a:cubicBezTo>
                <a:cubicBezTo>
                  <a:pt x="2392" y="403"/>
                  <a:pt x="2392" y="403"/>
                  <a:pt x="2391" y="404"/>
                </a:cubicBezTo>
                <a:cubicBezTo>
                  <a:pt x="2390" y="404"/>
                  <a:pt x="2388" y="404"/>
                  <a:pt x="2387" y="404"/>
                </a:cubicBezTo>
                <a:cubicBezTo>
                  <a:pt x="2386" y="405"/>
                  <a:pt x="2385" y="405"/>
                  <a:pt x="2384" y="405"/>
                </a:cubicBezTo>
                <a:cubicBezTo>
                  <a:pt x="2383" y="405"/>
                  <a:pt x="2381" y="405"/>
                  <a:pt x="2381" y="405"/>
                </a:cubicBezTo>
                <a:cubicBezTo>
                  <a:pt x="2380" y="406"/>
                  <a:pt x="2379" y="405"/>
                  <a:pt x="2378" y="405"/>
                </a:cubicBezTo>
                <a:cubicBezTo>
                  <a:pt x="2377" y="404"/>
                  <a:pt x="2375" y="405"/>
                  <a:pt x="2374" y="406"/>
                </a:cubicBezTo>
                <a:cubicBezTo>
                  <a:pt x="2376" y="408"/>
                  <a:pt x="2369" y="413"/>
                  <a:pt x="2368" y="415"/>
                </a:cubicBezTo>
                <a:cubicBezTo>
                  <a:pt x="2368" y="416"/>
                  <a:pt x="2365" y="415"/>
                  <a:pt x="2365" y="416"/>
                </a:cubicBezTo>
                <a:cubicBezTo>
                  <a:pt x="2365" y="418"/>
                  <a:pt x="2366" y="419"/>
                  <a:pt x="2366" y="420"/>
                </a:cubicBezTo>
                <a:cubicBezTo>
                  <a:pt x="2366" y="420"/>
                  <a:pt x="2366" y="420"/>
                  <a:pt x="2365" y="420"/>
                </a:cubicBezTo>
                <a:cubicBezTo>
                  <a:pt x="2364" y="420"/>
                  <a:pt x="2362" y="422"/>
                  <a:pt x="2363" y="423"/>
                </a:cubicBezTo>
                <a:cubicBezTo>
                  <a:pt x="2361" y="423"/>
                  <a:pt x="2362" y="423"/>
                  <a:pt x="2361" y="425"/>
                </a:cubicBezTo>
                <a:cubicBezTo>
                  <a:pt x="2360" y="423"/>
                  <a:pt x="2359" y="425"/>
                  <a:pt x="2360" y="426"/>
                </a:cubicBezTo>
                <a:cubicBezTo>
                  <a:pt x="2359" y="426"/>
                  <a:pt x="2358" y="426"/>
                  <a:pt x="2358" y="426"/>
                </a:cubicBezTo>
                <a:cubicBezTo>
                  <a:pt x="2357" y="426"/>
                  <a:pt x="2359" y="428"/>
                  <a:pt x="2359" y="428"/>
                </a:cubicBezTo>
                <a:cubicBezTo>
                  <a:pt x="2360" y="428"/>
                  <a:pt x="2361" y="428"/>
                  <a:pt x="2362" y="429"/>
                </a:cubicBezTo>
                <a:cubicBezTo>
                  <a:pt x="2362" y="429"/>
                  <a:pt x="2362" y="430"/>
                  <a:pt x="2363" y="431"/>
                </a:cubicBezTo>
                <a:cubicBezTo>
                  <a:pt x="2362" y="430"/>
                  <a:pt x="2362" y="431"/>
                  <a:pt x="2361" y="430"/>
                </a:cubicBezTo>
                <a:cubicBezTo>
                  <a:pt x="2361" y="430"/>
                  <a:pt x="2361" y="429"/>
                  <a:pt x="2360" y="429"/>
                </a:cubicBezTo>
                <a:cubicBezTo>
                  <a:pt x="2359" y="430"/>
                  <a:pt x="2362" y="431"/>
                  <a:pt x="2362" y="432"/>
                </a:cubicBezTo>
                <a:cubicBezTo>
                  <a:pt x="2362" y="432"/>
                  <a:pt x="2364" y="430"/>
                  <a:pt x="2365" y="431"/>
                </a:cubicBezTo>
                <a:cubicBezTo>
                  <a:pt x="2365" y="432"/>
                  <a:pt x="2365" y="433"/>
                  <a:pt x="2366" y="433"/>
                </a:cubicBezTo>
                <a:cubicBezTo>
                  <a:pt x="2367" y="432"/>
                  <a:pt x="2366" y="429"/>
                  <a:pt x="2364" y="431"/>
                </a:cubicBezTo>
                <a:cubicBezTo>
                  <a:pt x="2364" y="430"/>
                  <a:pt x="2364" y="429"/>
                  <a:pt x="2363" y="428"/>
                </a:cubicBezTo>
                <a:cubicBezTo>
                  <a:pt x="2364" y="426"/>
                  <a:pt x="2367" y="430"/>
                  <a:pt x="2367" y="431"/>
                </a:cubicBezTo>
                <a:cubicBezTo>
                  <a:pt x="2368" y="432"/>
                  <a:pt x="2369" y="434"/>
                  <a:pt x="2368" y="436"/>
                </a:cubicBezTo>
                <a:cubicBezTo>
                  <a:pt x="2368" y="438"/>
                  <a:pt x="2367" y="437"/>
                  <a:pt x="2367" y="439"/>
                </a:cubicBezTo>
                <a:cubicBezTo>
                  <a:pt x="2368" y="440"/>
                  <a:pt x="2368" y="440"/>
                  <a:pt x="2369" y="441"/>
                </a:cubicBezTo>
                <a:cubicBezTo>
                  <a:pt x="2369" y="441"/>
                  <a:pt x="2371" y="445"/>
                  <a:pt x="2369" y="444"/>
                </a:cubicBezTo>
                <a:cubicBezTo>
                  <a:pt x="2370" y="445"/>
                  <a:pt x="2370" y="446"/>
                  <a:pt x="2372" y="446"/>
                </a:cubicBezTo>
                <a:cubicBezTo>
                  <a:pt x="2372" y="446"/>
                  <a:pt x="2373" y="447"/>
                  <a:pt x="2373" y="446"/>
                </a:cubicBezTo>
                <a:cubicBezTo>
                  <a:pt x="2374" y="446"/>
                  <a:pt x="2373" y="445"/>
                  <a:pt x="2373" y="445"/>
                </a:cubicBezTo>
                <a:cubicBezTo>
                  <a:pt x="2372" y="445"/>
                  <a:pt x="2371" y="443"/>
                  <a:pt x="2372" y="442"/>
                </a:cubicBezTo>
                <a:cubicBezTo>
                  <a:pt x="2373" y="441"/>
                  <a:pt x="2374" y="443"/>
                  <a:pt x="2373" y="442"/>
                </a:cubicBezTo>
                <a:cubicBezTo>
                  <a:pt x="2373" y="443"/>
                  <a:pt x="2374" y="444"/>
                  <a:pt x="2374" y="445"/>
                </a:cubicBezTo>
                <a:cubicBezTo>
                  <a:pt x="2375" y="446"/>
                  <a:pt x="2375" y="447"/>
                  <a:pt x="2374" y="448"/>
                </a:cubicBezTo>
                <a:cubicBezTo>
                  <a:pt x="2376" y="447"/>
                  <a:pt x="2376" y="446"/>
                  <a:pt x="2377" y="446"/>
                </a:cubicBezTo>
                <a:cubicBezTo>
                  <a:pt x="2375" y="444"/>
                  <a:pt x="2377" y="444"/>
                  <a:pt x="2378" y="444"/>
                </a:cubicBezTo>
                <a:cubicBezTo>
                  <a:pt x="2380" y="442"/>
                  <a:pt x="2377" y="438"/>
                  <a:pt x="2378" y="436"/>
                </a:cubicBezTo>
                <a:cubicBezTo>
                  <a:pt x="2378" y="435"/>
                  <a:pt x="2377" y="433"/>
                  <a:pt x="2378" y="433"/>
                </a:cubicBezTo>
                <a:cubicBezTo>
                  <a:pt x="2378" y="432"/>
                  <a:pt x="2380" y="430"/>
                  <a:pt x="2378" y="429"/>
                </a:cubicBezTo>
                <a:cubicBezTo>
                  <a:pt x="2378" y="429"/>
                  <a:pt x="2378" y="429"/>
                  <a:pt x="2378" y="429"/>
                </a:cubicBezTo>
                <a:cubicBezTo>
                  <a:pt x="2377" y="429"/>
                  <a:pt x="2377" y="428"/>
                  <a:pt x="2376" y="427"/>
                </a:cubicBezTo>
                <a:cubicBezTo>
                  <a:pt x="2375" y="426"/>
                  <a:pt x="2374" y="427"/>
                  <a:pt x="2373" y="426"/>
                </a:cubicBezTo>
                <a:cubicBezTo>
                  <a:pt x="2374" y="425"/>
                  <a:pt x="2375" y="423"/>
                  <a:pt x="2373" y="423"/>
                </a:cubicBezTo>
                <a:cubicBezTo>
                  <a:pt x="2371" y="422"/>
                  <a:pt x="2370" y="425"/>
                  <a:pt x="2368" y="422"/>
                </a:cubicBezTo>
                <a:cubicBezTo>
                  <a:pt x="2367" y="421"/>
                  <a:pt x="2367" y="420"/>
                  <a:pt x="2366" y="420"/>
                </a:cubicBezTo>
                <a:cubicBezTo>
                  <a:pt x="2366" y="419"/>
                  <a:pt x="2369" y="420"/>
                  <a:pt x="2370" y="420"/>
                </a:cubicBezTo>
                <a:cubicBezTo>
                  <a:pt x="2372" y="419"/>
                  <a:pt x="2374" y="420"/>
                  <a:pt x="2376" y="421"/>
                </a:cubicBezTo>
                <a:cubicBezTo>
                  <a:pt x="2376" y="420"/>
                  <a:pt x="2375" y="416"/>
                  <a:pt x="2377" y="416"/>
                </a:cubicBezTo>
                <a:cubicBezTo>
                  <a:pt x="2377" y="416"/>
                  <a:pt x="2378" y="417"/>
                  <a:pt x="2379" y="417"/>
                </a:cubicBezTo>
                <a:cubicBezTo>
                  <a:pt x="2379" y="418"/>
                  <a:pt x="2382" y="416"/>
                  <a:pt x="2382" y="416"/>
                </a:cubicBezTo>
                <a:cubicBezTo>
                  <a:pt x="2382" y="416"/>
                  <a:pt x="2382" y="417"/>
                  <a:pt x="2383" y="417"/>
                </a:cubicBezTo>
                <a:cubicBezTo>
                  <a:pt x="2383" y="416"/>
                  <a:pt x="2383" y="416"/>
                  <a:pt x="2383" y="416"/>
                </a:cubicBezTo>
                <a:cubicBezTo>
                  <a:pt x="2384" y="416"/>
                  <a:pt x="2384" y="416"/>
                  <a:pt x="2384" y="415"/>
                </a:cubicBezTo>
                <a:cubicBezTo>
                  <a:pt x="2385" y="416"/>
                  <a:pt x="2386" y="414"/>
                  <a:pt x="2387" y="415"/>
                </a:cubicBezTo>
                <a:cubicBezTo>
                  <a:pt x="2388" y="415"/>
                  <a:pt x="2389" y="413"/>
                  <a:pt x="2388" y="414"/>
                </a:cubicBezTo>
                <a:cubicBezTo>
                  <a:pt x="2389" y="414"/>
                  <a:pt x="2390" y="413"/>
                  <a:pt x="2392" y="412"/>
                </a:cubicBezTo>
                <a:cubicBezTo>
                  <a:pt x="2394" y="412"/>
                  <a:pt x="2395" y="414"/>
                  <a:pt x="2396" y="413"/>
                </a:cubicBezTo>
                <a:cubicBezTo>
                  <a:pt x="2398" y="413"/>
                  <a:pt x="2399" y="412"/>
                  <a:pt x="2400" y="414"/>
                </a:cubicBezTo>
                <a:cubicBezTo>
                  <a:pt x="2400" y="415"/>
                  <a:pt x="2399" y="416"/>
                  <a:pt x="2398" y="417"/>
                </a:cubicBezTo>
                <a:cubicBezTo>
                  <a:pt x="2399" y="417"/>
                  <a:pt x="2399" y="418"/>
                  <a:pt x="2399" y="419"/>
                </a:cubicBezTo>
                <a:cubicBezTo>
                  <a:pt x="2399" y="421"/>
                  <a:pt x="2401" y="421"/>
                  <a:pt x="2402" y="422"/>
                </a:cubicBezTo>
                <a:cubicBezTo>
                  <a:pt x="2403" y="422"/>
                  <a:pt x="2403" y="423"/>
                  <a:pt x="2404" y="424"/>
                </a:cubicBezTo>
                <a:cubicBezTo>
                  <a:pt x="2405" y="424"/>
                  <a:pt x="2406" y="425"/>
                  <a:pt x="2407" y="425"/>
                </a:cubicBezTo>
                <a:cubicBezTo>
                  <a:pt x="2408" y="425"/>
                  <a:pt x="2408" y="421"/>
                  <a:pt x="2408" y="420"/>
                </a:cubicBezTo>
                <a:cubicBezTo>
                  <a:pt x="2408" y="419"/>
                  <a:pt x="2408" y="418"/>
                  <a:pt x="2409" y="418"/>
                </a:cubicBezTo>
                <a:cubicBezTo>
                  <a:pt x="2410" y="417"/>
                  <a:pt x="2411" y="417"/>
                  <a:pt x="2413" y="417"/>
                </a:cubicBezTo>
                <a:cubicBezTo>
                  <a:pt x="2412" y="416"/>
                  <a:pt x="2411" y="415"/>
                  <a:pt x="2409" y="414"/>
                </a:cubicBezTo>
                <a:cubicBezTo>
                  <a:pt x="2407" y="413"/>
                  <a:pt x="2408" y="412"/>
                  <a:pt x="2408" y="411"/>
                </a:cubicBezTo>
                <a:cubicBezTo>
                  <a:pt x="2408" y="410"/>
                  <a:pt x="2409" y="409"/>
                  <a:pt x="2409" y="410"/>
                </a:cubicBezTo>
                <a:cubicBezTo>
                  <a:pt x="2410" y="411"/>
                  <a:pt x="2410" y="413"/>
                  <a:pt x="2411" y="412"/>
                </a:cubicBezTo>
                <a:cubicBezTo>
                  <a:pt x="2411" y="412"/>
                  <a:pt x="2410" y="411"/>
                  <a:pt x="2411" y="411"/>
                </a:cubicBezTo>
                <a:cubicBezTo>
                  <a:pt x="2411" y="413"/>
                  <a:pt x="2414" y="411"/>
                  <a:pt x="2414" y="413"/>
                </a:cubicBezTo>
                <a:cubicBezTo>
                  <a:pt x="2413" y="413"/>
                  <a:pt x="2413" y="413"/>
                  <a:pt x="2413" y="414"/>
                </a:cubicBezTo>
                <a:cubicBezTo>
                  <a:pt x="2416" y="412"/>
                  <a:pt x="2419" y="413"/>
                  <a:pt x="2422" y="414"/>
                </a:cubicBezTo>
                <a:cubicBezTo>
                  <a:pt x="2420" y="412"/>
                  <a:pt x="2423" y="407"/>
                  <a:pt x="2425" y="410"/>
                </a:cubicBezTo>
                <a:cubicBezTo>
                  <a:pt x="2425" y="410"/>
                  <a:pt x="2425" y="410"/>
                  <a:pt x="2424" y="410"/>
                </a:cubicBezTo>
                <a:cubicBezTo>
                  <a:pt x="2425" y="411"/>
                  <a:pt x="2425" y="413"/>
                  <a:pt x="2426" y="414"/>
                </a:cubicBezTo>
                <a:cubicBezTo>
                  <a:pt x="2428" y="414"/>
                  <a:pt x="2428" y="412"/>
                  <a:pt x="2428" y="411"/>
                </a:cubicBezTo>
                <a:cubicBezTo>
                  <a:pt x="2428" y="410"/>
                  <a:pt x="2427" y="409"/>
                  <a:pt x="2426" y="408"/>
                </a:cubicBezTo>
                <a:cubicBezTo>
                  <a:pt x="2426" y="406"/>
                  <a:pt x="2430" y="408"/>
                  <a:pt x="2431" y="408"/>
                </a:cubicBezTo>
                <a:cubicBezTo>
                  <a:pt x="2431" y="407"/>
                  <a:pt x="2428" y="406"/>
                  <a:pt x="2430" y="405"/>
                </a:cubicBezTo>
                <a:cubicBezTo>
                  <a:pt x="2429" y="404"/>
                  <a:pt x="2434" y="403"/>
                  <a:pt x="2432" y="406"/>
                </a:cubicBezTo>
                <a:cubicBezTo>
                  <a:pt x="2432" y="406"/>
                  <a:pt x="2432" y="411"/>
                  <a:pt x="2433" y="411"/>
                </a:cubicBezTo>
                <a:cubicBezTo>
                  <a:pt x="2434" y="411"/>
                  <a:pt x="2436" y="408"/>
                  <a:pt x="2436" y="408"/>
                </a:cubicBezTo>
                <a:cubicBezTo>
                  <a:pt x="2436" y="407"/>
                  <a:pt x="2436" y="406"/>
                  <a:pt x="2436" y="405"/>
                </a:cubicBezTo>
                <a:cubicBezTo>
                  <a:pt x="2436" y="404"/>
                  <a:pt x="2437" y="404"/>
                  <a:pt x="2438" y="403"/>
                </a:cubicBezTo>
                <a:close/>
                <a:moveTo>
                  <a:pt x="2442" y="326"/>
                </a:moveTo>
                <a:cubicBezTo>
                  <a:pt x="2442" y="326"/>
                  <a:pt x="2441" y="326"/>
                  <a:pt x="2441" y="327"/>
                </a:cubicBezTo>
                <a:cubicBezTo>
                  <a:pt x="2441" y="328"/>
                  <a:pt x="2443" y="327"/>
                  <a:pt x="2442" y="326"/>
                </a:cubicBezTo>
                <a:close/>
                <a:moveTo>
                  <a:pt x="2376" y="829"/>
                </a:moveTo>
                <a:cubicBezTo>
                  <a:pt x="2380" y="828"/>
                  <a:pt x="2384" y="827"/>
                  <a:pt x="2386" y="824"/>
                </a:cubicBezTo>
                <a:cubicBezTo>
                  <a:pt x="2387" y="823"/>
                  <a:pt x="2384" y="823"/>
                  <a:pt x="2383" y="823"/>
                </a:cubicBezTo>
                <a:cubicBezTo>
                  <a:pt x="2381" y="824"/>
                  <a:pt x="2380" y="824"/>
                  <a:pt x="2378" y="824"/>
                </a:cubicBezTo>
                <a:cubicBezTo>
                  <a:pt x="2375" y="825"/>
                  <a:pt x="2373" y="825"/>
                  <a:pt x="2371" y="825"/>
                </a:cubicBezTo>
                <a:cubicBezTo>
                  <a:pt x="2370" y="825"/>
                  <a:pt x="2369" y="825"/>
                  <a:pt x="2369" y="826"/>
                </a:cubicBezTo>
                <a:cubicBezTo>
                  <a:pt x="2368" y="826"/>
                  <a:pt x="2367" y="828"/>
                  <a:pt x="2367" y="828"/>
                </a:cubicBezTo>
                <a:cubicBezTo>
                  <a:pt x="2363" y="830"/>
                  <a:pt x="2366" y="830"/>
                  <a:pt x="2362" y="831"/>
                </a:cubicBezTo>
                <a:cubicBezTo>
                  <a:pt x="2362" y="831"/>
                  <a:pt x="2362" y="831"/>
                  <a:pt x="2362" y="831"/>
                </a:cubicBezTo>
                <a:cubicBezTo>
                  <a:pt x="2362" y="831"/>
                  <a:pt x="2362" y="831"/>
                  <a:pt x="2362" y="831"/>
                </a:cubicBezTo>
                <a:cubicBezTo>
                  <a:pt x="2360" y="832"/>
                  <a:pt x="2359" y="832"/>
                  <a:pt x="2358" y="833"/>
                </a:cubicBezTo>
                <a:cubicBezTo>
                  <a:pt x="2358" y="833"/>
                  <a:pt x="2358" y="833"/>
                  <a:pt x="2358" y="833"/>
                </a:cubicBezTo>
                <a:cubicBezTo>
                  <a:pt x="2358" y="833"/>
                  <a:pt x="2358" y="833"/>
                  <a:pt x="2358" y="833"/>
                </a:cubicBezTo>
                <a:cubicBezTo>
                  <a:pt x="2358" y="833"/>
                  <a:pt x="2358" y="833"/>
                  <a:pt x="2357" y="833"/>
                </a:cubicBezTo>
                <a:cubicBezTo>
                  <a:pt x="2357" y="834"/>
                  <a:pt x="2355" y="838"/>
                  <a:pt x="2354" y="839"/>
                </a:cubicBezTo>
                <a:cubicBezTo>
                  <a:pt x="2355" y="839"/>
                  <a:pt x="2355" y="839"/>
                  <a:pt x="2355" y="839"/>
                </a:cubicBezTo>
                <a:cubicBezTo>
                  <a:pt x="2355" y="840"/>
                  <a:pt x="2353" y="841"/>
                  <a:pt x="2353" y="842"/>
                </a:cubicBezTo>
                <a:cubicBezTo>
                  <a:pt x="2354" y="842"/>
                  <a:pt x="2355" y="842"/>
                  <a:pt x="2356" y="842"/>
                </a:cubicBezTo>
                <a:cubicBezTo>
                  <a:pt x="2357" y="842"/>
                  <a:pt x="2358" y="840"/>
                  <a:pt x="2359" y="840"/>
                </a:cubicBezTo>
                <a:cubicBezTo>
                  <a:pt x="2361" y="840"/>
                  <a:pt x="2362" y="840"/>
                  <a:pt x="2364" y="838"/>
                </a:cubicBezTo>
                <a:cubicBezTo>
                  <a:pt x="2364" y="837"/>
                  <a:pt x="2366" y="836"/>
                  <a:pt x="2366" y="835"/>
                </a:cubicBezTo>
                <a:cubicBezTo>
                  <a:pt x="2366" y="834"/>
                  <a:pt x="2366" y="834"/>
                  <a:pt x="2366" y="834"/>
                </a:cubicBezTo>
                <a:cubicBezTo>
                  <a:pt x="2366" y="834"/>
                  <a:pt x="2367" y="834"/>
                  <a:pt x="2367" y="834"/>
                </a:cubicBezTo>
                <a:cubicBezTo>
                  <a:pt x="2367" y="834"/>
                  <a:pt x="2368" y="834"/>
                  <a:pt x="2368" y="833"/>
                </a:cubicBezTo>
                <a:cubicBezTo>
                  <a:pt x="2368" y="833"/>
                  <a:pt x="2368" y="833"/>
                  <a:pt x="2368" y="833"/>
                </a:cubicBezTo>
                <a:cubicBezTo>
                  <a:pt x="2368" y="833"/>
                  <a:pt x="2369" y="832"/>
                  <a:pt x="2370" y="832"/>
                </a:cubicBezTo>
                <a:cubicBezTo>
                  <a:pt x="2372" y="831"/>
                  <a:pt x="2374" y="830"/>
                  <a:pt x="2376" y="829"/>
                </a:cubicBezTo>
                <a:close/>
                <a:moveTo>
                  <a:pt x="2351" y="823"/>
                </a:moveTo>
                <a:cubicBezTo>
                  <a:pt x="2350" y="821"/>
                  <a:pt x="2349" y="819"/>
                  <a:pt x="2349" y="822"/>
                </a:cubicBezTo>
                <a:cubicBezTo>
                  <a:pt x="2349" y="822"/>
                  <a:pt x="2350" y="822"/>
                  <a:pt x="2350" y="822"/>
                </a:cubicBezTo>
                <a:cubicBezTo>
                  <a:pt x="2349" y="823"/>
                  <a:pt x="2347" y="823"/>
                  <a:pt x="2346" y="825"/>
                </a:cubicBezTo>
                <a:cubicBezTo>
                  <a:pt x="2345" y="827"/>
                  <a:pt x="2344" y="825"/>
                  <a:pt x="2343" y="824"/>
                </a:cubicBezTo>
                <a:cubicBezTo>
                  <a:pt x="2342" y="823"/>
                  <a:pt x="2340" y="825"/>
                  <a:pt x="2339" y="824"/>
                </a:cubicBezTo>
                <a:cubicBezTo>
                  <a:pt x="2339" y="824"/>
                  <a:pt x="2339" y="825"/>
                  <a:pt x="2338" y="825"/>
                </a:cubicBezTo>
                <a:cubicBezTo>
                  <a:pt x="2338" y="826"/>
                  <a:pt x="2337" y="825"/>
                  <a:pt x="2336" y="824"/>
                </a:cubicBezTo>
                <a:cubicBezTo>
                  <a:pt x="2335" y="823"/>
                  <a:pt x="2333" y="823"/>
                  <a:pt x="2331" y="822"/>
                </a:cubicBezTo>
                <a:cubicBezTo>
                  <a:pt x="2329" y="822"/>
                  <a:pt x="2328" y="823"/>
                  <a:pt x="2326" y="824"/>
                </a:cubicBezTo>
                <a:cubicBezTo>
                  <a:pt x="2325" y="824"/>
                  <a:pt x="2324" y="824"/>
                  <a:pt x="2324" y="826"/>
                </a:cubicBezTo>
                <a:cubicBezTo>
                  <a:pt x="2324" y="827"/>
                  <a:pt x="2324" y="829"/>
                  <a:pt x="2325" y="827"/>
                </a:cubicBezTo>
                <a:cubicBezTo>
                  <a:pt x="2326" y="827"/>
                  <a:pt x="2328" y="828"/>
                  <a:pt x="2329" y="827"/>
                </a:cubicBezTo>
                <a:cubicBezTo>
                  <a:pt x="2329" y="827"/>
                  <a:pt x="2331" y="828"/>
                  <a:pt x="2332" y="828"/>
                </a:cubicBezTo>
                <a:cubicBezTo>
                  <a:pt x="2333" y="828"/>
                  <a:pt x="2333" y="829"/>
                  <a:pt x="2334" y="828"/>
                </a:cubicBezTo>
                <a:cubicBezTo>
                  <a:pt x="2335" y="828"/>
                  <a:pt x="2337" y="829"/>
                  <a:pt x="2337" y="827"/>
                </a:cubicBezTo>
                <a:cubicBezTo>
                  <a:pt x="2339" y="828"/>
                  <a:pt x="2340" y="828"/>
                  <a:pt x="2343" y="827"/>
                </a:cubicBezTo>
                <a:cubicBezTo>
                  <a:pt x="2344" y="826"/>
                  <a:pt x="2350" y="827"/>
                  <a:pt x="2349" y="824"/>
                </a:cubicBezTo>
                <a:cubicBezTo>
                  <a:pt x="2350" y="824"/>
                  <a:pt x="2350" y="823"/>
                  <a:pt x="2351" y="823"/>
                </a:cubicBezTo>
                <a:close/>
                <a:moveTo>
                  <a:pt x="2445" y="313"/>
                </a:moveTo>
                <a:cubicBezTo>
                  <a:pt x="2445" y="313"/>
                  <a:pt x="2449" y="312"/>
                  <a:pt x="2446" y="311"/>
                </a:cubicBezTo>
                <a:cubicBezTo>
                  <a:pt x="2445" y="310"/>
                  <a:pt x="2445" y="312"/>
                  <a:pt x="2444" y="313"/>
                </a:cubicBezTo>
                <a:cubicBezTo>
                  <a:pt x="2443" y="314"/>
                  <a:pt x="2441" y="312"/>
                  <a:pt x="2440" y="311"/>
                </a:cubicBezTo>
                <a:cubicBezTo>
                  <a:pt x="2440" y="312"/>
                  <a:pt x="2441" y="312"/>
                  <a:pt x="2441" y="313"/>
                </a:cubicBezTo>
                <a:cubicBezTo>
                  <a:pt x="2442" y="313"/>
                  <a:pt x="2440" y="314"/>
                  <a:pt x="2441" y="315"/>
                </a:cubicBezTo>
                <a:cubicBezTo>
                  <a:pt x="2440" y="315"/>
                  <a:pt x="2440" y="315"/>
                  <a:pt x="2440" y="315"/>
                </a:cubicBezTo>
                <a:cubicBezTo>
                  <a:pt x="2440" y="316"/>
                  <a:pt x="2438" y="318"/>
                  <a:pt x="2439" y="318"/>
                </a:cubicBezTo>
                <a:cubicBezTo>
                  <a:pt x="2438" y="319"/>
                  <a:pt x="2438" y="321"/>
                  <a:pt x="2439" y="321"/>
                </a:cubicBezTo>
                <a:cubicBezTo>
                  <a:pt x="2439" y="319"/>
                  <a:pt x="2442" y="318"/>
                  <a:pt x="2441" y="316"/>
                </a:cubicBezTo>
                <a:cubicBezTo>
                  <a:pt x="2443" y="317"/>
                  <a:pt x="2443" y="314"/>
                  <a:pt x="2445" y="313"/>
                </a:cubicBezTo>
                <a:close/>
                <a:moveTo>
                  <a:pt x="2408" y="776"/>
                </a:moveTo>
                <a:cubicBezTo>
                  <a:pt x="2409" y="774"/>
                  <a:pt x="2412" y="775"/>
                  <a:pt x="2412" y="777"/>
                </a:cubicBezTo>
                <a:cubicBezTo>
                  <a:pt x="2414" y="778"/>
                  <a:pt x="2416" y="778"/>
                  <a:pt x="2417" y="780"/>
                </a:cubicBezTo>
                <a:cubicBezTo>
                  <a:pt x="2419" y="781"/>
                  <a:pt x="2419" y="779"/>
                  <a:pt x="2419" y="777"/>
                </a:cubicBezTo>
                <a:cubicBezTo>
                  <a:pt x="2419" y="776"/>
                  <a:pt x="2418" y="776"/>
                  <a:pt x="2417" y="775"/>
                </a:cubicBezTo>
                <a:cubicBezTo>
                  <a:pt x="2417" y="774"/>
                  <a:pt x="2417" y="773"/>
                  <a:pt x="2416" y="773"/>
                </a:cubicBezTo>
                <a:cubicBezTo>
                  <a:pt x="2416" y="772"/>
                  <a:pt x="2415" y="772"/>
                  <a:pt x="2414" y="772"/>
                </a:cubicBezTo>
                <a:cubicBezTo>
                  <a:pt x="2413" y="772"/>
                  <a:pt x="2412" y="772"/>
                  <a:pt x="2411" y="771"/>
                </a:cubicBezTo>
                <a:cubicBezTo>
                  <a:pt x="2410" y="771"/>
                  <a:pt x="2409" y="770"/>
                  <a:pt x="2408" y="770"/>
                </a:cubicBezTo>
                <a:cubicBezTo>
                  <a:pt x="2407" y="770"/>
                  <a:pt x="2407" y="771"/>
                  <a:pt x="2406" y="771"/>
                </a:cubicBezTo>
                <a:cubicBezTo>
                  <a:pt x="2405" y="772"/>
                  <a:pt x="2404" y="771"/>
                  <a:pt x="2404" y="771"/>
                </a:cubicBezTo>
                <a:cubicBezTo>
                  <a:pt x="2404" y="770"/>
                  <a:pt x="2401" y="771"/>
                  <a:pt x="2401" y="771"/>
                </a:cubicBezTo>
                <a:cubicBezTo>
                  <a:pt x="2397" y="770"/>
                  <a:pt x="2393" y="773"/>
                  <a:pt x="2395" y="777"/>
                </a:cubicBezTo>
                <a:cubicBezTo>
                  <a:pt x="2395" y="776"/>
                  <a:pt x="2396" y="773"/>
                  <a:pt x="2397" y="773"/>
                </a:cubicBezTo>
                <a:cubicBezTo>
                  <a:pt x="2397" y="774"/>
                  <a:pt x="2399" y="776"/>
                  <a:pt x="2400" y="776"/>
                </a:cubicBezTo>
                <a:cubicBezTo>
                  <a:pt x="2400" y="776"/>
                  <a:pt x="2404" y="773"/>
                  <a:pt x="2403" y="775"/>
                </a:cubicBezTo>
                <a:cubicBezTo>
                  <a:pt x="2404" y="775"/>
                  <a:pt x="2408" y="777"/>
                  <a:pt x="2408" y="776"/>
                </a:cubicBezTo>
                <a:close/>
                <a:moveTo>
                  <a:pt x="2308" y="458"/>
                </a:moveTo>
                <a:cubicBezTo>
                  <a:pt x="2309" y="457"/>
                  <a:pt x="2309" y="458"/>
                  <a:pt x="2310" y="458"/>
                </a:cubicBezTo>
                <a:cubicBezTo>
                  <a:pt x="2310" y="457"/>
                  <a:pt x="2308" y="456"/>
                  <a:pt x="2307" y="457"/>
                </a:cubicBezTo>
                <a:cubicBezTo>
                  <a:pt x="2307" y="457"/>
                  <a:pt x="2308" y="457"/>
                  <a:pt x="2308" y="458"/>
                </a:cubicBezTo>
                <a:close/>
                <a:moveTo>
                  <a:pt x="2306" y="476"/>
                </a:moveTo>
                <a:cubicBezTo>
                  <a:pt x="2306" y="476"/>
                  <a:pt x="2306" y="476"/>
                  <a:pt x="2306" y="476"/>
                </a:cubicBezTo>
                <a:cubicBezTo>
                  <a:pt x="2307" y="476"/>
                  <a:pt x="2306" y="474"/>
                  <a:pt x="2306" y="476"/>
                </a:cubicBezTo>
                <a:close/>
                <a:moveTo>
                  <a:pt x="2307" y="455"/>
                </a:moveTo>
                <a:cubicBezTo>
                  <a:pt x="2308" y="455"/>
                  <a:pt x="2308" y="455"/>
                  <a:pt x="2309" y="455"/>
                </a:cubicBezTo>
                <a:cubicBezTo>
                  <a:pt x="2308" y="454"/>
                  <a:pt x="2308" y="454"/>
                  <a:pt x="2307" y="455"/>
                </a:cubicBezTo>
                <a:close/>
                <a:moveTo>
                  <a:pt x="2310" y="461"/>
                </a:moveTo>
                <a:cubicBezTo>
                  <a:pt x="2310" y="460"/>
                  <a:pt x="2309" y="460"/>
                  <a:pt x="2309" y="460"/>
                </a:cubicBezTo>
                <a:cubicBezTo>
                  <a:pt x="2309" y="460"/>
                  <a:pt x="2309" y="460"/>
                  <a:pt x="2310" y="461"/>
                </a:cubicBezTo>
                <a:close/>
                <a:moveTo>
                  <a:pt x="2302" y="662"/>
                </a:moveTo>
                <a:cubicBezTo>
                  <a:pt x="2302" y="662"/>
                  <a:pt x="2302" y="663"/>
                  <a:pt x="2302" y="664"/>
                </a:cubicBezTo>
                <a:cubicBezTo>
                  <a:pt x="2304" y="661"/>
                  <a:pt x="2307" y="661"/>
                  <a:pt x="2309" y="658"/>
                </a:cubicBezTo>
                <a:cubicBezTo>
                  <a:pt x="2310" y="656"/>
                  <a:pt x="2316" y="652"/>
                  <a:pt x="2313" y="651"/>
                </a:cubicBezTo>
                <a:cubicBezTo>
                  <a:pt x="2315" y="651"/>
                  <a:pt x="2314" y="650"/>
                  <a:pt x="2314" y="649"/>
                </a:cubicBezTo>
                <a:cubicBezTo>
                  <a:pt x="2314" y="648"/>
                  <a:pt x="2316" y="648"/>
                  <a:pt x="2316" y="648"/>
                </a:cubicBezTo>
                <a:cubicBezTo>
                  <a:pt x="2317" y="648"/>
                  <a:pt x="2318" y="648"/>
                  <a:pt x="2318" y="646"/>
                </a:cubicBezTo>
                <a:cubicBezTo>
                  <a:pt x="2318" y="645"/>
                  <a:pt x="2319" y="645"/>
                  <a:pt x="2320" y="645"/>
                </a:cubicBezTo>
                <a:cubicBezTo>
                  <a:pt x="2322" y="643"/>
                  <a:pt x="2321" y="642"/>
                  <a:pt x="2320" y="641"/>
                </a:cubicBezTo>
                <a:cubicBezTo>
                  <a:pt x="2319" y="639"/>
                  <a:pt x="2320" y="636"/>
                  <a:pt x="2319" y="635"/>
                </a:cubicBezTo>
                <a:cubicBezTo>
                  <a:pt x="2318" y="636"/>
                  <a:pt x="2319" y="639"/>
                  <a:pt x="2318" y="638"/>
                </a:cubicBezTo>
                <a:cubicBezTo>
                  <a:pt x="2318" y="638"/>
                  <a:pt x="2319" y="640"/>
                  <a:pt x="2319" y="641"/>
                </a:cubicBezTo>
                <a:cubicBezTo>
                  <a:pt x="2318" y="641"/>
                  <a:pt x="2317" y="640"/>
                  <a:pt x="2317" y="639"/>
                </a:cubicBezTo>
                <a:cubicBezTo>
                  <a:pt x="2317" y="640"/>
                  <a:pt x="2317" y="641"/>
                  <a:pt x="2318" y="642"/>
                </a:cubicBezTo>
                <a:cubicBezTo>
                  <a:pt x="2318" y="643"/>
                  <a:pt x="2317" y="646"/>
                  <a:pt x="2316" y="644"/>
                </a:cubicBezTo>
                <a:cubicBezTo>
                  <a:pt x="2316" y="644"/>
                  <a:pt x="2316" y="644"/>
                  <a:pt x="2315" y="645"/>
                </a:cubicBezTo>
                <a:cubicBezTo>
                  <a:pt x="2315" y="645"/>
                  <a:pt x="2315" y="646"/>
                  <a:pt x="2315" y="646"/>
                </a:cubicBezTo>
                <a:cubicBezTo>
                  <a:pt x="2315" y="647"/>
                  <a:pt x="2314" y="646"/>
                  <a:pt x="2314" y="646"/>
                </a:cubicBezTo>
                <a:cubicBezTo>
                  <a:pt x="2314" y="647"/>
                  <a:pt x="2314" y="647"/>
                  <a:pt x="2314" y="648"/>
                </a:cubicBezTo>
                <a:cubicBezTo>
                  <a:pt x="2314" y="646"/>
                  <a:pt x="2313" y="648"/>
                  <a:pt x="2313" y="649"/>
                </a:cubicBezTo>
                <a:cubicBezTo>
                  <a:pt x="2312" y="650"/>
                  <a:pt x="2312" y="651"/>
                  <a:pt x="2311" y="651"/>
                </a:cubicBezTo>
                <a:cubicBezTo>
                  <a:pt x="2310" y="652"/>
                  <a:pt x="2310" y="654"/>
                  <a:pt x="2308" y="655"/>
                </a:cubicBezTo>
                <a:cubicBezTo>
                  <a:pt x="2308" y="655"/>
                  <a:pt x="2307" y="655"/>
                  <a:pt x="2307" y="655"/>
                </a:cubicBezTo>
                <a:cubicBezTo>
                  <a:pt x="2306" y="656"/>
                  <a:pt x="2306" y="657"/>
                  <a:pt x="2306" y="657"/>
                </a:cubicBezTo>
                <a:cubicBezTo>
                  <a:pt x="2304" y="658"/>
                  <a:pt x="2303" y="660"/>
                  <a:pt x="2302" y="662"/>
                </a:cubicBezTo>
                <a:close/>
                <a:moveTo>
                  <a:pt x="2234" y="565"/>
                </a:moveTo>
                <a:cubicBezTo>
                  <a:pt x="2235" y="564"/>
                  <a:pt x="2236" y="561"/>
                  <a:pt x="2235" y="561"/>
                </a:cubicBezTo>
                <a:cubicBezTo>
                  <a:pt x="2236" y="560"/>
                  <a:pt x="2237" y="558"/>
                  <a:pt x="2237" y="557"/>
                </a:cubicBezTo>
                <a:cubicBezTo>
                  <a:pt x="2239" y="558"/>
                  <a:pt x="2238" y="554"/>
                  <a:pt x="2237" y="553"/>
                </a:cubicBezTo>
                <a:cubicBezTo>
                  <a:pt x="2237" y="552"/>
                  <a:pt x="2233" y="551"/>
                  <a:pt x="2235" y="554"/>
                </a:cubicBezTo>
                <a:cubicBezTo>
                  <a:pt x="2234" y="553"/>
                  <a:pt x="2232" y="552"/>
                  <a:pt x="2233" y="553"/>
                </a:cubicBezTo>
                <a:cubicBezTo>
                  <a:pt x="2232" y="552"/>
                  <a:pt x="2230" y="553"/>
                  <a:pt x="2229" y="554"/>
                </a:cubicBezTo>
                <a:cubicBezTo>
                  <a:pt x="2229" y="552"/>
                  <a:pt x="2226" y="553"/>
                  <a:pt x="2225" y="553"/>
                </a:cubicBezTo>
                <a:cubicBezTo>
                  <a:pt x="2226" y="554"/>
                  <a:pt x="2226" y="554"/>
                  <a:pt x="2226" y="554"/>
                </a:cubicBezTo>
                <a:cubicBezTo>
                  <a:pt x="2225" y="555"/>
                  <a:pt x="2224" y="553"/>
                  <a:pt x="2224" y="554"/>
                </a:cubicBezTo>
                <a:cubicBezTo>
                  <a:pt x="2223" y="554"/>
                  <a:pt x="2223" y="555"/>
                  <a:pt x="2224" y="556"/>
                </a:cubicBezTo>
                <a:cubicBezTo>
                  <a:pt x="2222" y="556"/>
                  <a:pt x="2221" y="558"/>
                  <a:pt x="2219" y="559"/>
                </a:cubicBezTo>
                <a:cubicBezTo>
                  <a:pt x="2219" y="560"/>
                  <a:pt x="2220" y="563"/>
                  <a:pt x="2220" y="563"/>
                </a:cubicBezTo>
                <a:cubicBezTo>
                  <a:pt x="2220" y="565"/>
                  <a:pt x="2220" y="566"/>
                  <a:pt x="2221" y="567"/>
                </a:cubicBezTo>
                <a:cubicBezTo>
                  <a:pt x="2222" y="568"/>
                  <a:pt x="2224" y="568"/>
                  <a:pt x="2225" y="569"/>
                </a:cubicBezTo>
                <a:cubicBezTo>
                  <a:pt x="2226" y="570"/>
                  <a:pt x="2228" y="570"/>
                  <a:pt x="2230" y="570"/>
                </a:cubicBezTo>
                <a:cubicBezTo>
                  <a:pt x="2229" y="568"/>
                  <a:pt x="2231" y="567"/>
                  <a:pt x="2232" y="568"/>
                </a:cubicBezTo>
                <a:cubicBezTo>
                  <a:pt x="2231" y="568"/>
                  <a:pt x="2234" y="565"/>
                  <a:pt x="2234" y="565"/>
                </a:cubicBezTo>
                <a:close/>
                <a:moveTo>
                  <a:pt x="2242" y="538"/>
                </a:moveTo>
                <a:cubicBezTo>
                  <a:pt x="2242" y="538"/>
                  <a:pt x="2243" y="537"/>
                  <a:pt x="2243" y="537"/>
                </a:cubicBezTo>
                <a:cubicBezTo>
                  <a:pt x="2242" y="537"/>
                  <a:pt x="2242" y="537"/>
                  <a:pt x="2242" y="538"/>
                </a:cubicBezTo>
                <a:close/>
                <a:moveTo>
                  <a:pt x="2301" y="499"/>
                </a:moveTo>
                <a:cubicBezTo>
                  <a:pt x="2300" y="499"/>
                  <a:pt x="2300" y="500"/>
                  <a:pt x="2300" y="500"/>
                </a:cubicBezTo>
                <a:cubicBezTo>
                  <a:pt x="2300" y="500"/>
                  <a:pt x="2300" y="500"/>
                  <a:pt x="2301" y="500"/>
                </a:cubicBezTo>
                <a:cubicBezTo>
                  <a:pt x="2300" y="500"/>
                  <a:pt x="2300" y="501"/>
                  <a:pt x="2300" y="501"/>
                </a:cubicBezTo>
                <a:cubicBezTo>
                  <a:pt x="2301" y="502"/>
                  <a:pt x="2301" y="500"/>
                  <a:pt x="2301" y="499"/>
                </a:cubicBezTo>
                <a:close/>
                <a:moveTo>
                  <a:pt x="2249" y="537"/>
                </a:moveTo>
                <a:cubicBezTo>
                  <a:pt x="2248" y="537"/>
                  <a:pt x="2248" y="537"/>
                  <a:pt x="2248" y="538"/>
                </a:cubicBezTo>
                <a:cubicBezTo>
                  <a:pt x="2248" y="538"/>
                  <a:pt x="2249" y="537"/>
                  <a:pt x="2249" y="537"/>
                </a:cubicBezTo>
                <a:close/>
                <a:moveTo>
                  <a:pt x="2250" y="538"/>
                </a:moveTo>
                <a:cubicBezTo>
                  <a:pt x="2250" y="537"/>
                  <a:pt x="2250" y="537"/>
                  <a:pt x="2250" y="536"/>
                </a:cubicBezTo>
                <a:cubicBezTo>
                  <a:pt x="2250" y="537"/>
                  <a:pt x="2250" y="537"/>
                  <a:pt x="2250" y="538"/>
                </a:cubicBezTo>
                <a:close/>
                <a:moveTo>
                  <a:pt x="2284" y="518"/>
                </a:moveTo>
                <a:cubicBezTo>
                  <a:pt x="2284" y="518"/>
                  <a:pt x="2284" y="518"/>
                  <a:pt x="2285" y="518"/>
                </a:cubicBezTo>
                <a:cubicBezTo>
                  <a:pt x="2286" y="517"/>
                  <a:pt x="2284" y="517"/>
                  <a:pt x="2284" y="518"/>
                </a:cubicBezTo>
                <a:close/>
                <a:moveTo>
                  <a:pt x="2462" y="266"/>
                </a:moveTo>
                <a:cubicBezTo>
                  <a:pt x="2460" y="266"/>
                  <a:pt x="2464" y="268"/>
                  <a:pt x="2465" y="269"/>
                </a:cubicBezTo>
                <a:cubicBezTo>
                  <a:pt x="2464" y="267"/>
                  <a:pt x="2466" y="267"/>
                  <a:pt x="2466" y="266"/>
                </a:cubicBezTo>
                <a:cubicBezTo>
                  <a:pt x="2467" y="265"/>
                  <a:pt x="2465" y="261"/>
                  <a:pt x="2463" y="262"/>
                </a:cubicBezTo>
                <a:cubicBezTo>
                  <a:pt x="2462" y="264"/>
                  <a:pt x="2465" y="265"/>
                  <a:pt x="2462" y="266"/>
                </a:cubicBezTo>
                <a:close/>
                <a:moveTo>
                  <a:pt x="1463" y="197"/>
                </a:moveTo>
                <a:cubicBezTo>
                  <a:pt x="1461" y="198"/>
                  <a:pt x="1460" y="199"/>
                  <a:pt x="1459" y="200"/>
                </a:cubicBezTo>
                <a:cubicBezTo>
                  <a:pt x="1458" y="201"/>
                  <a:pt x="1459" y="204"/>
                  <a:pt x="1460" y="205"/>
                </a:cubicBezTo>
                <a:cubicBezTo>
                  <a:pt x="1459" y="205"/>
                  <a:pt x="1459" y="206"/>
                  <a:pt x="1459" y="206"/>
                </a:cubicBezTo>
                <a:cubicBezTo>
                  <a:pt x="1460" y="206"/>
                  <a:pt x="1460" y="206"/>
                  <a:pt x="1460" y="205"/>
                </a:cubicBezTo>
                <a:cubicBezTo>
                  <a:pt x="1460" y="204"/>
                  <a:pt x="1463" y="202"/>
                  <a:pt x="1464" y="201"/>
                </a:cubicBezTo>
                <a:cubicBezTo>
                  <a:pt x="1461" y="201"/>
                  <a:pt x="1467" y="196"/>
                  <a:pt x="1463" y="197"/>
                </a:cubicBezTo>
                <a:close/>
                <a:moveTo>
                  <a:pt x="1485" y="195"/>
                </a:moveTo>
                <a:cubicBezTo>
                  <a:pt x="1487" y="196"/>
                  <a:pt x="1484" y="196"/>
                  <a:pt x="1485" y="197"/>
                </a:cubicBezTo>
                <a:cubicBezTo>
                  <a:pt x="1486" y="197"/>
                  <a:pt x="1486" y="196"/>
                  <a:pt x="1487" y="195"/>
                </a:cubicBezTo>
                <a:cubicBezTo>
                  <a:pt x="1487" y="194"/>
                  <a:pt x="1488" y="195"/>
                  <a:pt x="1489" y="194"/>
                </a:cubicBezTo>
                <a:cubicBezTo>
                  <a:pt x="1489" y="194"/>
                  <a:pt x="1489" y="194"/>
                  <a:pt x="1490" y="195"/>
                </a:cubicBezTo>
                <a:cubicBezTo>
                  <a:pt x="1490" y="194"/>
                  <a:pt x="1490" y="194"/>
                  <a:pt x="1491" y="194"/>
                </a:cubicBezTo>
                <a:cubicBezTo>
                  <a:pt x="1492" y="193"/>
                  <a:pt x="1492" y="192"/>
                  <a:pt x="1493" y="193"/>
                </a:cubicBezTo>
                <a:cubicBezTo>
                  <a:pt x="1492" y="191"/>
                  <a:pt x="1490" y="191"/>
                  <a:pt x="1489" y="191"/>
                </a:cubicBezTo>
                <a:cubicBezTo>
                  <a:pt x="1488" y="191"/>
                  <a:pt x="1487" y="191"/>
                  <a:pt x="1486" y="192"/>
                </a:cubicBezTo>
                <a:cubicBezTo>
                  <a:pt x="1486" y="193"/>
                  <a:pt x="1484" y="192"/>
                  <a:pt x="1484" y="192"/>
                </a:cubicBezTo>
                <a:cubicBezTo>
                  <a:pt x="1485" y="193"/>
                  <a:pt x="1484" y="194"/>
                  <a:pt x="1485" y="195"/>
                </a:cubicBezTo>
                <a:close/>
                <a:moveTo>
                  <a:pt x="2500" y="222"/>
                </a:moveTo>
                <a:cubicBezTo>
                  <a:pt x="2499" y="222"/>
                  <a:pt x="2499" y="221"/>
                  <a:pt x="2498" y="220"/>
                </a:cubicBezTo>
                <a:cubicBezTo>
                  <a:pt x="2497" y="220"/>
                  <a:pt x="2496" y="220"/>
                  <a:pt x="2495" y="220"/>
                </a:cubicBezTo>
                <a:cubicBezTo>
                  <a:pt x="2498" y="223"/>
                  <a:pt x="2502" y="225"/>
                  <a:pt x="2506" y="226"/>
                </a:cubicBezTo>
                <a:cubicBezTo>
                  <a:pt x="2505" y="225"/>
                  <a:pt x="2503" y="224"/>
                  <a:pt x="2502" y="223"/>
                </a:cubicBezTo>
                <a:cubicBezTo>
                  <a:pt x="2501" y="223"/>
                  <a:pt x="2500" y="223"/>
                  <a:pt x="2500" y="222"/>
                </a:cubicBezTo>
                <a:close/>
                <a:moveTo>
                  <a:pt x="2451" y="310"/>
                </a:moveTo>
                <a:cubicBezTo>
                  <a:pt x="2451" y="311"/>
                  <a:pt x="2455" y="305"/>
                  <a:pt x="2455" y="304"/>
                </a:cubicBezTo>
                <a:cubicBezTo>
                  <a:pt x="2454" y="303"/>
                  <a:pt x="2453" y="305"/>
                  <a:pt x="2452" y="306"/>
                </a:cubicBezTo>
                <a:cubicBezTo>
                  <a:pt x="2452" y="307"/>
                  <a:pt x="2450" y="308"/>
                  <a:pt x="2451" y="310"/>
                </a:cubicBezTo>
                <a:close/>
                <a:moveTo>
                  <a:pt x="712" y="544"/>
                </a:moveTo>
                <a:cubicBezTo>
                  <a:pt x="713" y="544"/>
                  <a:pt x="715" y="544"/>
                  <a:pt x="717" y="543"/>
                </a:cubicBezTo>
                <a:cubicBezTo>
                  <a:pt x="717" y="543"/>
                  <a:pt x="718" y="541"/>
                  <a:pt x="718" y="540"/>
                </a:cubicBezTo>
                <a:cubicBezTo>
                  <a:pt x="717" y="541"/>
                  <a:pt x="717" y="542"/>
                  <a:pt x="716" y="542"/>
                </a:cubicBezTo>
                <a:cubicBezTo>
                  <a:pt x="715" y="542"/>
                  <a:pt x="715" y="541"/>
                  <a:pt x="714" y="541"/>
                </a:cubicBezTo>
                <a:cubicBezTo>
                  <a:pt x="713" y="542"/>
                  <a:pt x="711" y="543"/>
                  <a:pt x="712" y="544"/>
                </a:cubicBezTo>
                <a:close/>
                <a:moveTo>
                  <a:pt x="1487" y="190"/>
                </a:moveTo>
                <a:cubicBezTo>
                  <a:pt x="1488" y="191"/>
                  <a:pt x="1489" y="190"/>
                  <a:pt x="1489" y="190"/>
                </a:cubicBezTo>
                <a:cubicBezTo>
                  <a:pt x="1489" y="189"/>
                  <a:pt x="1491" y="189"/>
                  <a:pt x="1491" y="188"/>
                </a:cubicBezTo>
                <a:cubicBezTo>
                  <a:pt x="1490" y="188"/>
                  <a:pt x="1489" y="188"/>
                  <a:pt x="1488" y="187"/>
                </a:cubicBezTo>
                <a:cubicBezTo>
                  <a:pt x="1487" y="188"/>
                  <a:pt x="1486" y="188"/>
                  <a:pt x="1484" y="188"/>
                </a:cubicBezTo>
                <a:cubicBezTo>
                  <a:pt x="1485" y="189"/>
                  <a:pt x="1487" y="188"/>
                  <a:pt x="1487" y="190"/>
                </a:cubicBezTo>
                <a:close/>
                <a:moveTo>
                  <a:pt x="1393" y="224"/>
                </a:moveTo>
                <a:cubicBezTo>
                  <a:pt x="1393" y="224"/>
                  <a:pt x="1393" y="224"/>
                  <a:pt x="1392" y="224"/>
                </a:cubicBezTo>
                <a:cubicBezTo>
                  <a:pt x="1392" y="224"/>
                  <a:pt x="1392" y="224"/>
                  <a:pt x="1392" y="224"/>
                </a:cubicBezTo>
                <a:cubicBezTo>
                  <a:pt x="1392" y="224"/>
                  <a:pt x="1393" y="224"/>
                  <a:pt x="1393" y="224"/>
                </a:cubicBezTo>
                <a:close/>
                <a:moveTo>
                  <a:pt x="1593" y="407"/>
                </a:moveTo>
                <a:cubicBezTo>
                  <a:pt x="1594" y="407"/>
                  <a:pt x="1596" y="404"/>
                  <a:pt x="1597" y="404"/>
                </a:cubicBezTo>
                <a:cubicBezTo>
                  <a:pt x="1595" y="404"/>
                  <a:pt x="1593" y="406"/>
                  <a:pt x="1591" y="406"/>
                </a:cubicBezTo>
                <a:cubicBezTo>
                  <a:pt x="1589" y="407"/>
                  <a:pt x="1587" y="407"/>
                  <a:pt x="1585" y="406"/>
                </a:cubicBezTo>
                <a:cubicBezTo>
                  <a:pt x="1584" y="406"/>
                  <a:pt x="1585" y="408"/>
                  <a:pt x="1583" y="408"/>
                </a:cubicBezTo>
                <a:cubicBezTo>
                  <a:pt x="1582" y="408"/>
                  <a:pt x="1580" y="410"/>
                  <a:pt x="1579" y="409"/>
                </a:cubicBezTo>
                <a:cubicBezTo>
                  <a:pt x="1579" y="409"/>
                  <a:pt x="1579" y="410"/>
                  <a:pt x="1580" y="410"/>
                </a:cubicBezTo>
                <a:cubicBezTo>
                  <a:pt x="1581" y="413"/>
                  <a:pt x="1583" y="413"/>
                  <a:pt x="1586" y="414"/>
                </a:cubicBezTo>
                <a:cubicBezTo>
                  <a:pt x="1585" y="413"/>
                  <a:pt x="1588" y="412"/>
                  <a:pt x="1589" y="412"/>
                </a:cubicBezTo>
                <a:cubicBezTo>
                  <a:pt x="1590" y="412"/>
                  <a:pt x="1590" y="411"/>
                  <a:pt x="1591" y="410"/>
                </a:cubicBezTo>
                <a:cubicBezTo>
                  <a:pt x="1591" y="410"/>
                  <a:pt x="1593" y="410"/>
                  <a:pt x="1594" y="410"/>
                </a:cubicBezTo>
                <a:cubicBezTo>
                  <a:pt x="1593" y="409"/>
                  <a:pt x="1591" y="408"/>
                  <a:pt x="1593" y="407"/>
                </a:cubicBezTo>
                <a:close/>
                <a:moveTo>
                  <a:pt x="1409" y="217"/>
                </a:moveTo>
                <a:cubicBezTo>
                  <a:pt x="1409" y="217"/>
                  <a:pt x="1412" y="220"/>
                  <a:pt x="1410" y="220"/>
                </a:cubicBezTo>
                <a:cubicBezTo>
                  <a:pt x="1411" y="220"/>
                  <a:pt x="1411" y="221"/>
                  <a:pt x="1412" y="221"/>
                </a:cubicBezTo>
                <a:cubicBezTo>
                  <a:pt x="1412" y="222"/>
                  <a:pt x="1413" y="222"/>
                  <a:pt x="1414" y="221"/>
                </a:cubicBezTo>
                <a:cubicBezTo>
                  <a:pt x="1415" y="221"/>
                  <a:pt x="1415" y="223"/>
                  <a:pt x="1414" y="223"/>
                </a:cubicBezTo>
                <a:cubicBezTo>
                  <a:pt x="1414" y="223"/>
                  <a:pt x="1416" y="223"/>
                  <a:pt x="1416" y="223"/>
                </a:cubicBezTo>
                <a:cubicBezTo>
                  <a:pt x="1415" y="224"/>
                  <a:pt x="1415" y="224"/>
                  <a:pt x="1415" y="224"/>
                </a:cubicBezTo>
                <a:cubicBezTo>
                  <a:pt x="1415" y="224"/>
                  <a:pt x="1415" y="224"/>
                  <a:pt x="1415" y="225"/>
                </a:cubicBezTo>
                <a:cubicBezTo>
                  <a:pt x="1415" y="225"/>
                  <a:pt x="1414" y="225"/>
                  <a:pt x="1414" y="225"/>
                </a:cubicBezTo>
                <a:cubicBezTo>
                  <a:pt x="1412" y="225"/>
                  <a:pt x="1411" y="223"/>
                  <a:pt x="1410" y="224"/>
                </a:cubicBezTo>
                <a:cubicBezTo>
                  <a:pt x="1410" y="224"/>
                  <a:pt x="1410" y="225"/>
                  <a:pt x="1410" y="225"/>
                </a:cubicBezTo>
                <a:cubicBezTo>
                  <a:pt x="1410" y="225"/>
                  <a:pt x="1410" y="225"/>
                  <a:pt x="1410" y="225"/>
                </a:cubicBezTo>
                <a:cubicBezTo>
                  <a:pt x="1411" y="226"/>
                  <a:pt x="1414" y="228"/>
                  <a:pt x="1415" y="226"/>
                </a:cubicBezTo>
                <a:cubicBezTo>
                  <a:pt x="1416" y="226"/>
                  <a:pt x="1416" y="226"/>
                  <a:pt x="1416" y="226"/>
                </a:cubicBezTo>
                <a:cubicBezTo>
                  <a:pt x="1416" y="226"/>
                  <a:pt x="1416" y="227"/>
                  <a:pt x="1416" y="227"/>
                </a:cubicBezTo>
                <a:cubicBezTo>
                  <a:pt x="1416" y="227"/>
                  <a:pt x="1417" y="225"/>
                  <a:pt x="1417" y="225"/>
                </a:cubicBezTo>
                <a:cubicBezTo>
                  <a:pt x="1417" y="224"/>
                  <a:pt x="1416" y="224"/>
                  <a:pt x="1416" y="223"/>
                </a:cubicBezTo>
                <a:cubicBezTo>
                  <a:pt x="1417" y="224"/>
                  <a:pt x="1417" y="224"/>
                  <a:pt x="1418" y="223"/>
                </a:cubicBezTo>
                <a:cubicBezTo>
                  <a:pt x="1417" y="222"/>
                  <a:pt x="1418" y="222"/>
                  <a:pt x="1419" y="221"/>
                </a:cubicBezTo>
                <a:cubicBezTo>
                  <a:pt x="1420" y="221"/>
                  <a:pt x="1419" y="220"/>
                  <a:pt x="1418" y="219"/>
                </a:cubicBezTo>
                <a:cubicBezTo>
                  <a:pt x="1417" y="218"/>
                  <a:pt x="1419" y="218"/>
                  <a:pt x="1420" y="217"/>
                </a:cubicBezTo>
                <a:cubicBezTo>
                  <a:pt x="1421" y="216"/>
                  <a:pt x="1420" y="215"/>
                  <a:pt x="1421" y="214"/>
                </a:cubicBezTo>
                <a:cubicBezTo>
                  <a:pt x="1419" y="213"/>
                  <a:pt x="1418" y="214"/>
                  <a:pt x="1416" y="214"/>
                </a:cubicBezTo>
                <a:cubicBezTo>
                  <a:pt x="1417" y="215"/>
                  <a:pt x="1418" y="217"/>
                  <a:pt x="1416" y="217"/>
                </a:cubicBezTo>
                <a:cubicBezTo>
                  <a:pt x="1416" y="217"/>
                  <a:pt x="1417" y="216"/>
                  <a:pt x="1416" y="215"/>
                </a:cubicBezTo>
                <a:cubicBezTo>
                  <a:pt x="1416" y="215"/>
                  <a:pt x="1415" y="218"/>
                  <a:pt x="1415" y="217"/>
                </a:cubicBezTo>
                <a:cubicBezTo>
                  <a:pt x="1414" y="217"/>
                  <a:pt x="1414" y="215"/>
                  <a:pt x="1415" y="215"/>
                </a:cubicBezTo>
                <a:cubicBezTo>
                  <a:pt x="1414" y="215"/>
                  <a:pt x="1413" y="215"/>
                  <a:pt x="1412" y="215"/>
                </a:cubicBezTo>
                <a:cubicBezTo>
                  <a:pt x="1413" y="215"/>
                  <a:pt x="1413" y="215"/>
                  <a:pt x="1413" y="215"/>
                </a:cubicBezTo>
                <a:cubicBezTo>
                  <a:pt x="1413" y="217"/>
                  <a:pt x="1410" y="217"/>
                  <a:pt x="1409" y="217"/>
                </a:cubicBezTo>
                <a:close/>
                <a:moveTo>
                  <a:pt x="1401" y="219"/>
                </a:moveTo>
                <a:cubicBezTo>
                  <a:pt x="1401" y="220"/>
                  <a:pt x="1402" y="221"/>
                  <a:pt x="1403" y="222"/>
                </a:cubicBezTo>
                <a:cubicBezTo>
                  <a:pt x="1403" y="221"/>
                  <a:pt x="1403" y="222"/>
                  <a:pt x="1404" y="222"/>
                </a:cubicBezTo>
                <a:cubicBezTo>
                  <a:pt x="1404" y="223"/>
                  <a:pt x="1406" y="223"/>
                  <a:pt x="1407" y="223"/>
                </a:cubicBezTo>
                <a:cubicBezTo>
                  <a:pt x="1409" y="223"/>
                  <a:pt x="1409" y="220"/>
                  <a:pt x="1407" y="219"/>
                </a:cubicBezTo>
                <a:cubicBezTo>
                  <a:pt x="1407" y="219"/>
                  <a:pt x="1407" y="219"/>
                  <a:pt x="1408" y="219"/>
                </a:cubicBezTo>
                <a:cubicBezTo>
                  <a:pt x="1407" y="218"/>
                  <a:pt x="1407" y="218"/>
                  <a:pt x="1407" y="218"/>
                </a:cubicBezTo>
                <a:cubicBezTo>
                  <a:pt x="1407" y="219"/>
                  <a:pt x="1406" y="219"/>
                  <a:pt x="1405" y="219"/>
                </a:cubicBezTo>
                <a:cubicBezTo>
                  <a:pt x="1407" y="217"/>
                  <a:pt x="1401" y="219"/>
                  <a:pt x="1401" y="219"/>
                </a:cubicBezTo>
                <a:close/>
                <a:moveTo>
                  <a:pt x="1401" y="201"/>
                </a:moveTo>
                <a:cubicBezTo>
                  <a:pt x="1400" y="202"/>
                  <a:pt x="1400" y="204"/>
                  <a:pt x="1398" y="204"/>
                </a:cubicBezTo>
                <a:cubicBezTo>
                  <a:pt x="1396" y="204"/>
                  <a:pt x="1394" y="204"/>
                  <a:pt x="1392" y="205"/>
                </a:cubicBezTo>
                <a:cubicBezTo>
                  <a:pt x="1391" y="206"/>
                  <a:pt x="1390" y="207"/>
                  <a:pt x="1392" y="208"/>
                </a:cubicBezTo>
                <a:cubicBezTo>
                  <a:pt x="1392" y="209"/>
                  <a:pt x="1392" y="209"/>
                  <a:pt x="1393" y="209"/>
                </a:cubicBezTo>
                <a:cubicBezTo>
                  <a:pt x="1393" y="208"/>
                  <a:pt x="1392" y="208"/>
                  <a:pt x="1392" y="208"/>
                </a:cubicBezTo>
                <a:cubicBezTo>
                  <a:pt x="1392" y="208"/>
                  <a:pt x="1393" y="207"/>
                  <a:pt x="1393" y="206"/>
                </a:cubicBezTo>
                <a:cubicBezTo>
                  <a:pt x="1394" y="205"/>
                  <a:pt x="1395" y="205"/>
                  <a:pt x="1396" y="205"/>
                </a:cubicBezTo>
                <a:cubicBezTo>
                  <a:pt x="1397" y="205"/>
                  <a:pt x="1398" y="205"/>
                  <a:pt x="1399" y="205"/>
                </a:cubicBezTo>
                <a:cubicBezTo>
                  <a:pt x="1400" y="205"/>
                  <a:pt x="1401" y="204"/>
                  <a:pt x="1402" y="205"/>
                </a:cubicBezTo>
                <a:cubicBezTo>
                  <a:pt x="1404" y="205"/>
                  <a:pt x="1405" y="205"/>
                  <a:pt x="1406" y="203"/>
                </a:cubicBezTo>
                <a:cubicBezTo>
                  <a:pt x="1407" y="201"/>
                  <a:pt x="1405" y="200"/>
                  <a:pt x="1407" y="199"/>
                </a:cubicBezTo>
                <a:cubicBezTo>
                  <a:pt x="1405" y="199"/>
                  <a:pt x="1402" y="200"/>
                  <a:pt x="1401" y="201"/>
                </a:cubicBezTo>
                <a:close/>
                <a:moveTo>
                  <a:pt x="1438" y="222"/>
                </a:moveTo>
                <a:cubicBezTo>
                  <a:pt x="1437" y="221"/>
                  <a:pt x="1435" y="222"/>
                  <a:pt x="1436" y="223"/>
                </a:cubicBezTo>
                <a:cubicBezTo>
                  <a:pt x="1438" y="224"/>
                  <a:pt x="1439" y="222"/>
                  <a:pt x="1438" y="222"/>
                </a:cubicBezTo>
                <a:close/>
                <a:moveTo>
                  <a:pt x="2463" y="272"/>
                </a:moveTo>
                <a:cubicBezTo>
                  <a:pt x="2463" y="273"/>
                  <a:pt x="2463" y="275"/>
                  <a:pt x="2464" y="275"/>
                </a:cubicBezTo>
                <a:cubicBezTo>
                  <a:pt x="2466" y="277"/>
                  <a:pt x="2464" y="272"/>
                  <a:pt x="2463" y="272"/>
                </a:cubicBezTo>
                <a:close/>
                <a:moveTo>
                  <a:pt x="2458" y="261"/>
                </a:moveTo>
                <a:cubicBezTo>
                  <a:pt x="2459" y="261"/>
                  <a:pt x="2460" y="261"/>
                  <a:pt x="2460" y="261"/>
                </a:cubicBezTo>
                <a:cubicBezTo>
                  <a:pt x="2460" y="261"/>
                  <a:pt x="2459" y="260"/>
                  <a:pt x="2458" y="261"/>
                </a:cubicBezTo>
                <a:close/>
                <a:moveTo>
                  <a:pt x="2460" y="298"/>
                </a:moveTo>
                <a:cubicBezTo>
                  <a:pt x="2460" y="298"/>
                  <a:pt x="2460" y="299"/>
                  <a:pt x="2460" y="299"/>
                </a:cubicBezTo>
                <a:cubicBezTo>
                  <a:pt x="2461" y="298"/>
                  <a:pt x="2461" y="297"/>
                  <a:pt x="2462" y="295"/>
                </a:cubicBezTo>
                <a:cubicBezTo>
                  <a:pt x="2461" y="295"/>
                  <a:pt x="2461" y="295"/>
                  <a:pt x="2461" y="295"/>
                </a:cubicBezTo>
                <a:cubicBezTo>
                  <a:pt x="2461" y="296"/>
                  <a:pt x="2461" y="298"/>
                  <a:pt x="2460" y="298"/>
                </a:cubicBezTo>
                <a:close/>
                <a:moveTo>
                  <a:pt x="2450" y="190"/>
                </a:moveTo>
                <a:cubicBezTo>
                  <a:pt x="2450" y="190"/>
                  <a:pt x="2451" y="189"/>
                  <a:pt x="2453" y="189"/>
                </a:cubicBezTo>
                <a:cubicBezTo>
                  <a:pt x="2453" y="188"/>
                  <a:pt x="2450" y="185"/>
                  <a:pt x="2449" y="186"/>
                </a:cubicBezTo>
                <a:cubicBezTo>
                  <a:pt x="2448" y="186"/>
                  <a:pt x="2447" y="188"/>
                  <a:pt x="2446" y="187"/>
                </a:cubicBezTo>
                <a:cubicBezTo>
                  <a:pt x="2447" y="187"/>
                  <a:pt x="2449" y="191"/>
                  <a:pt x="2448" y="192"/>
                </a:cubicBezTo>
                <a:cubicBezTo>
                  <a:pt x="2449" y="193"/>
                  <a:pt x="2449" y="191"/>
                  <a:pt x="2450" y="190"/>
                </a:cubicBezTo>
                <a:close/>
                <a:moveTo>
                  <a:pt x="2461" y="751"/>
                </a:moveTo>
                <a:cubicBezTo>
                  <a:pt x="2462" y="750"/>
                  <a:pt x="2458" y="750"/>
                  <a:pt x="2458" y="750"/>
                </a:cubicBezTo>
                <a:cubicBezTo>
                  <a:pt x="2458" y="751"/>
                  <a:pt x="2460" y="752"/>
                  <a:pt x="2461" y="751"/>
                </a:cubicBezTo>
                <a:close/>
                <a:moveTo>
                  <a:pt x="2467" y="762"/>
                </a:moveTo>
                <a:cubicBezTo>
                  <a:pt x="2468" y="761"/>
                  <a:pt x="2469" y="761"/>
                  <a:pt x="2470" y="761"/>
                </a:cubicBezTo>
                <a:cubicBezTo>
                  <a:pt x="2469" y="760"/>
                  <a:pt x="2467" y="760"/>
                  <a:pt x="2466" y="760"/>
                </a:cubicBezTo>
                <a:cubicBezTo>
                  <a:pt x="2464" y="759"/>
                  <a:pt x="2461" y="759"/>
                  <a:pt x="2459" y="759"/>
                </a:cubicBezTo>
                <a:cubicBezTo>
                  <a:pt x="2459" y="759"/>
                  <a:pt x="2459" y="759"/>
                  <a:pt x="2459" y="760"/>
                </a:cubicBezTo>
                <a:cubicBezTo>
                  <a:pt x="2461" y="760"/>
                  <a:pt x="2462" y="761"/>
                  <a:pt x="2464" y="761"/>
                </a:cubicBezTo>
                <a:cubicBezTo>
                  <a:pt x="2465" y="761"/>
                  <a:pt x="2466" y="762"/>
                  <a:pt x="2467" y="762"/>
                </a:cubicBezTo>
                <a:close/>
                <a:moveTo>
                  <a:pt x="1517" y="381"/>
                </a:moveTo>
                <a:cubicBezTo>
                  <a:pt x="1516" y="380"/>
                  <a:pt x="1515" y="380"/>
                  <a:pt x="1514" y="379"/>
                </a:cubicBezTo>
                <a:cubicBezTo>
                  <a:pt x="1513" y="378"/>
                  <a:pt x="1514" y="376"/>
                  <a:pt x="1512" y="375"/>
                </a:cubicBezTo>
                <a:cubicBezTo>
                  <a:pt x="1511" y="374"/>
                  <a:pt x="1510" y="375"/>
                  <a:pt x="1508" y="374"/>
                </a:cubicBezTo>
                <a:cubicBezTo>
                  <a:pt x="1508" y="373"/>
                  <a:pt x="1507" y="372"/>
                  <a:pt x="1506" y="372"/>
                </a:cubicBezTo>
                <a:cubicBezTo>
                  <a:pt x="1505" y="372"/>
                  <a:pt x="1504" y="373"/>
                  <a:pt x="1503" y="374"/>
                </a:cubicBezTo>
                <a:cubicBezTo>
                  <a:pt x="1505" y="372"/>
                  <a:pt x="1509" y="375"/>
                  <a:pt x="1509" y="377"/>
                </a:cubicBezTo>
                <a:cubicBezTo>
                  <a:pt x="1510" y="378"/>
                  <a:pt x="1511" y="377"/>
                  <a:pt x="1512" y="378"/>
                </a:cubicBezTo>
                <a:cubicBezTo>
                  <a:pt x="1513" y="378"/>
                  <a:pt x="1514" y="380"/>
                  <a:pt x="1515" y="381"/>
                </a:cubicBezTo>
                <a:cubicBezTo>
                  <a:pt x="1515" y="381"/>
                  <a:pt x="1517" y="382"/>
                  <a:pt x="1517" y="381"/>
                </a:cubicBezTo>
                <a:close/>
                <a:moveTo>
                  <a:pt x="2466" y="261"/>
                </a:moveTo>
                <a:cubicBezTo>
                  <a:pt x="2465" y="261"/>
                  <a:pt x="2465" y="261"/>
                  <a:pt x="2465" y="262"/>
                </a:cubicBezTo>
                <a:cubicBezTo>
                  <a:pt x="2465" y="263"/>
                  <a:pt x="2466" y="263"/>
                  <a:pt x="2467" y="263"/>
                </a:cubicBezTo>
                <a:cubicBezTo>
                  <a:pt x="2467" y="262"/>
                  <a:pt x="2467" y="261"/>
                  <a:pt x="2466" y="261"/>
                </a:cubicBezTo>
                <a:close/>
                <a:moveTo>
                  <a:pt x="2463" y="289"/>
                </a:moveTo>
                <a:cubicBezTo>
                  <a:pt x="2463" y="289"/>
                  <a:pt x="2463" y="290"/>
                  <a:pt x="2463" y="290"/>
                </a:cubicBezTo>
                <a:cubicBezTo>
                  <a:pt x="2463" y="290"/>
                  <a:pt x="2464" y="290"/>
                  <a:pt x="2464" y="290"/>
                </a:cubicBezTo>
                <a:cubicBezTo>
                  <a:pt x="2464" y="290"/>
                  <a:pt x="2464" y="289"/>
                  <a:pt x="2463" y="289"/>
                </a:cubicBezTo>
                <a:close/>
                <a:moveTo>
                  <a:pt x="2462" y="286"/>
                </a:moveTo>
                <a:cubicBezTo>
                  <a:pt x="2462" y="286"/>
                  <a:pt x="2463" y="287"/>
                  <a:pt x="2463" y="287"/>
                </a:cubicBezTo>
                <a:cubicBezTo>
                  <a:pt x="2464" y="287"/>
                  <a:pt x="2463" y="287"/>
                  <a:pt x="2462" y="286"/>
                </a:cubicBezTo>
                <a:close/>
                <a:moveTo>
                  <a:pt x="2464" y="279"/>
                </a:moveTo>
                <a:cubicBezTo>
                  <a:pt x="2464" y="279"/>
                  <a:pt x="2463" y="280"/>
                  <a:pt x="2463" y="281"/>
                </a:cubicBezTo>
                <a:cubicBezTo>
                  <a:pt x="2464" y="280"/>
                  <a:pt x="2464" y="280"/>
                  <a:pt x="2464" y="279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50000"/>
                  <a:alpha val="12000"/>
                </a:schemeClr>
              </a:gs>
              <a:gs pos="100000">
                <a:schemeClr val="tx1">
                  <a:lumMod val="60000"/>
                  <a:lumOff val="40000"/>
                  <a:alpha val="70000"/>
                </a:schemeClr>
              </a:gs>
            </a:gsLst>
            <a:lin ang="5400000" scaled="1"/>
          </a:gradFill>
          <a:ln w="6350">
            <a:gradFill>
              <a:gsLst>
                <a:gs pos="0">
                  <a:schemeClr val="bg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8117" y="2367129"/>
            <a:ext cx="5327650" cy="186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0615" y="267078"/>
            <a:ext cx="7270750" cy="30904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b="1" dirty="0" smtClean="0">
                <a:solidFill>
                  <a:srgbClr val="1070A7"/>
                </a:solidFill>
              </a:rPr>
              <a:t>Who we are</a:t>
            </a:r>
            <a:endParaRPr lang="en-GB" sz="2400" b="1" dirty="0">
              <a:solidFill>
                <a:srgbClr val="1070A7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59341" y="724510"/>
            <a:ext cx="1666466" cy="724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  <a:buClr>
                <a:srgbClr val="C00000"/>
              </a:buClr>
            </a:pPr>
            <a:r>
              <a:rPr lang="en-US" sz="1600" b="1" dirty="0" smtClean="0">
                <a:solidFill>
                  <a:srgbClr val="FF0000"/>
                </a:solidFill>
              </a:rPr>
              <a:t>HQ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 in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Jeddah, KSA  </a:t>
            </a:r>
          </a:p>
        </p:txBody>
      </p:sp>
      <p:grpSp>
        <p:nvGrpSpPr>
          <p:cNvPr id="3" name="Group 741"/>
          <p:cNvGrpSpPr/>
          <p:nvPr/>
        </p:nvGrpSpPr>
        <p:grpSpPr>
          <a:xfrm>
            <a:off x="4060652" y="809581"/>
            <a:ext cx="1919677" cy="1734326"/>
            <a:chOff x="1927703" y="1233248"/>
            <a:chExt cx="1756082" cy="2312435"/>
          </a:xfrm>
          <a:noFill/>
        </p:grpSpPr>
        <p:sp>
          <p:nvSpPr>
            <p:cNvPr id="6" name="Rectangle 5"/>
            <p:cNvSpPr/>
            <p:nvPr/>
          </p:nvSpPr>
          <p:spPr>
            <a:xfrm>
              <a:off x="1927703" y="1233248"/>
              <a:ext cx="1756082" cy="9437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27704" y="1233939"/>
              <a:ext cx="1756081" cy="23117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  <a:buClr>
                  <a:srgbClr val="C00000"/>
                </a:buClr>
              </a:pPr>
              <a:r>
                <a:rPr lang="en-US" sz="1600" b="1" dirty="0">
                  <a:solidFill>
                    <a:srgbClr val="FF0000"/>
                  </a:solidFill>
                </a:rPr>
                <a:t>1,128 staff </a:t>
              </a:r>
              <a:r>
                <a:rPr lang="en-US" sz="1600" b="1" dirty="0">
                  <a:solidFill>
                    <a:schemeClr val="accent5">
                      <a:lumMod val="50000"/>
                    </a:schemeClr>
                  </a:solidFill>
                </a:rPr>
                <a:t>distributed across entities &amp; regional offices / Gateways</a:t>
              </a:r>
              <a:endParaRPr lang="en-GB" sz="1600" b="1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>
                <a:lnSpc>
                  <a:spcPts val="1600"/>
                </a:lnSpc>
                <a:buClr>
                  <a:srgbClr val="C00000"/>
                </a:buClr>
              </a:pPr>
              <a:endParaRPr lang="en-US" sz="1600" b="1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>
                <a:lnSpc>
                  <a:spcPts val="1600"/>
                </a:lnSpc>
                <a:buClr>
                  <a:srgbClr val="C00000"/>
                </a:buClr>
              </a:pPr>
              <a:endParaRPr lang="en-US" sz="1600" dirty="0">
                <a:solidFill>
                  <a:schemeClr val="bg2"/>
                </a:solidFill>
              </a:endParaRPr>
            </a:p>
            <a:p>
              <a:pPr>
                <a:lnSpc>
                  <a:spcPts val="1600"/>
                </a:lnSpc>
                <a:buClr>
                  <a:srgbClr val="C00000"/>
                </a:buClr>
              </a:pPr>
              <a:endParaRPr lang="en-US" sz="1600" dirty="0" smtClean="0">
                <a:solidFill>
                  <a:schemeClr val="bg2"/>
                </a:solidFill>
              </a:endParaRPr>
            </a:p>
            <a:p>
              <a:pPr>
                <a:lnSpc>
                  <a:spcPts val="1600"/>
                </a:lnSpc>
                <a:buClr>
                  <a:srgbClr val="C00000"/>
                </a:buClr>
              </a:pPr>
              <a:endParaRPr lang="en-US" sz="1600" dirty="0" smtClean="0">
                <a:solidFill>
                  <a:schemeClr val="bg2"/>
                </a:solidFill>
              </a:endParaRPr>
            </a:p>
          </p:txBody>
        </p:sp>
      </p:grpSp>
      <p:grpSp>
        <p:nvGrpSpPr>
          <p:cNvPr id="4" name="Group 742"/>
          <p:cNvGrpSpPr/>
          <p:nvPr/>
        </p:nvGrpSpPr>
        <p:grpSpPr>
          <a:xfrm>
            <a:off x="512575" y="736570"/>
            <a:ext cx="1756083" cy="1087220"/>
            <a:chOff x="3683785" y="1233248"/>
            <a:chExt cx="1756083" cy="1449627"/>
          </a:xfrm>
          <a:noFill/>
        </p:grpSpPr>
        <p:sp>
          <p:nvSpPr>
            <p:cNvPr id="7" name="Rectangle 6"/>
            <p:cNvSpPr/>
            <p:nvPr/>
          </p:nvSpPr>
          <p:spPr>
            <a:xfrm>
              <a:off x="3683785" y="1233248"/>
              <a:ext cx="1756082" cy="1449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83786" y="1233939"/>
              <a:ext cx="1756082" cy="121742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  <a:buClr>
                  <a:srgbClr val="C00000"/>
                </a:buClr>
              </a:pPr>
              <a:r>
                <a:rPr lang="en-US" sz="1600" b="1" dirty="0">
                  <a:solidFill>
                    <a:schemeClr val="accent5">
                      <a:lumMod val="50000"/>
                    </a:schemeClr>
                  </a:solidFill>
                </a:rPr>
                <a:t>A </a:t>
              </a:r>
              <a:r>
                <a:rPr lang="en-US" sz="1600" b="1" dirty="0" smtClean="0">
                  <a:solidFill>
                    <a:schemeClr val="accent5">
                      <a:lumMod val="50000"/>
                    </a:schemeClr>
                  </a:solidFill>
                </a:rPr>
                <a:t>role </a:t>
              </a:r>
              <a:r>
                <a:rPr lang="en-US" sz="1600" b="1" dirty="0">
                  <a:solidFill>
                    <a:schemeClr val="accent5">
                      <a:lumMod val="50000"/>
                    </a:schemeClr>
                  </a:solidFill>
                </a:rPr>
                <a:t>m</a:t>
              </a:r>
              <a:r>
                <a:rPr lang="en-US" sz="1600" b="1" dirty="0" smtClean="0">
                  <a:solidFill>
                    <a:schemeClr val="accent5">
                      <a:lumMod val="50000"/>
                    </a:schemeClr>
                  </a:solidFill>
                </a:rPr>
                <a:t>odel </a:t>
              </a:r>
              <a:r>
                <a:rPr lang="en-US" sz="1600" b="1" dirty="0">
                  <a:solidFill>
                    <a:schemeClr val="accent5">
                      <a:lumMod val="50000"/>
                    </a:schemeClr>
                  </a:solidFill>
                </a:rPr>
                <a:t>of </a:t>
              </a:r>
              <a:r>
                <a:rPr lang="en-US" sz="1600" b="1" dirty="0">
                  <a:solidFill>
                    <a:srgbClr val="FF0000"/>
                  </a:solidFill>
                </a:rPr>
                <a:t>South-South</a:t>
              </a:r>
              <a:r>
                <a:rPr lang="en-US" sz="1600" b="1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600" b="1" dirty="0" smtClean="0">
                  <a:solidFill>
                    <a:schemeClr val="accent5">
                      <a:lumMod val="50000"/>
                    </a:schemeClr>
                  </a:solidFill>
                </a:rPr>
                <a:t>Cooperation</a:t>
              </a:r>
            </a:p>
            <a:p>
              <a:pPr>
                <a:lnSpc>
                  <a:spcPts val="1600"/>
                </a:lnSpc>
                <a:buClr>
                  <a:srgbClr val="C00000"/>
                </a:buClr>
              </a:pPr>
              <a:endParaRPr lang="en-US" sz="16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1" name="Group 743"/>
          <p:cNvGrpSpPr/>
          <p:nvPr/>
        </p:nvGrpSpPr>
        <p:grpSpPr>
          <a:xfrm>
            <a:off x="2305169" y="750200"/>
            <a:ext cx="1796854" cy="3375801"/>
            <a:chOff x="5439868" y="1233248"/>
            <a:chExt cx="1984690" cy="4501066"/>
          </a:xfrm>
          <a:noFill/>
        </p:grpSpPr>
        <p:sp>
          <p:nvSpPr>
            <p:cNvPr id="8" name="Rectangle 7"/>
            <p:cNvSpPr/>
            <p:nvPr/>
          </p:nvSpPr>
          <p:spPr>
            <a:xfrm>
              <a:off x="5439868" y="1233248"/>
              <a:ext cx="1756082" cy="19195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34845" y="1233939"/>
              <a:ext cx="1889713" cy="45003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  <a:buClr>
                  <a:srgbClr val="C00000"/>
                </a:buClr>
              </a:pPr>
              <a:r>
                <a:rPr lang="en-GB" sz="1600" b="1" dirty="0" smtClean="0">
                  <a:solidFill>
                    <a:schemeClr val="accent5">
                      <a:lumMod val="50000"/>
                    </a:schemeClr>
                  </a:solidFill>
                </a:rPr>
                <a:t>Foster socio-economic development of  </a:t>
              </a:r>
              <a:r>
                <a:rPr lang="en-GB" sz="1600" b="1" dirty="0" smtClean="0">
                  <a:solidFill>
                    <a:srgbClr val="FF0000"/>
                  </a:solidFill>
                </a:rPr>
                <a:t>56 member countries </a:t>
              </a:r>
              <a:r>
                <a:rPr lang="en-GB" sz="1600" b="1" dirty="0" smtClean="0">
                  <a:solidFill>
                    <a:schemeClr val="accent5">
                      <a:lumMod val="50000"/>
                    </a:schemeClr>
                  </a:solidFill>
                </a:rPr>
                <a:t>+ Muslim communities in Non-MCs based on the </a:t>
              </a:r>
              <a:r>
                <a:rPr lang="en-GB" sz="1600" b="1" dirty="0" smtClean="0">
                  <a:solidFill>
                    <a:srgbClr val="FF0000"/>
                  </a:solidFill>
                </a:rPr>
                <a:t>principles of </a:t>
              </a:r>
              <a:r>
                <a:rPr lang="en-GB" sz="1600" b="1" dirty="0" err="1" smtClean="0">
                  <a:solidFill>
                    <a:srgbClr val="FF0000"/>
                  </a:solidFill>
                </a:rPr>
                <a:t>Shari’ah</a:t>
              </a:r>
              <a:endParaRPr lang="en-GB" sz="1600" b="1" dirty="0">
                <a:solidFill>
                  <a:srgbClr val="FF0000"/>
                </a:solidFill>
              </a:endParaRPr>
            </a:p>
            <a:p>
              <a:pPr>
                <a:lnSpc>
                  <a:spcPts val="1600"/>
                </a:lnSpc>
                <a:buClr>
                  <a:srgbClr val="C00000"/>
                </a:buClr>
              </a:pPr>
              <a:endParaRPr lang="en-GB" sz="1600" b="1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>
                <a:lnSpc>
                  <a:spcPts val="1600"/>
                </a:lnSpc>
                <a:buClr>
                  <a:srgbClr val="C00000"/>
                </a:buClr>
              </a:pPr>
              <a:endParaRPr lang="en-GB" sz="1600" dirty="0">
                <a:solidFill>
                  <a:schemeClr val="bg2"/>
                </a:solidFill>
              </a:endParaRPr>
            </a:p>
            <a:p>
              <a:pPr>
                <a:lnSpc>
                  <a:spcPts val="1600"/>
                </a:lnSpc>
                <a:buClr>
                  <a:srgbClr val="C00000"/>
                </a:buClr>
              </a:pPr>
              <a:endParaRPr lang="en-GB" sz="1600" dirty="0">
                <a:solidFill>
                  <a:schemeClr val="bg2"/>
                </a:solidFill>
              </a:endParaRPr>
            </a:p>
            <a:p>
              <a:pPr>
                <a:lnSpc>
                  <a:spcPts val="1600"/>
                </a:lnSpc>
                <a:buClr>
                  <a:srgbClr val="C00000"/>
                </a:buClr>
              </a:pPr>
              <a:endParaRPr lang="en-GB" sz="1600" dirty="0" smtClean="0">
                <a:solidFill>
                  <a:schemeClr val="bg2"/>
                </a:solidFill>
              </a:endParaRPr>
            </a:p>
            <a:p>
              <a:pPr>
                <a:lnSpc>
                  <a:spcPts val="1600"/>
                </a:lnSpc>
                <a:buClr>
                  <a:srgbClr val="C00000"/>
                </a:buClr>
              </a:pPr>
              <a:endParaRPr lang="en-GB" sz="1600" dirty="0">
                <a:solidFill>
                  <a:schemeClr val="bg2"/>
                </a:solidFill>
              </a:endParaRPr>
            </a:p>
            <a:p>
              <a:pPr>
                <a:lnSpc>
                  <a:spcPts val="1600"/>
                </a:lnSpc>
                <a:buClr>
                  <a:srgbClr val="C00000"/>
                </a:buClr>
              </a:pPr>
              <a:endParaRPr lang="en-GB" sz="1600" dirty="0" smtClean="0">
                <a:solidFill>
                  <a:schemeClr val="bg2"/>
                </a:solidFill>
              </a:endParaRPr>
            </a:p>
          </p:txBody>
        </p:sp>
      </p:grpSp>
      <p:grpSp>
        <p:nvGrpSpPr>
          <p:cNvPr id="12" name="Group 744"/>
          <p:cNvGrpSpPr/>
          <p:nvPr/>
        </p:nvGrpSpPr>
        <p:grpSpPr>
          <a:xfrm>
            <a:off x="7446504" y="777382"/>
            <a:ext cx="1504060" cy="1801265"/>
            <a:chOff x="7195950" y="1230514"/>
            <a:chExt cx="1756082" cy="2401686"/>
          </a:xfrm>
          <a:noFill/>
        </p:grpSpPr>
        <p:sp>
          <p:nvSpPr>
            <p:cNvPr id="9" name="Rectangle 8"/>
            <p:cNvSpPr/>
            <p:nvPr/>
          </p:nvSpPr>
          <p:spPr>
            <a:xfrm>
              <a:off x="7195950" y="1233248"/>
              <a:ext cx="1756082" cy="23989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402675" y="1230514"/>
              <a:ext cx="1404732" cy="1922261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>
                <a:lnSpc>
                  <a:spcPts val="1600"/>
                </a:lnSpc>
                <a:buClr>
                  <a:srgbClr val="C00000"/>
                </a:buClr>
              </a:pPr>
              <a:endParaRPr lang="en-US" sz="3600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>
                <a:lnSpc>
                  <a:spcPts val="1600"/>
                </a:lnSpc>
                <a:buClr>
                  <a:srgbClr val="C00000"/>
                </a:buClr>
              </a:pPr>
              <a:r>
                <a:rPr lang="en-US" sz="3600" dirty="0" smtClean="0">
                  <a:solidFill>
                    <a:srgbClr val="FF0000"/>
                  </a:solidFill>
                </a:rPr>
                <a:t>4</a:t>
              </a:r>
              <a:endParaRPr lang="en-US" sz="1600" b="1" dirty="0">
                <a:solidFill>
                  <a:srgbClr val="FF0000"/>
                </a:solidFill>
              </a:endParaRPr>
            </a:p>
            <a:p>
              <a:pPr>
                <a:lnSpc>
                  <a:spcPts val="1600"/>
                </a:lnSpc>
                <a:buClr>
                  <a:srgbClr val="C00000"/>
                </a:buClr>
              </a:pPr>
              <a:r>
                <a:rPr lang="en-US" sz="1600" b="1" dirty="0">
                  <a:solidFill>
                    <a:schemeClr val="accent5">
                      <a:lumMod val="50000"/>
                    </a:schemeClr>
                  </a:solidFill>
                </a:rPr>
                <a:t>Regional </a:t>
              </a:r>
              <a:r>
                <a:rPr lang="en-US" sz="1600" b="1" dirty="0" smtClean="0">
                  <a:solidFill>
                    <a:schemeClr val="accent5">
                      <a:lumMod val="50000"/>
                    </a:schemeClr>
                  </a:solidFill>
                </a:rPr>
                <a:t>Offices</a:t>
              </a:r>
            </a:p>
            <a:p>
              <a:pPr>
                <a:lnSpc>
                  <a:spcPts val="1600"/>
                </a:lnSpc>
                <a:buClr>
                  <a:srgbClr val="C00000"/>
                </a:buClr>
              </a:pPr>
              <a:endParaRPr lang="en-US" sz="1600" b="1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>
                <a:lnSpc>
                  <a:spcPts val="1600"/>
                </a:lnSpc>
                <a:buClr>
                  <a:srgbClr val="C00000"/>
                </a:buClr>
              </a:pPr>
              <a:r>
                <a:rPr lang="en-US" sz="3200" b="1" dirty="0" smtClean="0">
                  <a:solidFill>
                    <a:schemeClr val="accent5">
                      <a:lumMod val="50000"/>
                    </a:schemeClr>
                  </a:solidFill>
                </a:rPr>
                <a:t>+</a:t>
              </a:r>
            </a:p>
            <a:p>
              <a:pPr>
                <a:lnSpc>
                  <a:spcPts val="1600"/>
                </a:lnSpc>
                <a:buClr>
                  <a:srgbClr val="C00000"/>
                </a:buClr>
              </a:pPr>
              <a:endParaRPr lang="en-US" sz="1600" b="1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>
                <a:lnSpc>
                  <a:spcPts val="1600"/>
                </a:lnSpc>
                <a:buClr>
                  <a:srgbClr val="C00000"/>
                </a:buClr>
              </a:pPr>
              <a:r>
                <a:rPr lang="en-US" sz="2800" b="1" dirty="0" smtClean="0">
                  <a:solidFill>
                    <a:srgbClr val="FF0000"/>
                  </a:solidFill>
                </a:rPr>
                <a:t>5</a:t>
              </a:r>
              <a:r>
                <a:rPr lang="en-US" sz="1600" b="1" dirty="0" smtClean="0">
                  <a:solidFill>
                    <a:schemeClr val="accent5">
                      <a:lumMod val="50000"/>
                    </a:schemeClr>
                  </a:solidFill>
                </a:rPr>
                <a:t> Country Gateway Offices</a:t>
              </a:r>
              <a:endParaRPr lang="en-GB" sz="1600" b="1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>
                <a:lnSpc>
                  <a:spcPts val="1600"/>
                </a:lnSpc>
                <a:buClr>
                  <a:srgbClr val="C00000"/>
                </a:buClr>
              </a:pPr>
              <a:endParaRPr lang="en-GB" sz="1600" dirty="0" smtClean="0">
                <a:solidFill>
                  <a:schemeClr val="bg2"/>
                </a:solidFill>
              </a:endParaRPr>
            </a:p>
            <a:p>
              <a:pPr>
                <a:lnSpc>
                  <a:spcPts val="1600"/>
                </a:lnSpc>
                <a:buClr>
                  <a:srgbClr val="C00000"/>
                </a:buClr>
              </a:pPr>
              <a:endParaRPr lang="en-GB" sz="1600" dirty="0">
                <a:solidFill>
                  <a:schemeClr val="bg2"/>
                </a:solidFill>
              </a:endParaRPr>
            </a:p>
            <a:p>
              <a:pPr>
                <a:lnSpc>
                  <a:spcPts val="1600"/>
                </a:lnSpc>
                <a:buClr>
                  <a:srgbClr val="C00000"/>
                </a:buClr>
              </a:pPr>
              <a:endParaRPr lang="en-GB" sz="1600" dirty="0" smtClean="0">
                <a:solidFill>
                  <a:schemeClr val="bg2"/>
                </a:solidFill>
              </a:endParaRPr>
            </a:p>
          </p:txBody>
        </p:sp>
      </p:grpSp>
      <p:cxnSp>
        <p:nvCxnSpPr>
          <p:cNvPr id="738" name="Straight Connector 737"/>
          <p:cNvCxnSpPr/>
          <p:nvPr/>
        </p:nvCxnSpPr>
        <p:spPr>
          <a:xfrm>
            <a:off x="3444622" y="4083026"/>
            <a:ext cx="1056876" cy="0"/>
          </a:xfrm>
          <a:prstGeom prst="line">
            <a:avLst/>
          </a:prstGeom>
          <a:ln>
            <a:solidFill>
              <a:srgbClr val="B6B02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9" name="TextBox 738"/>
          <p:cNvSpPr txBox="1"/>
          <p:nvPr/>
        </p:nvSpPr>
        <p:spPr>
          <a:xfrm>
            <a:off x="3683786" y="3911522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accent1"/>
                </a:solidFill>
              </a:rPr>
              <a:t>AFRICA </a:t>
            </a:r>
          </a:p>
        </p:txBody>
      </p:sp>
      <p:grpSp>
        <p:nvGrpSpPr>
          <p:cNvPr id="13" name="Group 745"/>
          <p:cNvGrpSpPr/>
          <p:nvPr/>
        </p:nvGrpSpPr>
        <p:grpSpPr>
          <a:xfrm>
            <a:off x="3269713" y="3942153"/>
            <a:ext cx="390314" cy="292736"/>
            <a:chOff x="6078688" y="3285716"/>
            <a:chExt cx="355298" cy="355298"/>
          </a:xfrm>
        </p:grpSpPr>
        <p:sp>
          <p:nvSpPr>
            <p:cNvPr id="747" name="Oval 746"/>
            <p:cNvSpPr/>
            <p:nvPr/>
          </p:nvSpPr>
          <p:spPr>
            <a:xfrm>
              <a:off x="6088449" y="3295477"/>
              <a:ext cx="335777" cy="3357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 smtClean="0">
                  <a:solidFill>
                    <a:schemeClr val="tx2"/>
                  </a:solidFill>
                </a:rPr>
                <a:t>27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748" name="Donut 747"/>
            <p:cNvSpPr/>
            <p:nvPr/>
          </p:nvSpPr>
          <p:spPr>
            <a:xfrm>
              <a:off x="6078688" y="3285716"/>
              <a:ext cx="355298" cy="355298"/>
            </a:xfrm>
            <a:prstGeom prst="donut">
              <a:avLst>
                <a:gd name="adj" fmla="val 14213"/>
              </a:avLst>
            </a:prstGeom>
            <a:solidFill>
              <a:srgbClr val="B6B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rgbClr val="4D4D4D"/>
                </a:solidFill>
              </a:endParaRPr>
            </a:p>
          </p:txBody>
        </p:sp>
      </p:grpSp>
      <p:sp>
        <p:nvSpPr>
          <p:cNvPr id="749" name="Oval 748"/>
          <p:cNvSpPr/>
          <p:nvPr/>
        </p:nvSpPr>
        <p:spPr>
          <a:xfrm>
            <a:off x="3348121" y="3995464"/>
            <a:ext cx="233498" cy="175124"/>
          </a:xfrm>
          <a:prstGeom prst="ellipse">
            <a:avLst/>
          </a:prstGeom>
          <a:solidFill>
            <a:srgbClr val="B6B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8" name="TextBox 757"/>
          <p:cNvSpPr txBox="1"/>
          <p:nvPr/>
        </p:nvSpPr>
        <p:spPr>
          <a:xfrm>
            <a:off x="1136724" y="2935354"/>
            <a:ext cx="1327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accent1"/>
                </a:solidFill>
              </a:rPr>
              <a:t>LATIN AMERICA</a:t>
            </a:r>
          </a:p>
        </p:txBody>
      </p:sp>
      <p:grpSp>
        <p:nvGrpSpPr>
          <p:cNvPr id="14" name="Group 758"/>
          <p:cNvGrpSpPr/>
          <p:nvPr/>
        </p:nvGrpSpPr>
        <p:grpSpPr>
          <a:xfrm>
            <a:off x="1198225" y="3266599"/>
            <a:ext cx="390314" cy="292736"/>
            <a:chOff x="6078688" y="3285716"/>
            <a:chExt cx="355298" cy="355298"/>
          </a:xfrm>
        </p:grpSpPr>
        <p:sp>
          <p:nvSpPr>
            <p:cNvPr id="760" name="Oval 759"/>
            <p:cNvSpPr/>
            <p:nvPr/>
          </p:nvSpPr>
          <p:spPr>
            <a:xfrm>
              <a:off x="6088449" y="3295477"/>
              <a:ext cx="335777" cy="3357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 smtClean="0">
                  <a:solidFill>
                    <a:schemeClr val="tx2"/>
                  </a:solidFill>
                </a:rPr>
                <a:t>1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761" name="Donut 760"/>
            <p:cNvSpPr/>
            <p:nvPr/>
          </p:nvSpPr>
          <p:spPr>
            <a:xfrm>
              <a:off x="6078688" y="3285716"/>
              <a:ext cx="355298" cy="355298"/>
            </a:xfrm>
            <a:prstGeom prst="donut">
              <a:avLst>
                <a:gd name="adj" fmla="val 14213"/>
              </a:avLst>
            </a:prstGeom>
            <a:solidFill>
              <a:srgbClr val="B6B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rgbClr val="4D4D4D"/>
                </a:solidFill>
              </a:endParaRPr>
            </a:p>
          </p:txBody>
        </p:sp>
      </p:grpSp>
      <p:sp>
        <p:nvSpPr>
          <p:cNvPr id="762" name="Oval 761"/>
          <p:cNvSpPr/>
          <p:nvPr/>
        </p:nvSpPr>
        <p:spPr>
          <a:xfrm>
            <a:off x="1273867" y="3325405"/>
            <a:ext cx="233498" cy="175124"/>
          </a:xfrm>
          <a:prstGeom prst="ellipse">
            <a:avLst/>
          </a:prstGeom>
          <a:solidFill>
            <a:srgbClr val="B6B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75" name="Straight Connector 774"/>
          <p:cNvCxnSpPr/>
          <p:nvPr/>
        </p:nvCxnSpPr>
        <p:spPr>
          <a:xfrm flipH="1">
            <a:off x="5599281" y="3212457"/>
            <a:ext cx="1371600" cy="7516"/>
          </a:xfrm>
          <a:prstGeom prst="line">
            <a:avLst/>
          </a:prstGeom>
          <a:ln>
            <a:solidFill>
              <a:srgbClr val="B6B02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6" name="TextBox 775"/>
          <p:cNvSpPr txBox="1"/>
          <p:nvPr/>
        </p:nvSpPr>
        <p:spPr>
          <a:xfrm>
            <a:off x="7383724" y="3040953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accent1"/>
                </a:solidFill>
              </a:rPr>
              <a:t>ASIA</a:t>
            </a:r>
          </a:p>
        </p:txBody>
      </p:sp>
      <p:grpSp>
        <p:nvGrpSpPr>
          <p:cNvPr id="15" name="Group 776"/>
          <p:cNvGrpSpPr/>
          <p:nvPr/>
        </p:nvGrpSpPr>
        <p:grpSpPr>
          <a:xfrm>
            <a:off x="6834640" y="3060381"/>
            <a:ext cx="390314" cy="292736"/>
            <a:chOff x="6078688" y="3285716"/>
            <a:chExt cx="355298" cy="355298"/>
          </a:xfrm>
        </p:grpSpPr>
        <p:sp>
          <p:nvSpPr>
            <p:cNvPr id="778" name="Oval 777"/>
            <p:cNvSpPr/>
            <p:nvPr/>
          </p:nvSpPr>
          <p:spPr>
            <a:xfrm>
              <a:off x="6088449" y="3295477"/>
              <a:ext cx="335777" cy="3357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 smtClean="0">
                  <a:solidFill>
                    <a:schemeClr val="tx2"/>
                  </a:solidFill>
                </a:rPr>
                <a:t>26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779" name="Donut 778"/>
            <p:cNvSpPr/>
            <p:nvPr/>
          </p:nvSpPr>
          <p:spPr>
            <a:xfrm>
              <a:off x="6078688" y="3285716"/>
              <a:ext cx="355298" cy="355298"/>
            </a:xfrm>
            <a:prstGeom prst="donut">
              <a:avLst>
                <a:gd name="adj" fmla="val 14213"/>
              </a:avLst>
            </a:prstGeom>
            <a:solidFill>
              <a:srgbClr val="B6B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rgbClr val="4D4D4D"/>
                </a:solidFill>
              </a:endParaRPr>
            </a:p>
          </p:txBody>
        </p:sp>
      </p:grpSp>
      <p:sp>
        <p:nvSpPr>
          <p:cNvPr id="780" name="Oval 779"/>
          <p:cNvSpPr/>
          <p:nvPr/>
        </p:nvSpPr>
        <p:spPr>
          <a:xfrm>
            <a:off x="6915066" y="3119187"/>
            <a:ext cx="233498" cy="175124"/>
          </a:xfrm>
          <a:prstGeom prst="ellipse">
            <a:avLst/>
          </a:prstGeom>
          <a:solidFill>
            <a:srgbClr val="B6B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83" name="Straight Connector 782"/>
          <p:cNvCxnSpPr/>
          <p:nvPr/>
        </p:nvCxnSpPr>
        <p:spPr>
          <a:xfrm>
            <a:off x="4299672" y="2495099"/>
            <a:ext cx="1056876" cy="0"/>
          </a:xfrm>
          <a:prstGeom prst="line">
            <a:avLst/>
          </a:prstGeom>
          <a:ln>
            <a:solidFill>
              <a:srgbClr val="B6B02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4" name="TextBox 783"/>
          <p:cNvSpPr txBox="1"/>
          <p:nvPr/>
        </p:nvSpPr>
        <p:spPr>
          <a:xfrm>
            <a:off x="4574227" y="2323595"/>
            <a:ext cx="784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accent1"/>
                </a:solidFill>
              </a:rPr>
              <a:t>EUROPE</a:t>
            </a:r>
          </a:p>
        </p:txBody>
      </p:sp>
      <p:grpSp>
        <p:nvGrpSpPr>
          <p:cNvPr id="16" name="Group 784"/>
          <p:cNvGrpSpPr/>
          <p:nvPr/>
        </p:nvGrpSpPr>
        <p:grpSpPr>
          <a:xfrm>
            <a:off x="4114040" y="2343022"/>
            <a:ext cx="390314" cy="292736"/>
            <a:chOff x="6078688" y="3285716"/>
            <a:chExt cx="355298" cy="355298"/>
          </a:xfrm>
        </p:grpSpPr>
        <p:sp>
          <p:nvSpPr>
            <p:cNvPr id="786" name="Oval 785"/>
            <p:cNvSpPr/>
            <p:nvPr/>
          </p:nvSpPr>
          <p:spPr>
            <a:xfrm>
              <a:off x="6088449" y="3295477"/>
              <a:ext cx="335777" cy="3357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 smtClean="0">
                  <a:solidFill>
                    <a:schemeClr val="tx2"/>
                  </a:solidFill>
                </a:rPr>
                <a:t>2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787" name="Donut 786"/>
            <p:cNvSpPr/>
            <p:nvPr/>
          </p:nvSpPr>
          <p:spPr>
            <a:xfrm>
              <a:off x="6078688" y="3285716"/>
              <a:ext cx="355298" cy="355298"/>
            </a:xfrm>
            <a:prstGeom prst="donut">
              <a:avLst>
                <a:gd name="adj" fmla="val 14213"/>
              </a:avLst>
            </a:prstGeom>
            <a:solidFill>
              <a:srgbClr val="B6B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rgbClr val="4D4D4D"/>
                </a:solidFill>
              </a:endParaRPr>
            </a:p>
          </p:txBody>
        </p:sp>
      </p:grpSp>
      <p:sp>
        <p:nvSpPr>
          <p:cNvPr id="788" name="Oval 787"/>
          <p:cNvSpPr/>
          <p:nvPr/>
        </p:nvSpPr>
        <p:spPr>
          <a:xfrm>
            <a:off x="4192448" y="2400382"/>
            <a:ext cx="233498" cy="175124"/>
          </a:xfrm>
          <a:prstGeom prst="ellipse">
            <a:avLst/>
          </a:prstGeom>
          <a:solidFill>
            <a:srgbClr val="B6B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TextBox 57"/>
          <p:cNvSpPr txBox="1"/>
          <p:nvPr/>
        </p:nvSpPr>
        <p:spPr>
          <a:xfrm>
            <a:off x="2713301" y="2676007"/>
            <a:ext cx="135171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GB" sz="1400" dirty="0" smtClean="0">
                <a:solidFill>
                  <a:srgbClr val="567927"/>
                </a:solidFill>
              </a:rPr>
              <a:t>Rabat, </a:t>
            </a:r>
            <a:r>
              <a:rPr lang="en-GB" sz="1400" b="1" dirty="0" smtClean="0">
                <a:solidFill>
                  <a:srgbClr val="567927"/>
                </a:solidFill>
              </a:rPr>
              <a:t>Morocco</a:t>
            </a:r>
            <a:r>
              <a:rPr lang="en-GB" sz="1400" dirty="0">
                <a:solidFill>
                  <a:srgbClr val="567927"/>
                </a:solidFill>
              </a:rPr>
              <a:t/>
            </a:r>
            <a:br>
              <a:rPr lang="en-GB" sz="1400" dirty="0">
                <a:solidFill>
                  <a:srgbClr val="567927"/>
                </a:solidFill>
              </a:rPr>
            </a:br>
            <a:r>
              <a:rPr lang="en-GB" sz="1400" dirty="0" smtClean="0">
                <a:solidFill>
                  <a:srgbClr val="567927"/>
                </a:solidFill>
              </a:rPr>
              <a:t>(1993)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61371" y="3269514"/>
            <a:ext cx="12547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GB" sz="1400" dirty="0" smtClean="0">
                <a:solidFill>
                  <a:srgbClr val="567927"/>
                </a:solidFill>
              </a:rPr>
              <a:t>Dakar, </a:t>
            </a:r>
            <a:r>
              <a:rPr lang="en-GB" sz="1400" b="1" dirty="0" smtClean="0">
                <a:solidFill>
                  <a:srgbClr val="567927"/>
                </a:solidFill>
              </a:rPr>
              <a:t>Senegal</a:t>
            </a:r>
            <a:r>
              <a:rPr lang="en-GB" sz="1400" dirty="0" smtClean="0">
                <a:solidFill>
                  <a:srgbClr val="567927"/>
                </a:solidFill>
              </a:rPr>
              <a:t/>
            </a:r>
            <a:br>
              <a:rPr lang="en-GB" sz="1400" dirty="0" smtClean="0">
                <a:solidFill>
                  <a:srgbClr val="567927"/>
                </a:solidFill>
              </a:rPr>
            </a:br>
            <a:r>
              <a:rPr lang="en-GB" sz="1400" dirty="0" smtClean="0">
                <a:solidFill>
                  <a:srgbClr val="567927"/>
                </a:solidFill>
              </a:rPr>
              <a:t>(2006)</a:t>
            </a:r>
            <a:endParaRPr lang="en-GB" sz="1400" dirty="0">
              <a:solidFill>
                <a:srgbClr val="567927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625240" y="3603049"/>
            <a:ext cx="192206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GB" sz="1400" dirty="0">
                <a:solidFill>
                  <a:srgbClr val="567927"/>
                </a:solidFill>
              </a:rPr>
              <a:t>Kuala Lumpur, </a:t>
            </a:r>
            <a:r>
              <a:rPr lang="en-GB" sz="1400" b="1" dirty="0">
                <a:solidFill>
                  <a:srgbClr val="567927"/>
                </a:solidFill>
              </a:rPr>
              <a:t>Malaysia</a:t>
            </a:r>
          </a:p>
          <a:p>
            <a:pPr>
              <a:lnSpc>
                <a:spcPts val="1500"/>
              </a:lnSpc>
            </a:pPr>
            <a:r>
              <a:rPr lang="en-GB" sz="1400" dirty="0">
                <a:solidFill>
                  <a:srgbClr val="567927"/>
                </a:solidFill>
              </a:rPr>
              <a:t>( 1993)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952629" y="2464520"/>
            <a:ext cx="161255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GB" sz="1400" dirty="0">
                <a:solidFill>
                  <a:srgbClr val="567927"/>
                </a:solidFill>
              </a:rPr>
              <a:t>Almaty, </a:t>
            </a:r>
            <a:r>
              <a:rPr lang="en-GB" sz="1400" b="1" dirty="0">
                <a:solidFill>
                  <a:srgbClr val="567927"/>
                </a:solidFill>
              </a:rPr>
              <a:t>Kazakhstan</a:t>
            </a:r>
          </a:p>
          <a:p>
            <a:pPr>
              <a:lnSpc>
                <a:spcPts val="1500"/>
              </a:lnSpc>
            </a:pPr>
            <a:r>
              <a:rPr lang="en-GB" sz="1400" dirty="0">
                <a:solidFill>
                  <a:srgbClr val="567927"/>
                </a:solidFill>
              </a:rPr>
              <a:t>( 1997)</a:t>
            </a:r>
          </a:p>
        </p:txBody>
      </p:sp>
      <p:sp>
        <p:nvSpPr>
          <p:cNvPr id="79" name="Oval 78"/>
          <p:cNvSpPr/>
          <p:nvPr/>
        </p:nvSpPr>
        <p:spPr>
          <a:xfrm>
            <a:off x="3884155" y="2582293"/>
            <a:ext cx="177808" cy="133356"/>
          </a:xfrm>
          <a:prstGeom prst="ellipse">
            <a:avLst/>
          </a:prstGeom>
          <a:solidFill>
            <a:srgbClr val="56792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8" name="Oval 77"/>
          <p:cNvSpPr/>
          <p:nvPr/>
        </p:nvSpPr>
        <p:spPr>
          <a:xfrm>
            <a:off x="3921863" y="2610573"/>
            <a:ext cx="102399" cy="76799"/>
          </a:xfrm>
          <a:prstGeom prst="ellipse">
            <a:avLst/>
          </a:prstGeom>
          <a:solidFill>
            <a:srgbClr val="567927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Oval 79"/>
          <p:cNvSpPr/>
          <p:nvPr/>
        </p:nvSpPr>
        <p:spPr>
          <a:xfrm>
            <a:off x="3651017" y="3119911"/>
            <a:ext cx="177808" cy="133356"/>
          </a:xfrm>
          <a:prstGeom prst="ellipse">
            <a:avLst/>
          </a:prstGeom>
          <a:solidFill>
            <a:srgbClr val="56792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1" name="Oval 80"/>
          <p:cNvSpPr/>
          <p:nvPr/>
        </p:nvSpPr>
        <p:spPr>
          <a:xfrm>
            <a:off x="3688725" y="3148191"/>
            <a:ext cx="102399" cy="76799"/>
          </a:xfrm>
          <a:prstGeom prst="ellipse">
            <a:avLst/>
          </a:prstGeom>
          <a:solidFill>
            <a:srgbClr val="567927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2" name="Oval 81"/>
          <p:cNvSpPr/>
          <p:nvPr/>
        </p:nvSpPr>
        <p:spPr>
          <a:xfrm>
            <a:off x="6826161" y="3474170"/>
            <a:ext cx="177808" cy="133356"/>
          </a:xfrm>
          <a:prstGeom prst="ellipse">
            <a:avLst/>
          </a:prstGeom>
          <a:solidFill>
            <a:srgbClr val="56792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3" name="Oval 82"/>
          <p:cNvSpPr/>
          <p:nvPr/>
        </p:nvSpPr>
        <p:spPr>
          <a:xfrm>
            <a:off x="6863869" y="3502450"/>
            <a:ext cx="102399" cy="76799"/>
          </a:xfrm>
          <a:prstGeom prst="ellipse">
            <a:avLst/>
          </a:prstGeom>
          <a:solidFill>
            <a:srgbClr val="567927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4" name="Oval 83"/>
          <p:cNvSpPr/>
          <p:nvPr/>
        </p:nvSpPr>
        <p:spPr>
          <a:xfrm>
            <a:off x="5789782" y="2514137"/>
            <a:ext cx="177808" cy="133356"/>
          </a:xfrm>
          <a:prstGeom prst="ellipse">
            <a:avLst/>
          </a:prstGeom>
          <a:solidFill>
            <a:srgbClr val="56792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5" name="Oval 84"/>
          <p:cNvSpPr/>
          <p:nvPr/>
        </p:nvSpPr>
        <p:spPr>
          <a:xfrm>
            <a:off x="5827490" y="2542418"/>
            <a:ext cx="102399" cy="76799"/>
          </a:xfrm>
          <a:prstGeom prst="ellipse">
            <a:avLst/>
          </a:prstGeom>
          <a:solidFill>
            <a:srgbClr val="567927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9" name="TextBox 88"/>
          <p:cNvSpPr txBox="1"/>
          <p:nvPr/>
        </p:nvSpPr>
        <p:spPr>
          <a:xfrm>
            <a:off x="2840240" y="4477937"/>
            <a:ext cx="59744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kern="0" dirty="0" smtClean="0">
                <a:solidFill>
                  <a:srgbClr val="002060"/>
                </a:solidFill>
              </a:rPr>
              <a:t>5 new Country Gateway Offices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"/>
            </a:pPr>
            <a:r>
              <a:rPr lang="en-GB" sz="1400" b="1" kern="0" dirty="0" smtClean="0">
                <a:solidFill>
                  <a:srgbClr val="3F3F3F"/>
                </a:solidFill>
              </a:rPr>
              <a:t>Indonesia, Turkey, &amp; Nigeria established</a:t>
            </a:r>
            <a:endParaRPr lang="en-GB" sz="1400" b="1" kern="0" dirty="0">
              <a:solidFill>
                <a:srgbClr val="3F3F3F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"/>
            </a:pPr>
            <a:r>
              <a:rPr lang="en-GB" sz="1400" b="1" kern="0" dirty="0" smtClean="0">
                <a:solidFill>
                  <a:srgbClr val="9C2B2E"/>
                </a:solidFill>
              </a:rPr>
              <a:t>Bangladesh &amp; Egypt in progress</a:t>
            </a:r>
            <a:endParaRPr lang="en-US" sz="1400" dirty="0">
              <a:solidFill>
                <a:srgbClr val="9C2B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0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250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5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250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250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25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8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250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250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25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5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250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250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25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3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6" presetClass="emph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9" dur="10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50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6" presetClass="emph" presetSubtype="0" repeatCount="indefinite" fill="hold" grpId="1" nodeType="withEffect">
                                  <p:stCondLst>
                                    <p:cond delay="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6" dur="10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50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ntr" presetSubtype="3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6" presetClass="emph" presetSubtype="0" repeatCount="indefinite" fill="hold" grpId="1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0" dur="10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50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6" presetClass="entr" presetSubtype="3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6" presetClass="emph" presetSubtype="0" repeatCount="indefinite" fill="hold" grpId="1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1" dur="10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50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" grpId="0" animBg="1"/>
      <p:bldP spid="5" grpId="0"/>
      <p:bldP spid="739" grpId="0"/>
      <p:bldP spid="749" grpId="0" animBg="1"/>
      <p:bldP spid="749" grpId="1" animBg="1"/>
      <p:bldP spid="749" grpId="2" animBg="1"/>
      <p:bldP spid="758" grpId="0"/>
      <p:bldP spid="762" grpId="0" animBg="1"/>
      <p:bldP spid="762" grpId="1" animBg="1"/>
      <p:bldP spid="762" grpId="2" animBg="1"/>
      <p:bldP spid="776" grpId="0"/>
      <p:bldP spid="780" grpId="0" animBg="1"/>
      <p:bldP spid="780" grpId="1" animBg="1"/>
      <p:bldP spid="780" grpId="2" animBg="1"/>
      <p:bldP spid="784" grpId="0"/>
      <p:bldP spid="788" grpId="0" animBg="1"/>
      <p:bldP spid="788" grpId="1" animBg="1"/>
      <p:bldP spid="788" grpId="2" animBg="1"/>
      <p:bldP spid="58" grpId="0"/>
      <p:bldP spid="63" grpId="0"/>
      <p:bldP spid="68" grpId="0"/>
      <p:bldP spid="73" grpId="0"/>
      <p:bldP spid="79" grpId="0" animBg="1"/>
      <p:bldP spid="79" grpId="1" animBg="1"/>
      <p:bldP spid="78" grpId="0" animBg="1"/>
      <p:bldP spid="80" grpId="0" animBg="1"/>
      <p:bldP spid="80" grpId="1" animBg="1"/>
      <p:bldP spid="81" grpId="0" animBg="1"/>
      <p:bldP spid="82" grpId="0" animBg="1"/>
      <p:bldP spid="82" grpId="1" animBg="1"/>
      <p:bldP spid="83" grpId="0" animBg="1"/>
      <p:bldP spid="84" grpId="0" animBg="1"/>
      <p:bldP spid="84" grpId="1" animBg="1"/>
      <p:bldP spid="85" grpId="0" animBg="1"/>
      <p:bldP spid="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3046" y="443350"/>
            <a:ext cx="7886700" cy="328613"/>
          </a:xfrm>
        </p:spPr>
        <p:txBody>
          <a:bodyPr>
            <a:normAutofit/>
          </a:bodyPr>
          <a:lstStyle/>
          <a:p>
            <a:pPr algn="ctr" fontAlgn="base">
              <a:lnSpc>
                <a:spcPts val="1425"/>
              </a:lnSpc>
              <a:spcAft>
                <a:spcPct val="0"/>
              </a:spcAft>
              <a:buClr>
                <a:schemeClr val="tx1"/>
              </a:buClr>
              <a:buSzPct val="95000"/>
              <a:defRPr/>
            </a:pPr>
            <a:r>
              <a:rPr lang="en-US" sz="2400" b="1" dirty="0" smtClean="0">
                <a:solidFill>
                  <a:srgbClr val="1070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development model…</a:t>
            </a:r>
            <a:endParaRPr lang="en-US" sz="2400" b="1" dirty="0">
              <a:solidFill>
                <a:srgbClr val="1070A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76510094"/>
              </p:ext>
            </p:extLst>
          </p:nvPr>
        </p:nvGraphicFramePr>
        <p:xfrm>
          <a:off x="912716" y="1203158"/>
          <a:ext cx="6805527" cy="3558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2712" y="869635"/>
            <a:ext cx="680552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chemeClr val="tx1"/>
                </a:solidFill>
              </a:rPr>
              <a:t>Integrated </a:t>
            </a:r>
            <a:r>
              <a:rPr lang="en-US" sz="2400" b="1" dirty="0" smtClean="0">
                <a:solidFill>
                  <a:schemeClr val="tx1"/>
                </a:solidFill>
              </a:rPr>
              <a:t>and holistic approach to development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1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70872" y="239619"/>
            <a:ext cx="6985000" cy="529829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solidFill>
                  <a:srgbClr val="1070A7"/>
                </a:solidFill>
                <a:latin typeface="+mn-lt"/>
              </a:rPr>
              <a:t>Our activities anchored on new 10 </a:t>
            </a:r>
            <a:r>
              <a:rPr lang="en-US" sz="2000" b="1" dirty="0">
                <a:solidFill>
                  <a:srgbClr val="1070A7"/>
                </a:solidFill>
                <a:latin typeface="+mn-lt"/>
              </a:rPr>
              <a:t>Years </a:t>
            </a:r>
            <a:r>
              <a:rPr lang="en-US" sz="2000" b="1" dirty="0" smtClean="0">
                <a:solidFill>
                  <a:srgbClr val="1070A7"/>
                </a:solidFill>
                <a:latin typeface="+mn-lt"/>
              </a:rPr>
              <a:t>Strategy Framework </a:t>
            </a:r>
            <a:endParaRPr lang="en-US" sz="2000" b="1" dirty="0">
              <a:solidFill>
                <a:srgbClr val="1070A7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5" y="963458"/>
            <a:ext cx="7932215" cy="3995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731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5908" y="68417"/>
            <a:ext cx="8873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070A7"/>
                </a:solidFill>
              </a:rPr>
              <a:t>Unprecedented complex challenges in an interconnected and globalized world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8806" y="759280"/>
            <a:ext cx="87691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 2" panose="05020102010507070707" pitchFamily="18" charset="2"/>
              <a:buChar char=""/>
            </a:pPr>
            <a:r>
              <a:rPr lang="en-US" sz="2000" dirty="0" smtClean="0"/>
              <a:t>Rising multidimensional poverty  (esp. SSA and South Asia)</a:t>
            </a:r>
          </a:p>
          <a:p>
            <a:pPr marL="342900" indent="-342900">
              <a:buClr>
                <a:srgbClr val="FF0000"/>
              </a:buClr>
              <a:buFont typeface="Wingdings 2" panose="05020102010507070707" pitchFamily="18" charset="2"/>
              <a:buChar char=""/>
            </a:pPr>
            <a:r>
              <a:rPr lang="en-US" sz="2000" dirty="0" smtClean="0"/>
              <a:t>Youth unemployment (skills mismatch, demographic </a:t>
            </a:r>
            <a:r>
              <a:rPr lang="en-US" sz="2000" dirty="0"/>
              <a:t>transition </a:t>
            </a:r>
            <a:r>
              <a:rPr lang="en-US" sz="2000" dirty="0" smtClean="0"/>
              <a:t>…)</a:t>
            </a:r>
          </a:p>
          <a:p>
            <a:pPr marL="342900" indent="-342900">
              <a:buClr>
                <a:srgbClr val="FF0000"/>
              </a:buClr>
              <a:buFont typeface="Wingdings 2" panose="05020102010507070707" pitchFamily="18" charset="2"/>
              <a:buChar char=""/>
            </a:pPr>
            <a:r>
              <a:rPr lang="en-US" sz="2000" dirty="0" smtClean="0"/>
              <a:t>Infrastructure gaps (due to rising urbanization, population, urban migration etc.)</a:t>
            </a:r>
          </a:p>
          <a:p>
            <a:pPr marL="342900" indent="-342900">
              <a:buClr>
                <a:srgbClr val="FF0000"/>
              </a:buClr>
              <a:buFont typeface="Wingdings 2" panose="05020102010507070707" pitchFamily="18" charset="2"/>
              <a:buChar char=""/>
            </a:pPr>
            <a:r>
              <a:rPr lang="en-US" sz="2000" dirty="0" smtClean="0"/>
              <a:t>Widening income inequality (lack of inclusive growth…)</a:t>
            </a:r>
          </a:p>
          <a:p>
            <a:pPr marL="342900" indent="-342900">
              <a:buClr>
                <a:srgbClr val="FF0000"/>
              </a:buClr>
              <a:buFont typeface="Wingdings 2" panose="05020102010507070707" pitchFamily="18" charset="2"/>
              <a:buChar char=""/>
            </a:pPr>
            <a:r>
              <a:rPr lang="en-US" sz="2000" dirty="0" smtClean="0"/>
              <a:t>Risk of pandemic diseases (Ebola, MERS, </a:t>
            </a:r>
            <a:r>
              <a:rPr lang="en-US" sz="2000" dirty="0" err="1" smtClean="0"/>
              <a:t>Zika</a:t>
            </a:r>
            <a:r>
              <a:rPr lang="en-US" sz="2000" dirty="0" smtClean="0"/>
              <a:t> etc.)</a:t>
            </a:r>
          </a:p>
          <a:p>
            <a:pPr marL="342900" indent="-342900">
              <a:buClr>
                <a:srgbClr val="FF0000"/>
              </a:buClr>
              <a:buFont typeface="Wingdings 2" panose="05020102010507070707" pitchFamily="18" charset="2"/>
              <a:buChar char=""/>
            </a:pPr>
            <a:r>
              <a:rPr lang="en-US" sz="2000" dirty="0" smtClean="0"/>
              <a:t>Climate change risks (drought, flooding, heatwaves etc.)</a:t>
            </a:r>
          </a:p>
          <a:p>
            <a:pPr marL="342900" indent="-342900">
              <a:buClr>
                <a:srgbClr val="FF0000"/>
              </a:buClr>
              <a:buFont typeface="Wingdings 2" panose="05020102010507070707" pitchFamily="18" charset="2"/>
              <a:buChar char=""/>
            </a:pPr>
            <a:r>
              <a:rPr lang="en-US" sz="2000" dirty="0" smtClean="0"/>
              <a:t>Undiversified economies (esp. oil exporting countries)</a:t>
            </a:r>
          </a:p>
          <a:p>
            <a:pPr marL="342900" indent="-342900">
              <a:buClr>
                <a:srgbClr val="FF0000"/>
              </a:buClr>
              <a:buFont typeface="Wingdings 2" panose="05020102010507070707" pitchFamily="18" charset="2"/>
              <a:buChar char=""/>
            </a:pPr>
            <a:r>
              <a:rPr lang="en-US" sz="2000" dirty="0" smtClean="0"/>
              <a:t>Dwindling remittances (esp. Central Asia countries)</a:t>
            </a:r>
          </a:p>
          <a:p>
            <a:pPr marL="342900" indent="-342900">
              <a:buClr>
                <a:srgbClr val="FF0000"/>
              </a:buClr>
              <a:buFont typeface="Wingdings 2" panose="05020102010507070707" pitchFamily="18" charset="2"/>
              <a:buChar char=""/>
            </a:pPr>
            <a:r>
              <a:rPr lang="en-US" sz="2000" dirty="0" smtClean="0"/>
              <a:t>Volatile commodity prices (hitting hard the oil exporting countries)</a:t>
            </a:r>
          </a:p>
          <a:p>
            <a:pPr marL="342900" indent="-342900">
              <a:buClr>
                <a:srgbClr val="FF0000"/>
              </a:buClr>
              <a:buFont typeface="Wingdings 2" panose="05020102010507070707" pitchFamily="18" charset="2"/>
              <a:buChar char=""/>
            </a:pPr>
            <a:r>
              <a:rPr lang="en-US" sz="2000" dirty="0" smtClean="0"/>
              <a:t>Refugee and internally displaced people crisis (war, conflicts etc.)</a:t>
            </a:r>
          </a:p>
          <a:p>
            <a:pPr marL="342900" indent="-342900">
              <a:buClr>
                <a:srgbClr val="FF0000"/>
              </a:buClr>
              <a:buFont typeface="Wingdings 2" panose="05020102010507070707" pitchFamily="18" charset="2"/>
              <a:buChar char=""/>
            </a:pPr>
            <a:r>
              <a:rPr lang="en-US" sz="2000" dirty="0" smtClean="0"/>
              <a:t>Rising spate of terrorism</a:t>
            </a:r>
          </a:p>
          <a:p>
            <a:pPr marL="342900" indent="-342900">
              <a:buClr>
                <a:srgbClr val="FF0000"/>
              </a:buClr>
              <a:buFont typeface="Wingdings 2" panose="05020102010507070707" pitchFamily="18" charset="2"/>
              <a:buChar char=""/>
            </a:pPr>
            <a:r>
              <a:rPr lang="en-US" sz="2000" dirty="0" smtClean="0"/>
              <a:t>Geopolitical risks (political instability, etc.)</a:t>
            </a:r>
          </a:p>
          <a:p>
            <a:pPr marL="342900" indent="-342900">
              <a:buClr>
                <a:srgbClr val="FF0000"/>
              </a:buClr>
              <a:buFont typeface="Wingdings 2" panose="05020102010507070707" pitchFamily="18" charset="2"/>
              <a:buChar char=""/>
            </a:pPr>
            <a:r>
              <a:rPr lang="en-US" sz="2000" dirty="0" smtClean="0"/>
              <a:t>Achieving SDGs ($5-7 trillion annual investments requirement!)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00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9647452"/>
              </p:ext>
            </p:extLst>
          </p:nvPr>
        </p:nvGraphicFramePr>
        <p:xfrm>
          <a:off x="245661" y="689882"/>
          <a:ext cx="8748214" cy="4286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0370" y="371775"/>
            <a:ext cx="566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</a:rPr>
              <a:t>) </a:t>
            </a:r>
            <a:r>
              <a:rPr lang="en-US" sz="2800" b="1" dirty="0" smtClean="0">
                <a:solidFill>
                  <a:srgbClr val="FF0000"/>
                </a:solidFill>
              </a:rPr>
              <a:t>Finance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038" y="72904"/>
            <a:ext cx="6727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070A7"/>
                </a:solidFill>
              </a:rPr>
              <a:t>Role of IDBG in addressing the challenges in MCs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02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349548"/>
              </p:ext>
            </p:extLst>
          </p:nvPr>
        </p:nvGraphicFramePr>
        <p:xfrm>
          <a:off x="820798" y="1265349"/>
          <a:ext cx="7527472" cy="3789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1127" y="294498"/>
            <a:ext cx="704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070A7"/>
                </a:solidFill>
              </a:rPr>
              <a:t>Regional share of IDBG financing since inception </a:t>
            </a:r>
            <a:endParaRPr lang="en-US" sz="2400" b="1" dirty="0">
              <a:solidFill>
                <a:srgbClr val="1070A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1130" y="765200"/>
            <a:ext cx="2946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Total net approvals US$ 112 billion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2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050069"/>
              </p:ext>
            </p:extLst>
          </p:nvPr>
        </p:nvGraphicFramePr>
        <p:xfrm>
          <a:off x="342900" y="787475"/>
          <a:ext cx="8458200" cy="4249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5557" y="110219"/>
            <a:ext cx="8425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1070A7"/>
                </a:solidFill>
              </a:rPr>
              <a:t>IDB OCR sectoral interventions: </a:t>
            </a:r>
          </a:p>
          <a:p>
            <a:pPr algn="ctr"/>
            <a:r>
              <a:rPr lang="en-US" sz="2000" b="1" dirty="0" smtClean="0">
                <a:solidFill>
                  <a:srgbClr val="1070A7"/>
                </a:solidFill>
              </a:rPr>
              <a:t>Comparing Crisis vs Pre-Crisis periods </a:t>
            </a:r>
          </a:p>
          <a:p>
            <a:pPr algn="ctr"/>
            <a:r>
              <a:rPr lang="en-US" sz="2000" b="1" dirty="0" smtClean="0">
                <a:solidFill>
                  <a:srgbClr val="1070A7"/>
                </a:solidFill>
              </a:rPr>
              <a:t>(2008-20015 vs 2000-2007) (Ratios)</a:t>
            </a:r>
            <a:endParaRPr lang="en-US" sz="2000" b="1" dirty="0">
              <a:solidFill>
                <a:srgbClr val="1070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53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Office Theme">
  <a:themeElements>
    <a:clrScheme name="IDB01">
      <a:dk1>
        <a:srgbClr val="3F3F3F"/>
      </a:dk1>
      <a:lt1>
        <a:sysClr val="window" lastClr="FFFFFF"/>
      </a:lt1>
      <a:dk2>
        <a:srgbClr val="E9B601"/>
      </a:dk2>
      <a:lt2>
        <a:srgbClr val="FFFFFF"/>
      </a:lt2>
      <a:accent1>
        <a:srgbClr val="9C2B2E"/>
      </a:accent1>
      <a:accent2>
        <a:srgbClr val="9B089C"/>
      </a:accent2>
      <a:accent3>
        <a:srgbClr val="1379B6"/>
      </a:accent3>
      <a:accent4>
        <a:srgbClr val="E9B601"/>
      </a:accent4>
      <a:accent5>
        <a:srgbClr val="2B9C49"/>
      </a:accent5>
      <a:accent6>
        <a:srgbClr val="A5A5A5"/>
      </a:accent6>
      <a:hlink>
        <a:srgbClr val="7F7F7F"/>
      </a:hlink>
      <a:folHlink>
        <a:srgbClr val="2626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IDB01">
      <a:dk1>
        <a:srgbClr val="3F3F3F"/>
      </a:dk1>
      <a:lt1>
        <a:sysClr val="window" lastClr="FFFFFF"/>
      </a:lt1>
      <a:dk2>
        <a:srgbClr val="E9B601"/>
      </a:dk2>
      <a:lt2>
        <a:srgbClr val="FFFFFF"/>
      </a:lt2>
      <a:accent1>
        <a:srgbClr val="9C2B2E"/>
      </a:accent1>
      <a:accent2>
        <a:srgbClr val="9B089C"/>
      </a:accent2>
      <a:accent3>
        <a:srgbClr val="1379B6"/>
      </a:accent3>
      <a:accent4>
        <a:srgbClr val="E9B601"/>
      </a:accent4>
      <a:accent5>
        <a:srgbClr val="2B9C49"/>
      </a:accent5>
      <a:accent6>
        <a:srgbClr val="A5A5A5"/>
      </a:accent6>
      <a:hlink>
        <a:srgbClr val="7F7F7F"/>
      </a:hlink>
      <a:folHlink>
        <a:srgbClr val="2626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Theme">
  <a:themeElements>
    <a:clrScheme name="IDB01">
      <a:dk1>
        <a:srgbClr val="3F3F3F"/>
      </a:dk1>
      <a:lt1>
        <a:sysClr val="window" lastClr="FFFFFF"/>
      </a:lt1>
      <a:dk2>
        <a:srgbClr val="E9B601"/>
      </a:dk2>
      <a:lt2>
        <a:srgbClr val="FFFFFF"/>
      </a:lt2>
      <a:accent1>
        <a:srgbClr val="9C2B2E"/>
      </a:accent1>
      <a:accent2>
        <a:srgbClr val="9B089C"/>
      </a:accent2>
      <a:accent3>
        <a:srgbClr val="1379B6"/>
      </a:accent3>
      <a:accent4>
        <a:srgbClr val="E9B601"/>
      </a:accent4>
      <a:accent5>
        <a:srgbClr val="2B9C49"/>
      </a:accent5>
      <a:accent6>
        <a:srgbClr val="A5A5A5"/>
      </a:accent6>
      <a:hlink>
        <a:srgbClr val="7F7F7F"/>
      </a:hlink>
      <a:folHlink>
        <a:srgbClr val="2626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Office Theme">
  <a:themeElements>
    <a:clrScheme name="IDB01">
      <a:dk1>
        <a:srgbClr val="3F3F3F"/>
      </a:dk1>
      <a:lt1>
        <a:sysClr val="window" lastClr="FFFFFF"/>
      </a:lt1>
      <a:dk2>
        <a:srgbClr val="E9B601"/>
      </a:dk2>
      <a:lt2>
        <a:srgbClr val="FFFFFF"/>
      </a:lt2>
      <a:accent1>
        <a:srgbClr val="9C2B2E"/>
      </a:accent1>
      <a:accent2>
        <a:srgbClr val="9B089C"/>
      </a:accent2>
      <a:accent3>
        <a:srgbClr val="1379B6"/>
      </a:accent3>
      <a:accent4>
        <a:srgbClr val="E9B601"/>
      </a:accent4>
      <a:accent5>
        <a:srgbClr val="2B9C49"/>
      </a:accent5>
      <a:accent6>
        <a:srgbClr val="A5A5A5"/>
      </a:accent6>
      <a:hlink>
        <a:srgbClr val="7F7F7F"/>
      </a:hlink>
      <a:folHlink>
        <a:srgbClr val="2626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Office Theme">
  <a:themeElements>
    <a:clrScheme name="IDB01">
      <a:dk1>
        <a:srgbClr val="3F3F3F"/>
      </a:dk1>
      <a:lt1>
        <a:sysClr val="window" lastClr="FFFFFF"/>
      </a:lt1>
      <a:dk2>
        <a:srgbClr val="E9B601"/>
      </a:dk2>
      <a:lt2>
        <a:srgbClr val="FFFFFF"/>
      </a:lt2>
      <a:accent1>
        <a:srgbClr val="9C2B2E"/>
      </a:accent1>
      <a:accent2>
        <a:srgbClr val="9B089C"/>
      </a:accent2>
      <a:accent3>
        <a:srgbClr val="1379B6"/>
      </a:accent3>
      <a:accent4>
        <a:srgbClr val="E9B601"/>
      </a:accent4>
      <a:accent5>
        <a:srgbClr val="2B9C49"/>
      </a:accent5>
      <a:accent6>
        <a:srgbClr val="A5A5A5"/>
      </a:accent6>
      <a:hlink>
        <a:srgbClr val="7F7F7F"/>
      </a:hlink>
      <a:folHlink>
        <a:srgbClr val="2626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IDB01">
      <a:dk1>
        <a:srgbClr val="3F3F3F"/>
      </a:dk1>
      <a:lt1>
        <a:sysClr val="window" lastClr="FFFFFF"/>
      </a:lt1>
      <a:dk2>
        <a:srgbClr val="E9B601"/>
      </a:dk2>
      <a:lt2>
        <a:srgbClr val="FFFFFF"/>
      </a:lt2>
      <a:accent1>
        <a:srgbClr val="9C2B2E"/>
      </a:accent1>
      <a:accent2>
        <a:srgbClr val="9B089C"/>
      </a:accent2>
      <a:accent3>
        <a:srgbClr val="1379B6"/>
      </a:accent3>
      <a:accent4>
        <a:srgbClr val="E9B601"/>
      </a:accent4>
      <a:accent5>
        <a:srgbClr val="2B9C49"/>
      </a:accent5>
      <a:accent6>
        <a:srgbClr val="A5A5A5"/>
      </a:accent6>
      <a:hlink>
        <a:srgbClr val="7F7F7F"/>
      </a:hlink>
      <a:folHlink>
        <a:srgbClr val="2626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IDB01">
      <a:dk1>
        <a:srgbClr val="3F3F3F"/>
      </a:dk1>
      <a:lt1>
        <a:sysClr val="window" lastClr="FFFFFF"/>
      </a:lt1>
      <a:dk2>
        <a:srgbClr val="E9B601"/>
      </a:dk2>
      <a:lt2>
        <a:srgbClr val="FFFFFF"/>
      </a:lt2>
      <a:accent1>
        <a:srgbClr val="9C2B2E"/>
      </a:accent1>
      <a:accent2>
        <a:srgbClr val="9B089C"/>
      </a:accent2>
      <a:accent3>
        <a:srgbClr val="1379B6"/>
      </a:accent3>
      <a:accent4>
        <a:srgbClr val="E9B601"/>
      </a:accent4>
      <a:accent5>
        <a:srgbClr val="2B9C49"/>
      </a:accent5>
      <a:accent6>
        <a:srgbClr val="A5A5A5"/>
      </a:accent6>
      <a:hlink>
        <a:srgbClr val="7F7F7F"/>
      </a:hlink>
      <a:folHlink>
        <a:srgbClr val="2626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IDB01">
      <a:dk1>
        <a:srgbClr val="3F3F3F"/>
      </a:dk1>
      <a:lt1>
        <a:sysClr val="window" lastClr="FFFFFF"/>
      </a:lt1>
      <a:dk2>
        <a:srgbClr val="E9B601"/>
      </a:dk2>
      <a:lt2>
        <a:srgbClr val="FFFFFF"/>
      </a:lt2>
      <a:accent1>
        <a:srgbClr val="9C2B2E"/>
      </a:accent1>
      <a:accent2>
        <a:srgbClr val="9B089C"/>
      </a:accent2>
      <a:accent3>
        <a:srgbClr val="1379B6"/>
      </a:accent3>
      <a:accent4>
        <a:srgbClr val="E9B601"/>
      </a:accent4>
      <a:accent5>
        <a:srgbClr val="2B9C49"/>
      </a:accent5>
      <a:accent6>
        <a:srgbClr val="A5A5A5"/>
      </a:accent6>
      <a:hlink>
        <a:srgbClr val="7F7F7F"/>
      </a:hlink>
      <a:folHlink>
        <a:srgbClr val="2626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IDB01">
      <a:dk1>
        <a:srgbClr val="3F3F3F"/>
      </a:dk1>
      <a:lt1>
        <a:sysClr val="window" lastClr="FFFFFF"/>
      </a:lt1>
      <a:dk2>
        <a:srgbClr val="E9B601"/>
      </a:dk2>
      <a:lt2>
        <a:srgbClr val="FFFFFF"/>
      </a:lt2>
      <a:accent1>
        <a:srgbClr val="9C2B2E"/>
      </a:accent1>
      <a:accent2>
        <a:srgbClr val="9B089C"/>
      </a:accent2>
      <a:accent3>
        <a:srgbClr val="1379B6"/>
      </a:accent3>
      <a:accent4>
        <a:srgbClr val="E9B601"/>
      </a:accent4>
      <a:accent5>
        <a:srgbClr val="2B9C49"/>
      </a:accent5>
      <a:accent6>
        <a:srgbClr val="A5A5A5"/>
      </a:accent6>
      <a:hlink>
        <a:srgbClr val="7F7F7F"/>
      </a:hlink>
      <a:folHlink>
        <a:srgbClr val="2626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IDB01">
      <a:dk1>
        <a:srgbClr val="3F3F3F"/>
      </a:dk1>
      <a:lt1>
        <a:sysClr val="window" lastClr="FFFFFF"/>
      </a:lt1>
      <a:dk2>
        <a:srgbClr val="E9B601"/>
      </a:dk2>
      <a:lt2>
        <a:srgbClr val="FFFFFF"/>
      </a:lt2>
      <a:accent1>
        <a:srgbClr val="9C2B2E"/>
      </a:accent1>
      <a:accent2>
        <a:srgbClr val="9B089C"/>
      </a:accent2>
      <a:accent3>
        <a:srgbClr val="1379B6"/>
      </a:accent3>
      <a:accent4>
        <a:srgbClr val="E9B601"/>
      </a:accent4>
      <a:accent5>
        <a:srgbClr val="2B9C49"/>
      </a:accent5>
      <a:accent6>
        <a:srgbClr val="A5A5A5"/>
      </a:accent6>
      <a:hlink>
        <a:srgbClr val="7F7F7F"/>
      </a:hlink>
      <a:folHlink>
        <a:srgbClr val="2626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IDB01">
      <a:dk1>
        <a:srgbClr val="3F3F3F"/>
      </a:dk1>
      <a:lt1>
        <a:sysClr val="window" lastClr="FFFFFF"/>
      </a:lt1>
      <a:dk2>
        <a:srgbClr val="E9B601"/>
      </a:dk2>
      <a:lt2>
        <a:srgbClr val="FFFFFF"/>
      </a:lt2>
      <a:accent1>
        <a:srgbClr val="9C2B2E"/>
      </a:accent1>
      <a:accent2>
        <a:srgbClr val="9B089C"/>
      </a:accent2>
      <a:accent3>
        <a:srgbClr val="1379B6"/>
      </a:accent3>
      <a:accent4>
        <a:srgbClr val="E9B601"/>
      </a:accent4>
      <a:accent5>
        <a:srgbClr val="2B9C49"/>
      </a:accent5>
      <a:accent6>
        <a:srgbClr val="A5A5A5"/>
      </a:accent6>
      <a:hlink>
        <a:srgbClr val="7F7F7F"/>
      </a:hlink>
      <a:folHlink>
        <a:srgbClr val="2626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IDB01">
      <a:dk1>
        <a:srgbClr val="3F3F3F"/>
      </a:dk1>
      <a:lt1>
        <a:sysClr val="window" lastClr="FFFFFF"/>
      </a:lt1>
      <a:dk2>
        <a:srgbClr val="E9B601"/>
      </a:dk2>
      <a:lt2>
        <a:srgbClr val="FFFFFF"/>
      </a:lt2>
      <a:accent1>
        <a:srgbClr val="9C2B2E"/>
      </a:accent1>
      <a:accent2>
        <a:srgbClr val="9B089C"/>
      </a:accent2>
      <a:accent3>
        <a:srgbClr val="1379B6"/>
      </a:accent3>
      <a:accent4>
        <a:srgbClr val="E9B601"/>
      </a:accent4>
      <a:accent5>
        <a:srgbClr val="2B9C49"/>
      </a:accent5>
      <a:accent6>
        <a:srgbClr val="A5A5A5"/>
      </a:accent6>
      <a:hlink>
        <a:srgbClr val="7F7F7F"/>
      </a:hlink>
      <a:folHlink>
        <a:srgbClr val="2626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IDB01">
      <a:dk1>
        <a:srgbClr val="3F3F3F"/>
      </a:dk1>
      <a:lt1>
        <a:sysClr val="window" lastClr="FFFFFF"/>
      </a:lt1>
      <a:dk2>
        <a:srgbClr val="E9B601"/>
      </a:dk2>
      <a:lt2>
        <a:srgbClr val="FFFFFF"/>
      </a:lt2>
      <a:accent1>
        <a:srgbClr val="9C2B2E"/>
      </a:accent1>
      <a:accent2>
        <a:srgbClr val="9B089C"/>
      </a:accent2>
      <a:accent3>
        <a:srgbClr val="1379B6"/>
      </a:accent3>
      <a:accent4>
        <a:srgbClr val="E9B601"/>
      </a:accent4>
      <a:accent5>
        <a:srgbClr val="2B9C49"/>
      </a:accent5>
      <a:accent6>
        <a:srgbClr val="A5A5A5"/>
      </a:accent6>
      <a:hlink>
        <a:srgbClr val="7F7F7F"/>
      </a:hlink>
      <a:folHlink>
        <a:srgbClr val="2626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15519</TotalTime>
  <Words>591</Words>
  <Application>Microsoft Office PowerPoint</Application>
  <PresentationFormat>On-screen Show (16:9)</PresentationFormat>
  <Paragraphs>127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9_Office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10_Office Theme</vt:lpstr>
      <vt:lpstr>Custom Design</vt:lpstr>
      <vt:lpstr>11_Office Theme</vt:lpstr>
      <vt:lpstr>13_Office Theme</vt:lpstr>
      <vt:lpstr>12_Office Theme</vt:lpstr>
      <vt:lpstr>PowerPoint Presentation</vt:lpstr>
      <vt:lpstr>PowerPoint Presentation</vt:lpstr>
      <vt:lpstr>Who we are</vt:lpstr>
      <vt:lpstr>Our development model…</vt:lpstr>
      <vt:lpstr>Our activities anchored on new 10 Years Strategy Framework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(ii) Partnership</vt:lpstr>
      <vt:lpstr>(d) Partnership with MCs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Nacho</dc:creator>
  <cp:lastModifiedBy>apex events</cp:lastModifiedBy>
  <cp:revision>580</cp:revision>
  <dcterms:created xsi:type="dcterms:W3CDTF">2011-12-19T09:43:55Z</dcterms:created>
  <dcterms:modified xsi:type="dcterms:W3CDTF">2016-04-25T06:57:02Z</dcterms:modified>
</cp:coreProperties>
</file>